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0"/>
  </p:notesMasterIdLst>
  <p:handoutMasterIdLst>
    <p:handoutMasterId r:id="rId41"/>
  </p:handoutMasterIdLst>
  <p:sldIdLst>
    <p:sldId id="270" r:id="rId5"/>
    <p:sldId id="259" r:id="rId6"/>
    <p:sldId id="263" r:id="rId7"/>
    <p:sldId id="262" r:id="rId8"/>
    <p:sldId id="264"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5" r:id="rId33"/>
    <p:sldId id="294" r:id="rId34"/>
    <p:sldId id="297" r:id="rId35"/>
    <p:sldId id="298" r:id="rId36"/>
    <p:sldId id="299" r:id="rId37"/>
    <p:sldId id="268" r:id="rId38"/>
    <p:sldId id="258" r:id="rId3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C37062-B307-4267-B45E-81B76421EC64}" v="230" dt="2021-05-03T07:56:51.1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5829" autoAdjust="0"/>
  </p:normalViewPr>
  <p:slideViewPr>
    <p:cSldViewPr snapToGrid="0" snapToObjects="1" showGuides="1">
      <p:cViewPr>
        <p:scale>
          <a:sx n="75" d="100"/>
          <a:sy n="75" d="100"/>
        </p:scale>
        <p:origin x="1666" y="43"/>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t" userId="ccecff63-0570-4758-8d6b-620a5102c362" providerId="ADAL" clId="{1BC37062-B307-4267-B45E-81B76421EC64}"/>
    <pc:docChg chg="undo custSel addSld delSld modSld sldOrd">
      <pc:chgData name="Dat" userId="ccecff63-0570-4758-8d6b-620a5102c362" providerId="ADAL" clId="{1BC37062-B307-4267-B45E-81B76421EC64}" dt="2021-05-03T07:57:27.110" v="783" actId="113"/>
      <pc:docMkLst>
        <pc:docMk/>
      </pc:docMkLst>
      <pc:sldChg chg="modSp">
        <pc:chgData name="Dat" userId="ccecff63-0570-4758-8d6b-620a5102c362" providerId="ADAL" clId="{1BC37062-B307-4267-B45E-81B76421EC64}" dt="2021-05-03T03:45:15.218" v="2"/>
        <pc:sldMkLst>
          <pc:docMk/>
          <pc:sldMk cId="683828369" sldId="259"/>
        </pc:sldMkLst>
        <pc:spChg chg="mod">
          <ac:chgData name="Dat" userId="ccecff63-0570-4758-8d6b-620a5102c362" providerId="ADAL" clId="{1BC37062-B307-4267-B45E-81B76421EC64}" dt="2021-05-03T03:45:15.218" v="2"/>
          <ac:spMkLst>
            <pc:docMk/>
            <pc:sldMk cId="683828369" sldId="259"/>
            <ac:spMk id="3" creationId="{00000000-0000-0000-0000-000000000000}"/>
          </ac:spMkLst>
        </pc:spChg>
      </pc:sldChg>
      <pc:sldChg chg="modSp mod">
        <pc:chgData name="Dat" userId="ccecff63-0570-4758-8d6b-620a5102c362" providerId="ADAL" clId="{1BC37062-B307-4267-B45E-81B76421EC64}" dt="2021-05-03T03:46:45.992" v="8" actId="20577"/>
        <pc:sldMkLst>
          <pc:docMk/>
          <pc:sldMk cId="4116642200" sldId="262"/>
        </pc:sldMkLst>
        <pc:spChg chg="mod">
          <ac:chgData name="Dat" userId="ccecff63-0570-4758-8d6b-620a5102c362" providerId="ADAL" clId="{1BC37062-B307-4267-B45E-81B76421EC64}" dt="2021-05-03T03:45:56.239" v="4"/>
          <ac:spMkLst>
            <pc:docMk/>
            <pc:sldMk cId="4116642200" sldId="262"/>
            <ac:spMk id="2" creationId="{00000000-0000-0000-0000-000000000000}"/>
          </ac:spMkLst>
        </pc:spChg>
        <pc:spChg chg="mod">
          <ac:chgData name="Dat" userId="ccecff63-0570-4758-8d6b-620a5102c362" providerId="ADAL" clId="{1BC37062-B307-4267-B45E-81B76421EC64}" dt="2021-05-03T03:46:45.992" v="8" actId="20577"/>
          <ac:spMkLst>
            <pc:docMk/>
            <pc:sldMk cId="4116642200" sldId="262"/>
            <ac:spMk id="6" creationId="{00000000-0000-0000-0000-000000000000}"/>
          </ac:spMkLst>
        </pc:spChg>
      </pc:sldChg>
      <pc:sldChg chg="modSp">
        <pc:chgData name="Dat" userId="ccecff63-0570-4758-8d6b-620a5102c362" providerId="ADAL" clId="{1BC37062-B307-4267-B45E-81B76421EC64}" dt="2021-05-03T03:45:39.132" v="3"/>
        <pc:sldMkLst>
          <pc:docMk/>
          <pc:sldMk cId="757988402" sldId="263"/>
        </pc:sldMkLst>
        <pc:spChg chg="mod">
          <ac:chgData name="Dat" userId="ccecff63-0570-4758-8d6b-620a5102c362" providerId="ADAL" clId="{1BC37062-B307-4267-B45E-81B76421EC64}" dt="2021-05-03T03:45:39.132" v="3"/>
          <ac:spMkLst>
            <pc:docMk/>
            <pc:sldMk cId="757988402" sldId="263"/>
            <ac:spMk id="4" creationId="{00000000-0000-0000-0000-000000000000}"/>
          </ac:spMkLst>
        </pc:spChg>
      </pc:sldChg>
      <pc:sldChg chg="modSp mod modNotesTx">
        <pc:chgData name="Dat" userId="ccecff63-0570-4758-8d6b-620a5102c362" providerId="ADAL" clId="{1BC37062-B307-4267-B45E-81B76421EC64}" dt="2021-05-03T04:03:15.345" v="218" actId="20577"/>
        <pc:sldMkLst>
          <pc:docMk/>
          <pc:sldMk cId="123224172" sldId="264"/>
        </pc:sldMkLst>
        <pc:spChg chg="mod">
          <ac:chgData name="Dat" userId="ccecff63-0570-4758-8d6b-620a5102c362" providerId="ADAL" clId="{1BC37062-B307-4267-B45E-81B76421EC64}" dt="2021-05-03T03:46:52.738" v="9"/>
          <ac:spMkLst>
            <pc:docMk/>
            <pc:sldMk cId="123224172" sldId="264"/>
            <ac:spMk id="2" creationId="{00000000-0000-0000-0000-000000000000}"/>
          </ac:spMkLst>
        </pc:spChg>
        <pc:spChg chg="mod">
          <ac:chgData name="Dat" userId="ccecff63-0570-4758-8d6b-620a5102c362" providerId="ADAL" clId="{1BC37062-B307-4267-B45E-81B76421EC64}" dt="2021-05-03T04:01:12.310" v="163"/>
          <ac:spMkLst>
            <pc:docMk/>
            <pc:sldMk cId="123224172" sldId="264"/>
            <ac:spMk id="6" creationId="{00000000-0000-0000-0000-000000000000}"/>
          </ac:spMkLst>
        </pc:spChg>
      </pc:sldChg>
      <pc:sldChg chg="del">
        <pc:chgData name="Dat" userId="ccecff63-0570-4758-8d6b-620a5102c362" providerId="ADAL" clId="{1BC37062-B307-4267-B45E-81B76421EC64}" dt="2021-05-03T07:56:37.301" v="765" actId="47"/>
        <pc:sldMkLst>
          <pc:docMk/>
          <pc:sldMk cId="280778758" sldId="265"/>
        </pc:sldMkLst>
      </pc:sldChg>
      <pc:sldChg chg="del">
        <pc:chgData name="Dat" userId="ccecff63-0570-4758-8d6b-620a5102c362" providerId="ADAL" clId="{1BC37062-B307-4267-B45E-81B76421EC64}" dt="2021-05-03T07:56:44.555" v="767" actId="47"/>
        <pc:sldMkLst>
          <pc:docMk/>
          <pc:sldMk cId="4219310022" sldId="266"/>
        </pc:sldMkLst>
      </pc:sldChg>
      <pc:sldChg chg="del">
        <pc:chgData name="Dat" userId="ccecff63-0570-4758-8d6b-620a5102c362" providerId="ADAL" clId="{1BC37062-B307-4267-B45E-81B76421EC64}" dt="2021-05-03T07:56:47.345" v="768" actId="47"/>
        <pc:sldMkLst>
          <pc:docMk/>
          <pc:sldMk cId="3900016930" sldId="267"/>
        </pc:sldMkLst>
      </pc:sldChg>
      <pc:sldChg chg="modSp mod">
        <pc:chgData name="Dat" userId="ccecff63-0570-4758-8d6b-620a5102c362" providerId="ADAL" clId="{1BC37062-B307-4267-B45E-81B76421EC64}" dt="2021-05-03T07:57:27.110" v="783" actId="113"/>
        <pc:sldMkLst>
          <pc:docMk/>
          <pc:sldMk cId="3016629106" sldId="268"/>
        </pc:sldMkLst>
        <pc:spChg chg="mod">
          <ac:chgData name="Dat" userId="ccecff63-0570-4758-8d6b-620a5102c362" providerId="ADAL" clId="{1BC37062-B307-4267-B45E-81B76421EC64}" dt="2021-05-03T07:57:27.110" v="783" actId="113"/>
          <ac:spMkLst>
            <pc:docMk/>
            <pc:sldMk cId="3016629106" sldId="268"/>
            <ac:spMk id="6" creationId="{00000000-0000-0000-0000-000000000000}"/>
          </ac:spMkLst>
        </pc:spChg>
      </pc:sldChg>
      <pc:sldChg chg="del">
        <pc:chgData name="Dat" userId="ccecff63-0570-4758-8d6b-620a5102c362" providerId="ADAL" clId="{1BC37062-B307-4267-B45E-81B76421EC64}" dt="2021-05-03T03:44:48.534" v="1" actId="2696"/>
        <pc:sldMkLst>
          <pc:docMk/>
          <pc:sldMk cId="4251754295" sldId="269"/>
        </pc:sldMkLst>
      </pc:sldChg>
      <pc:sldChg chg="modSp">
        <pc:chgData name="Dat" userId="ccecff63-0570-4758-8d6b-620a5102c362" providerId="ADAL" clId="{1BC37062-B307-4267-B45E-81B76421EC64}" dt="2021-05-03T03:44:43.513" v="0"/>
        <pc:sldMkLst>
          <pc:docMk/>
          <pc:sldMk cId="478391309" sldId="270"/>
        </pc:sldMkLst>
        <pc:spChg chg="mod">
          <ac:chgData name="Dat" userId="ccecff63-0570-4758-8d6b-620a5102c362" providerId="ADAL" clId="{1BC37062-B307-4267-B45E-81B76421EC64}" dt="2021-05-03T03:44:43.513" v="0"/>
          <ac:spMkLst>
            <pc:docMk/>
            <pc:sldMk cId="478391309" sldId="270"/>
            <ac:spMk id="7" creationId="{00000000-0000-0000-0000-000000000000}"/>
          </ac:spMkLst>
        </pc:spChg>
      </pc:sldChg>
      <pc:sldChg chg="modSp add mod modNotesTx">
        <pc:chgData name="Dat" userId="ccecff63-0570-4758-8d6b-620a5102c362" providerId="ADAL" clId="{1BC37062-B307-4267-B45E-81B76421EC64}" dt="2021-05-03T04:06:46.163" v="238" actId="20577"/>
        <pc:sldMkLst>
          <pc:docMk/>
          <pc:sldMk cId="3894664584" sldId="271"/>
        </pc:sldMkLst>
        <pc:spChg chg="mod">
          <ac:chgData name="Dat" userId="ccecff63-0570-4758-8d6b-620a5102c362" providerId="ADAL" clId="{1BC37062-B307-4267-B45E-81B76421EC64}" dt="2021-05-03T04:03:29.195" v="220"/>
          <ac:spMkLst>
            <pc:docMk/>
            <pc:sldMk cId="3894664584" sldId="271"/>
            <ac:spMk id="2" creationId="{00000000-0000-0000-0000-000000000000}"/>
          </ac:spMkLst>
        </pc:spChg>
        <pc:spChg chg="mod">
          <ac:chgData name="Dat" userId="ccecff63-0570-4758-8d6b-620a5102c362" providerId="ADAL" clId="{1BC37062-B307-4267-B45E-81B76421EC64}" dt="2021-05-03T04:06:46.163" v="238" actId="20577"/>
          <ac:spMkLst>
            <pc:docMk/>
            <pc:sldMk cId="3894664584" sldId="271"/>
            <ac:spMk id="6" creationId="{00000000-0000-0000-0000-000000000000}"/>
          </ac:spMkLst>
        </pc:spChg>
      </pc:sldChg>
      <pc:sldChg chg="modSp add mod">
        <pc:chgData name="Dat" userId="ccecff63-0570-4758-8d6b-620a5102c362" providerId="ADAL" clId="{1BC37062-B307-4267-B45E-81B76421EC64}" dt="2021-05-03T04:07:19.601" v="247" actId="20577"/>
        <pc:sldMkLst>
          <pc:docMk/>
          <pc:sldMk cId="880538382" sldId="272"/>
        </pc:sldMkLst>
        <pc:spChg chg="mod">
          <ac:chgData name="Dat" userId="ccecff63-0570-4758-8d6b-620a5102c362" providerId="ADAL" clId="{1BC37062-B307-4267-B45E-81B76421EC64}" dt="2021-05-03T04:07:19.601" v="247" actId="20577"/>
          <ac:spMkLst>
            <pc:docMk/>
            <pc:sldMk cId="880538382" sldId="272"/>
            <ac:spMk id="4" creationId="{00000000-0000-0000-0000-000000000000}"/>
          </ac:spMkLst>
        </pc:spChg>
        <pc:spChg chg="mod">
          <ac:chgData name="Dat" userId="ccecff63-0570-4758-8d6b-620a5102c362" providerId="ADAL" clId="{1BC37062-B307-4267-B45E-81B76421EC64}" dt="2021-05-03T04:07:00.926" v="245" actId="20577"/>
          <ac:spMkLst>
            <pc:docMk/>
            <pc:sldMk cId="880538382" sldId="272"/>
            <ac:spMk id="6" creationId="{00000000-0000-0000-0000-000000000000}"/>
          </ac:spMkLst>
        </pc:spChg>
      </pc:sldChg>
      <pc:sldChg chg="modSp add mod">
        <pc:chgData name="Dat" userId="ccecff63-0570-4758-8d6b-620a5102c362" providerId="ADAL" clId="{1BC37062-B307-4267-B45E-81B76421EC64}" dt="2021-05-03T04:07:46.943" v="254"/>
        <pc:sldMkLst>
          <pc:docMk/>
          <pc:sldMk cId="1711278243" sldId="273"/>
        </pc:sldMkLst>
        <pc:spChg chg="mod">
          <ac:chgData name="Dat" userId="ccecff63-0570-4758-8d6b-620a5102c362" providerId="ADAL" clId="{1BC37062-B307-4267-B45E-81B76421EC64}" dt="2021-05-03T04:07:25.026" v="249" actId="20577"/>
          <ac:spMkLst>
            <pc:docMk/>
            <pc:sldMk cId="1711278243" sldId="273"/>
            <ac:spMk id="2" creationId="{00000000-0000-0000-0000-000000000000}"/>
          </ac:spMkLst>
        </pc:spChg>
        <pc:spChg chg="mod">
          <ac:chgData name="Dat" userId="ccecff63-0570-4758-8d6b-620a5102c362" providerId="ADAL" clId="{1BC37062-B307-4267-B45E-81B76421EC64}" dt="2021-05-03T04:07:46.943" v="254"/>
          <ac:spMkLst>
            <pc:docMk/>
            <pc:sldMk cId="1711278243" sldId="273"/>
            <ac:spMk id="6" creationId="{00000000-0000-0000-0000-000000000000}"/>
          </ac:spMkLst>
        </pc:spChg>
      </pc:sldChg>
      <pc:sldChg chg="modSp add modNotesTx">
        <pc:chgData name="Dat" userId="ccecff63-0570-4758-8d6b-620a5102c362" providerId="ADAL" clId="{1BC37062-B307-4267-B45E-81B76421EC64}" dt="2021-05-03T04:09:12.077" v="257"/>
        <pc:sldMkLst>
          <pc:docMk/>
          <pc:sldMk cId="3118218271" sldId="274"/>
        </pc:sldMkLst>
        <pc:spChg chg="mod">
          <ac:chgData name="Dat" userId="ccecff63-0570-4758-8d6b-620a5102c362" providerId="ADAL" clId="{1BC37062-B307-4267-B45E-81B76421EC64}" dt="2021-05-03T04:07:53.137" v="255"/>
          <ac:spMkLst>
            <pc:docMk/>
            <pc:sldMk cId="3118218271" sldId="274"/>
            <ac:spMk id="2" creationId="{00000000-0000-0000-0000-000000000000}"/>
          </ac:spMkLst>
        </pc:spChg>
        <pc:spChg chg="mod">
          <ac:chgData name="Dat" userId="ccecff63-0570-4758-8d6b-620a5102c362" providerId="ADAL" clId="{1BC37062-B307-4267-B45E-81B76421EC64}" dt="2021-05-03T04:09:12.077" v="257"/>
          <ac:spMkLst>
            <pc:docMk/>
            <pc:sldMk cId="3118218271" sldId="274"/>
            <ac:spMk id="6" creationId="{00000000-0000-0000-0000-000000000000}"/>
          </ac:spMkLst>
        </pc:spChg>
      </pc:sldChg>
      <pc:sldChg chg="addSp delSp modSp add mod modClrScheme modAnim chgLayout modNotesTx">
        <pc:chgData name="Dat" userId="ccecff63-0570-4758-8d6b-620a5102c362" providerId="ADAL" clId="{1BC37062-B307-4267-B45E-81B76421EC64}" dt="2021-05-03T04:15:54.528" v="268" actId="20577"/>
        <pc:sldMkLst>
          <pc:docMk/>
          <pc:sldMk cId="2290721723" sldId="275"/>
        </pc:sldMkLst>
        <pc:spChg chg="mod">
          <ac:chgData name="Dat" userId="ccecff63-0570-4758-8d6b-620a5102c362" providerId="ADAL" clId="{1BC37062-B307-4267-B45E-81B76421EC64}" dt="2021-05-03T04:15:13.778" v="263" actId="26606"/>
          <ac:spMkLst>
            <pc:docMk/>
            <pc:sldMk cId="2290721723" sldId="275"/>
            <ac:spMk id="2" creationId="{00000000-0000-0000-0000-000000000000}"/>
          </ac:spMkLst>
        </pc:spChg>
        <pc:spChg chg="mod">
          <ac:chgData name="Dat" userId="ccecff63-0570-4758-8d6b-620a5102c362" providerId="ADAL" clId="{1BC37062-B307-4267-B45E-81B76421EC64}" dt="2021-05-03T04:15:13.778" v="263" actId="26606"/>
          <ac:spMkLst>
            <pc:docMk/>
            <pc:sldMk cId="2290721723" sldId="275"/>
            <ac:spMk id="3" creationId="{00000000-0000-0000-0000-000000000000}"/>
          </ac:spMkLst>
        </pc:spChg>
        <pc:spChg chg="mod">
          <ac:chgData name="Dat" userId="ccecff63-0570-4758-8d6b-620a5102c362" providerId="ADAL" clId="{1BC37062-B307-4267-B45E-81B76421EC64}" dt="2021-05-03T04:15:13.778" v="263" actId="26606"/>
          <ac:spMkLst>
            <pc:docMk/>
            <pc:sldMk cId="2290721723" sldId="275"/>
            <ac:spMk id="5" creationId="{00000000-0000-0000-0000-000000000000}"/>
          </ac:spMkLst>
        </pc:spChg>
        <pc:spChg chg="del mod">
          <ac:chgData name="Dat" userId="ccecff63-0570-4758-8d6b-620a5102c362" providerId="ADAL" clId="{1BC37062-B307-4267-B45E-81B76421EC64}" dt="2021-05-03T04:15:13.778" v="263" actId="26606"/>
          <ac:spMkLst>
            <pc:docMk/>
            <pc:sldMk cId="2290721723" sldId="275"/>
            <ac:spMk id="6" creationId="{00000000-0000-0000-0000-000000000000}"/>
          </ac:spMkLst>
        </pc:spChg>
        <pc:spChg chg="mod">
          <ac:chgData name="Dat" userId="ccecff63-0570-4758-8d6b-620a5102c362" providerId="ADAL" clId="{1BC37062-B307-4267-B45E-81B76421EC64}" dt="2021-05-03T04:15:13.778" v="263" actId="26606"/>
          <ac:spMkLst>
            <pc:docMk/>
            <pc:sldMk cId="2290721723" sldId="275"/>
            <ac:spMk id="7" creationId="{00000000-0000-0000-0000-000000000000}"/>
          </ac:spMkLst>
        </pc:spChg>
        <pc:picChg chg="add mod ord">
          <ac:chgData name="Dat" userId="ccecff63-0570-4758-8d6b-620a5102c362" providerId="ADAL" clId="{1BC37062-B307-4267-B45E-81B76421EC64}" dt="2021-05-03T04:15:29.872" v="265" actId="1076"/>
          <ac:picMkLst>
            <pc:docMk/>
            <pc:sldMk cId="2290721723" sldId="275"/>
            <ac:picMk id="8" creationId="{891C8034-24C6-4DE0-82DC-569426A66EAC}"/>
          </ac:picMkLst>
        </pc:picChg>
        <pc:picChg chg="add mod ord">
          <ac:chgData name="Dat" userId="ccecff63-0570-4758-8d6b-620a5102c362" providerId="ADAL" clId="{1BC37062-B307-4267-B45E-81B76421EC64}" dt="2021-05-03T04:15:32.656" v="266" actId="1076"/>
          <ac:picMkLst>
            <pc:docMk/>
            <pc:sldMk cId="2290721723" sldId="275"/>
            <ac:picMk id="9" creationId="{4EC8F440-1370-43D1-83B6-12434532E932}"/>
          </ac:picMkLst>
        </pc:picChg>
      </pc:sldChg>
      <pc:sldChg chg="addSp delSp modSp add mod modAnim modNotesTx">
        <pc:chgData name="Dat" userId="ccecff63-0570-4758-8d6b-620a5102c362" providerId="ADAL" clId="{1BC37062-B307-4267-B45E-81B76421EC64}" dt="2021-05-03T04:19:10.087" v="285" actId="20577"/>
        <pc:sldMkLst>
          <pc:docMk/>
          <pc:sldMk cId="2928583838" sldId="276"/>
        </pc:sldMkLst>
        <pc:spChg chg="mod">
          <ac:chgData name="Dat" userId="ccecff63-0570-4758-8d6b-620a5102c362" providerId="ADAL" clId="{1BC37062-B307-4267-B45E-81B76421EC64}" dt="2021-05-03T04:17:03.343" v="270"/>
          <ac:spMkLst>
            <pc:docMk/>
            <pc:sldMk cId="2928583838" sldId="276"/>
            <ac:spMk id="2" creationId="{00000000-0000-0000-0000-000000000000}"/>
          </ac:spMkLst>
        </pc:spChg>
        <pc:spChg chg="add mod ord">
          <ac:chgData name="Dat" userId="ccecff63-0570-4758-8d6b-620a5102c362" providerId="ADAL" clId="{1BC37062-B307-4267-B45E-81B76421EC64}" dt="2021-05-03T04:17:54.871" v="276" actId="26606"/>
          <ac:spMkLst>
            <pc:docMk/>
            <pc:sldMk cId="2928583838" sldId="276"/>
            <ac:spMk id="10" creationId="{F4088217-A1F1-4006-85DF-25D8D681DD06}"/>
          </ac:spMkLst>
        </pc:spChg>
        <pc:picChg chg="del">
          <ac:chgData name="Dat" userId="ccecff63-0570-4758-8d6b-620a5102c362" providerId="ADAL" clId="{1BC37062-B307-4267-B45E-81B76421EC64}" dt="2021-05-03T04:17:05.493" v="271" actId="478"/>
          <ac:picMkLst>
            <pc:docMk/>
            <pc:sldMk cId="2928583838" sldId="276"/>
            <ac:picMk id="8" creationId="{891C8034-24C6-4DE0-82DC-569426A66EAC}"/>
          </ac:picMkLst>
        </pc:picChg>
        <pc:picChg chg="del">
          <ac:chgData name="Dat" userId="ccecff63-0570-4758-8d6b-620a5102c362" providerId="ADAL" clId="{1BC37062-B307-4267-B45E-81B76421EC64}" dt="2021-05-03T04:17:05.493" v="271" actId="478"/>
          <ac:picMkLst>
            <pc:docMk/>
            <pc:sldMk cId="2928583838" sldId="276"/>
            <ac:picMk id="9" creationId="{4EC8F440-1370-43D1-83B6-12434532E932}"/>
          </ac:picMkLst>
        </pc:picChg>
        <pc:picChg chg="add mod ord">
          <ac:chgData name="Dat" userId="ccecff63-0570-4758-8d6b-620a5102c362" providerId="ADAL" clId="{1BC37062-B307-4267-B45E-81B76421EC64}" dt="2021-05-03T04:17:54.871" v="276" actId="26606"/>
          <ac:picMkLst>
            <pc:docMk/>
            <pc:sldMk cId="2928583838" sldId="276"/>
            <ac:picMk id="11" creationId="{D0B347FD-0915-41B0-B0DF-BA381047AB1C}"/>
          </ac:picMkLst>
        </pc:picChg>
      </pc:sldChg>
      <pc:sldChg chg="addSp delSp modSp add mod modNotesTx">
        <pc:chgData name="Dat" userId="ccecff63-0570-4758-8d6b-620a5102c362" providerId="ADAL" clId="{1BC37062-B307-4267-B45E-81B76421EC64}" dt="2021-05-03T04:23:07.004" v="312" actId="20577"/>
        <pc:sldMkLst>
          <pc:docMk/>
          <pc:sldMk cId="904452165" sldId="277"/>
        </pc:sldMkLst>
        <pc:spChg chg="add del mod">
          <ac:chgData name="Dat" userId="ccecff63-0570-4758-8d6b-620a5102c362" providerId="ADAL" clId="{1BC37062-B307-4267-B45E-81B76421EC64}" dt="2021-05-03T04:20:14.109" v="289" actId="478"/>
          <ac:spMkLst>
            <pc:docMk/>
            <pc:sldMk cId="904452165" sldId="277"/>
            <ac:spMk id="4" creationId="{02528037-4076-4895-9C95-80EC2B66B203}"/>
          </ac:spMkLst>
        </pc:spChg>
        <pc:spChg chg="add mod">
          <ac:chgData name="Dat" userId="ccecff63-0570-4758-8d6b-620a5102c362" providerId="ADAL" clId="{1BC37062-B307-4267-B45E-81B76421EC64}" dt="2021-05-03T04:23:07.004" v="312" actId="20577"/>
          <ac:spMkLst>
            <pc:docMk/>
            <pc:sldMk cId="904452165" sldId="277"/>
            <ac:spMk id="9" creationId="{3CD83AAF-72E0-4325-99A1-8A8225AC690E}"/>
          </ac:spMkLst>
        </pc:spChg>
        <pc:spChg chg="del">
          <ac:chgData name="Dat" userId="ccecff63-0570-4758-8d6b-620a5102c362" providerId="ADAL" clId="{1BC37062-B307-4267-B45E-81B76421EC64}" dt="2021-05-03T04:20:12.233" v="288" actId="478"/>
          <ac:spMkLst>
            <pc:docMk/>
            <pc:sldMk cId="904452165" sldId="277"/>
            <ac:spMk id="10" creationId="{F4088217-A1F1-4006-85DF-25D8D681DD06}"/>
          </ac:spMkLst>
        </pc:spChg>
        <pc:picChg chg="del">
          <ac:chgData name="Dat" userId="ccecff63-0570-4758-8d6b-620a5102c362" providerId="ADAL" clId="{1BC37062-B307-4267-B45E-81B76421EC64}" dt="2021-05-03T04:20:12.233" v="288" actId="478"/>
          <ac:picMkLst>
            <pc:docMk/>
            <pc:sldMk cId="904452165" sldId="277"/>
            <ac:picMk id="11" creationId="{D0B347FD-0915-41B0-B0DF-BA381047AB1C}"/>
          </ac:picMkLst>
        </pc:picChg>
      </pc:sldChg>
      <pc:sldChg chg="modSp add mod">
        <pc:chgData name="Dat" userId="ccecff63-0570-4758-8d6b-620a5102c362" providerId="ADAL" clId="{1BC37062-B307-4267-B45E-81B76421EC64}" dt="2021-05-03T04:23:50" v="317" actId="20577"/>
        <pc:sldMkLst>
          <pc:docMk/>
          <pc:sldMk cId="2606615110" sldId="278"/>
        </pc:sldMkLst>
        <pc:spChg chg="mod">
          <ac:chgData name="Dat" userId="ccecff63-0570-4758-8d6b-620a5102c362" providerId="ADAL" clId="{1BC37062-B307-4267-B45E-81B76421EC64}" dt="2021-05-03T04:23:50" v="317" actId="20577"/>
          <ac:spMkLst>
            <pc:docMk/>
            <pc:sldMk cId="2606615110" sldId="278"/>
            <ac:spMk id="4" creationId="{00000000-0000-0000-0000-000000000000}"/>
          </ac:spMkLst>
        </pc:spChg>
        <pc:spChg chg="mod">
          <ac:chgData name="Dat" userId="ccecff63-0570-4758-8d6b-620a5102c362" providerId="ADAL" clId="{1BC37062-B307-4267-B45E-81B76421EC64}" dt="2021-05-03T04:23:41.067" v="315" actId="20577"/>
          <ac:spMkLst>
            <pc:docMk/>
            <pc:sldMk cId="2606615110" sldId="278"/>
            <ac:spMk id="6" creationId="{00000000-0000-0000-0000-000000000000}"/>
          </ac:spMkLst>
        </pc:spChg>
      </pc:sldChg>
      <pc:sldChg chg="modSp add mod">
        <pc:chgData name="Dat" userId="ccecff63-0570-4758-8d6b-620a5102c362" providerId="ADAL" clId="{1BC37062-B307-4267-B45E-81B76421EC64}" dt="2021-05-03T04:24:19.496" v="328" actId="20577"/>
        <pc:sldMkLst>
          <pc:docMk/>
          <pc:sldMk cId="2182214159" sldId="279"/>
        </pc:sldMkLst>
        <pc:spChg chg="mod">
          <ac:chgData name="Dat" userId="ccecff63-0570-4758-8d6b-620a5102c362" providerId="ADAL" clId="{1BC37062-B307-4267-B45E-81B76421EC64}" dt="2021-05-03T04:23:56.453" v="318"/>
          <ac:spMkLst>
            <pc:docMk/>
            <pc:sldMk cId="2182214159" sldId="279"/>
            <ac:spMk id="2" creationId="{00000000-0000-0000-0000-000000000000}"/>
          </ac:spMkLst>
        </pc:spChg>
        <pc:spChg chg="mod">
          <ac:chgData name="Dat" userId="ccecff63-0570-4758-8d6b-620a5102c362" providerId="ADAL" clId="{1BC37062-B307-4267-B45E-81B76421EC64}" dt="2021-05-03T04:24:19.496" v="328" actId="20577"/>
          <ac:spMkLst>
            <pc:docMk/>
            <pc:sldMk cId="2182214159" sldId="279"/>
            <ac:spMk id="6" creationId="{00000000-0000-0000-0000-000000000000}"/>
          </ac:spMkLst>
        </pc:spChg>
      </pc:sldChg>
      <pc:sldChg chg="addSp modSp add mod modClrScheme chgLayout modNotesTx">
        <pc:chgData name="Dat" userId="ccecff63-0570-4758-8d6b-620a5102c362" providerId="ADAL" clId="{1BC37062-B307-4267-B45E-81B76421EC64}" dt="2021-05-03T04:26:58.162" v="342" actId="26606"/>
        <pc:sldMkLst>
          <pc:docMk/>
          <pc:sldMk cId="3326088937" sldId="280"/>
        </pc:sldMkLst>
        <pc:spChg chg="mod">
          <ac:chgData name="Dat" userId="ccecff63-0570-4758-8d6b-620a5102c362" providerId="ADAL" clId="{1BC37062-B307-4267-B45E-81B76421EC64}" dt="2021-05-03T04:26:58.162" v="342" actId="26606"/>
          <ac:spMkLst>
            <pc:docMk/>
            <pc:sldMk cId="3326088937" sldId="280"/>
            <ac:spMk id="2" creationId="{00000000-0000-0000-0000-000000000000}"/>
          </ac:spMkLst>
        </pc:spChg>
        <pc:spChg chg="mod">
          <ac:chgData name="Dat" userId="ccecff63-0570-4758-8d6b-620a5102c362" providerId="ADAL" clId="{1BC37062-B307-4267-B45E-81B76421EC64}" dt="2021-05-03T04:26:58.162" v="342" actId="26606"/>
          <ac:spMkLst>
            <pc:docMk/>
            <pc:sldMk cId="3326088937" sldId="280"/>
            <ac:spMk id="3" creationId="{00000000-0000-0000-0000-000000000000}"/>
          </ac:spMkLst>
        </pc:spChg>
        <pc:spChg chg="mod">
          <ac:chgData name="Dat" userId="ccecff63-0570-4758-8d6b-620a5102c362" providerId="ADAL" clId="{1BC37062-B307-4267-B45E-81B76421EC64}" dt="2021-05-03T04:26:58.162" v="342" actId="26606"/>
          <ac:spMkLst>
            <pc:docMk/>
            <pc:sldMk cId="3326088937" sldId="280"/>
            <ac:spMk id="5" creationId="{00000000-0000-0000-0000-000000000000}"/>
          </ac:spMkLst>
        </pc:spChg>
        <pc:spChg chg="mod">
          <ac:chgData name="Dat" userId="ccecff63-0570-4758-8d6b-620a5102c362" providerId="ADAL" clId="{1BC37062-B307-4267-B45E-81B76421EC64}" dt="2021-05-03T04:26:58.162" v="342" actId="26606"/>
          <ac:spMkLst>
            <pc:docMk/>
            <pc:sldMk cId="3326088937" sldId="280"/>
            <ac:spMk id="6" creationId="{00000000-0000-0000-0000-000000000000}"/>
          </ac:spMkLst>
        </pc:spChg>
        <pc:spChg chg="mod">
          <ac:chgData name="Dat" userId="ccecff63-0570-4758-8d6b-620a5102c362" providerId="ADAL" clId="{1BC37062-B307-4267-B45E-81B76421EC64}" dt="2021-05-03T04:26:58.162" v="342" actId="26606"/>
          <ac:spMkLst>
            <pc:docMk/>
            <pc:sldMk cId="3326088937" sldId="280"/>
            <ac:spMk id="7" creationId="{00000000-0000-0000-0000-000000000000}"/>
          </ac:spMkLst>
        </pc:spChg>
        <pc:picChg chg="add mod ord">
          <ac:chgData name="Dat" userId="ccecff63-0570-4758-8d6b-620a5102c362" providerId="ADAL" clId="{1BC37062-B307-4267-B45E-81B76421EC64}" dt="2021-05-03T04:26:58.162" v="342" actId="26606"/>
          <ac:picMkLst>
            <pc:docMk/>
            <pc:sldMk cId="3326088937" sldId="280"/>
            <ac:picMk id="8" creationId="{64328605-E423-47D8-94E4-62B46880FABF}"/>
          </ac:picMkLst>
        </pc:picChg>
      </pc:sldChg>
      <pc:sldChg chg="addSp delSp modSp add mod modNotesTx">
        <pc:chgData name="Dat" userId="ccecff63-0570-4758-8d6b-620a5102c362" providerId="ADAL" clId="{1BC37062-B307-4267-B45E-81B76421EC64}" dt="2021-05-03T04:28:55.509" v="349"/>
        <pc:sldMkLst>
          <pc:docMk/>
          <pc:sldMk cId="1073867632" sldId="281"/>
        </pc:sldMkLst>
        <pc:spChg chg="mod">
          <ac:chgData name="Dat" userId="ccecff63-0570-4758-8d6b-620a5102c362" providerId="ADAL" clId="{1BC37062-B307-4267-B45E-81B76421EC64}" dt="2021-05-03T04:27:25.753" v="347" actId="26606"/>
          <ac:spMkLst>
            <pc:docMk/>
            <pc:sldMk cId="1073867632" sldId="281"/>
            <ac:spMk id="2" creationId="{00000000-0000-0000-0000-000000000000}"/>
          </ac:spMkLst>
        </pc:spChg>
        <pc:spChg chg="mod">
          <ac:chgData name="Dat" userId="ccecff63-0570-4758-8d6b-620a5102c362" providerId="ADAL" clId="{1BC37062-B307-4267-B45E-81B76421EC64}" dt="2021-05-03T04:27:25.753" v="347" actId="26606"/>
          <ac:spMkLst>
            <pc:docMk/>
            <pc:sldMk cId="1073867632" sldId="281"/>
            <ac:spMk id="3" creationId="{00000000-0000-0000-0000-000000000000}"/>
          </ac:spMkLst>
        </pc:spChg>
        <pc:spChg chg="mod">
          <ac:chgData name="Dat" userId="ccecff63-0570-4758-8d6b-620a5102c362" providerId="ADAL" clId="{1BC37062-B307-4267-B45E-81B76421EC64}" dt="2021-05-03T04:27:25.753" v="347" actId="26606"/>
          <ac:spMkLst>
            <pc:docMk/>
            <pc:sldMk cId="1073867632" sldId="281"/>
            <ac:spMk id="5" creationId="{00000000-0000-0000-0000-000000000000}"/>
          </ac:spMkLst>
        </pc:spChg>
        <pc:spChg chg="del">
          <ac:chgData name="Dat" userId="ccecff63-0570-4758-8d6b-620a5102c362" providerId="ADAL" clId="{1BC37062-B307-4267-B45E-81B76421EC64}" dt="2021-05-03T04:27:18.985" v="344" actId="478"/>
          <ac:spMkLst>
            <pc:docMk/>
            <pc:sldMk cId="1073867632" sldId="281"/>
            <ac:spMk id="6" creationId="{00000000-0000-0000-0000-000000000000}"/>
          </ac:spMkLst>
        </pc:spChg>
        <pc:spChg chg="mod">
          <ac:chgData name="Dat" userId="ccecff63-0570-4758-8d6b-620a5102c362" providerId="ADAL" clId="{1BC37062-B307-4267-B45E-81B76421EC64}" dt="2021-05-03T04:27:25.753" v="347" actId="26606"/>
          <ac:spMkLst>
            <pc:docMk/>
            <pc:sldMk cId="1073867632" sldId="281"/>
            <ac:spMk id="7" creationId="{00000000-0000-0000-0000-000000000000}"/>
          </ac:spMkLst>
        </pc:spChg>
        <pc:spChg chg="add del mod">
          <ac:chgData name="Dat" userId="ccecff63-0570-4758-8d6b-620a5102c362" providerId="ADAL" clId="{1BC37062-B307-4267-B45E-81B76421EC64}" dt="2021-05-03T04:27:21.821" v="346" actId="478"/>
          <ac:spMkLst>
            <pc:docMk/>
            <pc:sldMk cId="1073867632" sldId="281"/>
            <ac:spMk id="8" creationId="{D3A62B0B-B20A-4AF8-9151-4A9D2DB8C063}"/>
          </ac:spMkLst>
        </pc:spChg>
        <pc:picChg chg="add mod ord">
          <ac:chgData name="Dat" userId="ccecff63-0570-4758-8d6b-620a5102c362" providerId="ADAL" clId="{1BC37062-B307-4267-B45E-81B76421EC64}" dt="2021-05-03T04:27:25.753" v="347" actId="26606"/>
          <ac:picMkLst>
            <pc:docMk/>
            <pc:sldMk cId="1073867632" sldId="281"/>
            <ac:picMk id="9" creationId="{C46AEB79-B0D0-446B-B526-85AFCE602A12}"/>
          </ac:picMkLst>
        </pc:picChg>
      </pc:sldChg>
      <pc:sldChg chg="addSp delSp modSp add mod modNotesTx">
        <pc:chgData name="Dat" userId="ccecff63-0570-4758-8d6b-620a5102c362" providerId="ADAL" clId="{1BC37062-B307-4267-B45E-81B76421EC64}" dt="2021-05-03T04:34:45.266" v="371" actId="1076"/>
        <pc:sldMkLst>
          <pc:docMk/>
          <pc:sldMk cId="455686682" sldId="282"/>
        </pc:sldMkLst>
        <pc:spChg chg="mod">
          <ac:chgData name="Dat" userId="ccecff63-0570-4758-8d6b-620a5102c362" providerId="ADAL" clId="{1BC37062-B307-4267-B45E-81B76421EC64}" dt="2021-05-03T04:30:49.600" v="356" actId="26606"/>
          <ac:spMkLst>
            <pc:docMk/>
            <pc:sldMk cId="455686682" sldId="282"/>
            <ac:spMk id="2" creationId="{00000000-0000-0000-0000-000000000000}"/>
          </ac:spMkLst>
        </pc:spChg>
        <pc:spChg chg="mod">
          <ac:chgData name="Dat" userId="ccecff63-0570-4758-8d6b-620a5102c362" providerId="ADAL" clId="{1BC37062-B307-4267-B45E-81B76421EC64}" dt="2021-05-03T04:30:49.600" v="356" actId="26606"/>
          <ac:spMkLst>
            <pc:docMk/>
            <pc:sldMk cId="455686682" sldId="282"/>
            <ac:spMk id="3" creationId="{00000000-0000-0000-0000-000000000000}"/>
          </ac:spMkLst>
        </pc:spChg>
        <pc:spChg chg="mod">
          <ac:chgData name="Dat" userId="ccecff63-0570-4758-8d6b-620a5102c362" providerId="ADAL" clId="{1BC37062-B307-4267-B45E-81B76421EC64}" dt="2021-05-03T04:30:49.600" v="356" actId="26606"/>
          <ac:spMkLst>
            <pc:docMk/>
            <pc:sldMk cId="455686682" sldId="282"/>
            <ac:spMk id="5" creationId="{00000000-0000-0000-0000-000000000000}"/>
          </ac:spMkLst>
        </pc:spChg>
        <pc:spChg chg="del">
          <ac:chgData name="Dat" userId="ccecff63-0570-4758-8d6b-620a5102c362" providerId="ADAL" clId="{1BC37062-B307-4267-B45E-81B76421EC64}" dt="2021-05-03T04:30:43.659" v="353" actId="478"/>
          <ac:spMkLst>
            <pc:docMk/>
            <pc:sldMk cId="455686682" sldId="282"/>
            <ac:spMk id="6" creationId="{00000000-0000-0000-0000-000000000000}"/>
          </ac:spMkLst>
        </pc:spChg>
        <pc:spChg chg="mod">
          <ac:chgData name="Dat" userId="ccecff63-0570-4758-8d6b-620a5102c362" providerId="ADAL" clId="{1BC37062-B307-4267-B45E-81B76421EC64}" dt="2021-05-03T04:30:49.600" v="356" actId="26606"/>
          <ac:spMkLst>
            <pc:docMk/>
            <pc:sldMk cId="455686682" sldId="282"/>
            <ac:spMk id="7" creationId="{00000000-0000-0000-0000-000000000000}"/>
          </ac:spMkLst>
        </pc:spChg>
        <pc:spChg chg="add del mod">
          <ac:chgData name="Dat" userId="ccecff63-0570-4758-8d6b-620a5102c362" providerId="ADAL" clId="{1BC37062-B307-4267-B45E-81B76421EC64}" dt="2021-05-03T04:30:45.518" v="354" actId="478"/>
          <ac:spMkLst>
            <pc:docMk/>
            <pc:sldMk cId="455686682" sldId="282"/>
            <ac:spMk id="8" creationId="{BF12B12B-825C-41E7-9C24-5486B133D6F2}"/>
          </ac:spMkLst>
        </pc:spChg>
        <pc:picChg chg="add del mod ord">
          <ac:chgData name="Dat" userId="ccecff63-0570-4758-8d6b-620a5102c362" providerId="ADAL" clId="{1BC37062-B307-4267-B45E-81B76421EC64}" dt="2021-05-03T04:30:56.569" v="357" actId="21"/>
          <ac:picMkLst>
            <pc:docMk/>
            <pc:sldMk cId="455686682" sldId="282"/>
            <ac:picMk id="9" creationId="{9246358C-1CD6-4FF0-BD46-2807306F2D67}"/>
          </ac:picMkLst>
        </pc:picChg>
        <pc:picChg chg="add del mod">
          <ac:chgData name="Dat" userId="ccecff63-0570-4758-8d6b-620a5102c362" providerId="ADAL" clId="{1BC37062-B307-4267-B45E-81B76421EC64}" dt="2021-05-03T04:31:05.126" v="359" actId="478"/>
          <ac:picMkLst>
            <pc:docMk/>
            <pc:sldMk cId="455686682" sldId="282"/>
            <ac:picMk id="10" creationId="{8ADCA9B8-B8E4-491D-95CA-12CB06AFFA33}"/>
          </ac:picMkLst>
        </pc:picChg>
        <pc:picChg chg="add del mod">
          <ac:chgData name="Dat" userId="ccecff63-0570-4758-8d6b-620a5102c362" providerId="ADAL" clId="{1BC37062-B307-4267-B45E-81B76421EC64}" dt="2021-05-03T04:34:30.948" v="366" actId="478"/>
          <ac:picMkLst>
            <pc:docMk/>
            <pc:sldMk cId="455686682" sldId="282"/>
            <ac:picMk id="11" creationId="{E2EBE049-15A9-4482-8B67-0F0E0F96DE18}"/>
          </ac:picMkLst>
        </pc:picChg>
        <pc:picChg chg="add mod">
          <ac:chgData name="Dat" userId="ccecff63-0570-4758-8d6b-620a5102c362" providerId="ADAL" clId="{1BC37062-B307-4267-B45E-81B76421EC64}" dt="2021-05-03T04:34:45.266" v="371" actId="1076"/>
          <ac:picMkLst>
            <pc:docMk/>
            <pc:sldMk cId="455686682" sldId="282"/>
            <ac:picMk id="13" creationId="{27FCA369-983B-4F20-8C07-2E380C42E2DB}"/>
          </ac:picMkLst>
        </pc:picChg>
      </pc:sldChg>
      <pc:sldChg chg="modSp add mod">
        <pc:chgData name="Dat" userId="ccecff63-0570-4758-8d6b-620a5102c362" providerId="ADAL" clId="{1BC37062-B307-4267-B45E-81B76421EC64}" dt="2021-05-03T04:36:07.024" v="377" actId="1076"/>
        <pc:sldMkLst>
          <pc:docMk/>
          <pc:sldMk cId="276063110" sldId="283"/>
        </pc:sldMkLst>
        <pc:spChg chg="mod">
          <ac:chgData name="Dat" userId="ccecff63-0570-4758-8d6b-620a5102c362" providerId="ADAL" clId="{1BC37062-B307-4267-B45E-81B76421EC64}" dt="2021-05-03T04:36:05.234" v="376"/>
          <ac:spMkLst>
            <pc:docMk/>
            <pc:sldMk cId="276063110" sldId="283"/>
            <ac:spMk id="4" creationId="{00000000-0000-0000-0000-000000000000}"/>
          </ac:spMkLst>
        </pc:spChg>
        <pc:spChg chg="mod">
          <ac:chgData name="Dat" userId="ccecff63-0570-4758-8d6b-620a5102c362" providerId="ADAL" clId="{1BC37062-B307-4267-B45E-81B76421EC64}" dt="2021-05-03T04:36:07.024" v="377" actId="1076"/>
          <ac:spMkLst>
            <pc:docMk/>
            <pc:sldMk cId="276063110" sldId="283"/>
            <ac:spMk id="6" creationId="{00000000-0000-0000-0000-000000000000}"/>
          </ac:spMkLst>
        </pc:spChg>
      </pc:sldChg>
      <pc:sldChg chg="modSp add mod">
        <pc:chgData name="Dat" userId="ccecff63-0570-4758-8d6b-620a5102c362" providerId="ADAL" clId="{1BC37062-B307-4267-B45E-81B76421EC64}" dt="2021-05-03T04:36:40.947" v="387" actId="20577"/>
        <pc:sldMkLst>
          <pc:docMk/>
          <pc:sldMk cId="2351146876" sldId="284"/>
        </pc:sldMkLst>
        <pc:spChg chg="mod">
          <ac:chgData name="Dat" userId="ccecff63-0570-4758-8d6b-620a5102c362" providerId="ADAL" clId="{1BC37062-B307-4267-B45E-81B76421EC64}" dt="2021-05-03T04:36:14.758" v="378"/>
          <ac:spMkLst>
            <pc:docMk/>
            <pc:sldMk cId="2351146876" sldId="284"/>
            <ac:spMk id="2" creationId="{00000000-0000-0000-0000-000000000000}"/>
          </ac:spMkLst>
        </pc:spChg>
        <pc:spChg chg="mod">
          <ac:chgData name="Dat" userId="ccecff63-0570-4758-8d6b-620a5102c362" providerId="ADAL" clId="{1BC37062-B307-4267-B45E-81B76421EC64}" dt="2021-05-03T04:36:40.947" v="387" actId="20577"/>
          <ac:spMkLst>
            <pc:docMk/>
            <pc:sldMk cId="2351146876" sldId="284"/>
            <ac:spMk id="6" creationId="{00000000-0000-0000-0000-000000000000}"/>
          </ac:spMkLst>
        </pc:spChg>
      </pc:sldChg>
      <pc:sldChg chg="addSp modSp add mod modNotesTx">
        <pc:chgData name="Dat" userId="ccecff63-0570-4758-8d6b-620a5102c362" providerId="ADAL" clId="{1BC37062-B307-4267-B45E-81B76421EC64}" dt="2021-05-03T04:46:37.230" v="413"/>
        <pc:sldMkLst>
          <pc:docMk/>
          <pc:sldMk cId="2033674825" sldId="285"/>
        </pc:sldMkLst>
        <pc:spChg chg="mod">
          <ac:chgData name="Dat" userId="ccecff63-0570-4758-8d6b-620a5102c362" providerId="ADAL" clId="{1BC37062-B307-4267-B45E-81B76421EC64}" dt="2021-05-03T04:36:50.581" v="388"/>
          <ac:spMkLst>
            <pc:docMk/>
            <pc:sldMk cId="2033674825" sldId="285"/>
            <ac:spMk id="2" creationId="{00000000-0000-0000-0000-000000000000}"/>
          </ac:spMkLst>
        </pc:spChg>
        <pc:spChg chg="mod">
          <ac:chgData name="Dat" userId="ccecff63-0570-4758-8d6b-620a5102c362" providerId="ADAL" clId="{1BC37062-B307-4267-B45E-81B76421EC64}" dt="2021-05-03T04:46:37.230" v="413"/>
          <ac:spMkLst>
            <pc:docMk/>
            <pc:sldMk cId="2033674825" sldId="285"/>
            <ac:spMk id="6" creationId="{00000000-0000-0000-0000-000000000000}"/>
          </ac:spMkLst>
        </pc:spChg>
        <pc:picChg chg="add mod">
          <ac:chgData name="Dat" userId="ccecff63-0570-4758-8d6b-620a5102c362" providerId="ADAL" clId="{1BC37062-B307-4267-B45E-81B76421EC64}" dt="2021-05-03T04:39:35.270" v="404" actId="1076"/>
          <ac:picMkLst>
            <pc:docMk/>
            <pc:sldMk cId="2033674825" sldId="285"/>
            <ac:picMk id="8" creationId="{303F92F9-3AD9-4BC4-B3C7-A8EACCA8FA1E}"/>
          </ac:picMkLst>
        </pc:picChg>
      </pc:sldChg>
      <pc:sldChg chg="addSp delSp modSp add mod">
        <pc:chgData name="Dat" userId="ccecff63-0570-4758-8d6b-620a5102c362" providerId="ADAL" clId="{1BC37062-B307-4267-B45E-81B76421EC64}" dt="2021-05-03T04:49:51.454" v="435" actId="1076"/>
        <pc:sldMkLst>
          <pc:docMk/>
          <pc:sldMk cId="759838448" sldId="286"/>
        </pc:sldMkLst>
        <pc:spChg chg="mod">
          <ac:chgData name="Dat" userId="ccecff63-0570-4758-8d6b-620a5102c362" providerId="ADAL" clId="{1BC37062-B307-4267-B45E-81B76421EC64}" dt="2021-05-03T04:49:45.949" v="433"/>
          <ac:spMkLst>
            <pc:docMk/>
            <pc:sldMk cId="759838448" sldId="286"/>
            <ac:spMk id="2" creationId="{00000000-0000-0000-0000-000000000000}"/>
          </ac:spMkLst>
        </pc:spChg>
        <pc:spChg chg="del mod">
          <ac:chgData name="Dat" userId="ccecff63-0570-4758-8d6b-620a5102c362" providerId="ADAL" clId="{1BC37062-B307-4267-B45E-81B76421EC64}" dt="2021-05-03T04:49:40.576" v="431" actId="478"/>
          <ac:spMkLst>
            <pc:docMk/>
            <pc:sldMk cId="759838448" sldId="286"/>
            <ac:spMk id="6" creationId="{00000000-0000-0000-0000-000000000000}"/>
          </ac:spMkLst>
        </pc:spChg>
        <pc:spChg chg="add del mod">
          <ac:chgData name="Dat" userId="ccecff63-0570-4758-8d6b-620a5102c362" providerId="ADAL" clId="{1BC37062-B307-4267-B45E-81B76421EC64}" dt="2021-05-03T04:49:42.861" v="432" actId="478"/>
          <ac:spMkLst>
            <pc:docMk/>
            <pc:sldMk cId="759838448" sldId="286"/>
            <ac:spMk id="9" creationId="{7D857727-6001-4AD3-AD97-249A9798BB26}"/>
          </ac:spMkLst>
        </pc:spChg>
        <pc:picChg chg="del">
          <ac:chgData name="Dat" userId="ccecff63-0570-4758-8d6b-620a5102c362" providerId="ADAL" clId="{1BC37062-B307-4267-B45E-81B76421EC64}" dt="2021-05-03T04:49:18.278" v="415" actId="478"/>
          <ac:picMkLst>
            <pc:docMk/>
            <pc:sldMk cId="759838448" sldId="286"/>
            <ac:picMk id="8" creationId="{303F92F9-3AD9-4BC4-B3C7-A8EACCA8FA1E}"/>
          </ac:picMkLst>
        </pc:picChg>
        <pc:picChg chg="add mod">
          <ac:chgData name="Dat" userId="ccecff63-0570-4758-8d6b-620a5102c362" providerId="ADAL" clId="{1BC37062-B307-4267-B45E-81B76421EC64}" dt="2021-05-03T04:49:51.454" v="435" actId="1076"/>
          <ac:picMkLst>
            <pc:docMk/>
            <pc:sldMk cId="759838448" sldId="286"/>
            <ac:picMk id="10" creationId="{9A4A8D8D-93EC-47F7-AFA0-4BC6DCA616B0}"/>
          </ac:picMkLst>
        </pc:picChg>
      </pc:sldChg>
      <pc:sldChg chg="addSp delSp modSp add">
        <pc:chgData name="Dat" userId="ccecff63-0570-4758-8d6b-620a5102c362" providerId="ADAL" clId="{1BC37062-B307-4267-B45E-81B76421EC64}" dt="2021-05-03T04:50:54.190" v="442" actId="1076"/>
        <pc:sldMkLst>
          <pc:docMk/>
          <pc:sldMk cId="1721885480" sldId="287"/>
        </pc:sldMkLst>
        <pc:spChg chg="mod">
          <ac:chgData name="Dat" userId="ccecff63-0570-4758-8d6b-620a5102c362" providerId="ADAL" clId="{1BC37062-B307-4267-B45E-81B76421EC64}" dt="2021-05-03T04:50:37.228" v="437"/>
          <ac:spMkLst>
            <pc:docMk/>
            <pc:sldMk cId="1721885480" sldId="287"/>
            <ac:spMk id="2" creationId="{00000000-0000-0000-0000-000000000000}"/>
          </ac:spMkLst>
        </pc:spChg>
        <pc:picChg chg="add mod">
          <ac:chgData name="Dat" userId="ccecff63-0570-4758-8d6b-620a5102c362" providerId="ADAL" clId="{1BC37062-B307-4267-B45E-81B76421EC64}" dt="2021-05-03T04:50:54.190" v="442" actId="1076"/>
          <ac:picMkLst>
            <pc:docMk/>
            <pc:sldMk cId="1721885480" sldId="287"/>
            <ac:picMk id="8" creationId="{2A9F0389-53F3-4CA1-9C5B-3AE26D1DB928}"/>
          </ac:picMkLst>
        </pc:picChg>
        <pc:picChg chg="del">
          <ac:chgData name="Dat" userId="ccecff63-0570-4758-8d6b-620a5102c362" providerId="ADAL" clId="{1BC37062-B307-4267-B45E-81B76421EC64}" dt="2021-05-03T04:50:39.791" v="438" actId="478"/>
          <ac:picMkLst>
            <pc:docMk/>
            <pc:sldMk cId="1721885480" sldId="287"/>
            <ac:picMk id="10" creationId="{9A4A8D8D-93EC-47F7-AFA0-4BC6DCA616B0}"/>
          </ac:picMkLst>
        </pc:picChg>
      </pc:sldChg>
      <pc:sldChg chg="modSp add mod">
        <pc:chgData name="Dat" userId="ccecff63-0570-4758-8d6b-620a5102c362" providerId="ADAL" clId="{1BC37062-B307-4267-B45E-81B76421EC64}" dt="2021-05-03T04:55:04.721" v="446" actId="20577"/>
        <pc:sldMkLst>
          <pc:docMk/>
          <pc:sldMk cId="3370242825" sldId="288"/>
        </pc:sldMkLst>
        <pc:spChg chg="mod">
          <ac:chgData name="Dat" userId="ccecff63-0570-4758-8d6b-620a5102c362" providerId="ADAL" clId="{1BC37062-B307-4267-B45E-81B76421EC64}" dt="2021-05-03T04:55:04.721" v="446" actId="20577"/>
          <ac:spMkLst>
            <pc:docMk/>
            <pc:sldMk cId="3370242825" sldId="288"/>
            <ac:spMk id="4" creationId="{00000000-0000-0000-0000-000000000000}"/>
          </ac:spMkLst>
        </pc:spChg>
        <pc:spChg chg="mod">
          <ac:chgData name="Dat" userId="ccecff63-0570-4758-8d6b-620a5102c362" providerId="ADAL" clId="{1BC37062-B307-4267-B45E-81B76421EC64}" dt="2021-05-03T04:54:50.221" v="444" actId="20577"/>
          <ac:spMkLst>
            <pc:docMk/>
            <pc:sldMk cId="3370242825" sldId="288"/>
            <ac:spMk id="6" creationId="{00000000-0000-0000-0000-000000000000}"/>
          </ac:spMkLst>
        </pc:spChg>
      </pc:sldChg>
      <pc:sldChg chg="modSp add mod">
        <pc:chgData name="Dat" userId="ccecff63-0570-4758-8d6b-620a5102c362" providerId="ADAL" clId="{1BC37062-B307-4267-B45E-81B76421EC64}" dt="2021-05-03T05:06:05.895" v="514" actId="20577"/>
        <pc:sldMkLst>
          <pc:docMk/>
          <pc:sldMk cId="1283378297" sldId="289"/>
        </pc:sldMkLst>
        <pc:spChg chg="mod">
          <ac:chgData name="Dat" userId="ccecff63-0570-4758-8d6b-620a5102c362" providerId="ADAL" clId="{1BC37062-B307-4267-B45E-81B76421EC64}" dt="2021-05-03T04:55:26.730" v="447"/>
          <ac:spMkLst>
            <pc:docMk/>
            <pc:sldMk cId="1283378297" sldId="289"/>
            <ac:spMk id="2" creationId="{00000000-0000-0000-0000-000000000000}"/>
          </ac:spMkLst>
        </pc:spChg>
        <pc:spChg chg="mod">
          <ac:chgData name="Dat" userId="ccecff63-0570-4758-8d6b-620a5102c362" providerId="ADAL" clId="{1BC37062-B307-4267-B45E-81B76421EC64}" dt="2021-05-03T05:06:05.895" v="514" actId="20577"/>
          <ac:spMkLst>
            <pc:docMk/>
            <pc:sldMk cId="1283378297" sldId="289"/>
            <ac:spMk id="6" creationId="{00000000-0000-0000-0000-000000000000}"/>
          </ac:spMkLst>
        </pc:spChg>
      </pc:sldChg>
      <pc:sldChg chg="addSp delSp modSp add mod modClrScheme chgLayout modNotesTx">
        <pc:chgData name="Dat" userId="ccecff63-0570-4758-8d6b-620a5102c362" providerId="ADAL" clId="{1BC37062-B307-4267-B45E-81B76421EC64}" dt="2021-05-03T04:58:32.645" v="475" actId="1076"/>
        <pc:sldMkLst>
          <pc:docMk/>
          <pc:sldMk cId="1179174079" sldId="290"/>
        </pc:sldMkLst>
        <pc:spChg chg="mod">
          <ac:chgData name="Dat" userId="ccecff63-0570-4758-8d6b-620a5102c362" providerId="ADAL" clId="{1BC37062-B307-4267-B45E-81B76421EC64}" dt="2021-05-03T04:57:23.822" v="460" actId="26606"/>
          <ac:spMkLst>
            <pc:docMk/>
            <pc:sldMk cId="1179174079" sldId="290"/>
            <ac:spMk id="2" creationId="{00000000-0000-0000-0000-000000000000}"/>
          </ac:spMkLst>
        </pc:spChg>
        <pc:spChg chg="mod">
          <ac:chgData name="Dat" userId="ccecff63-0570-4758-8d6b-620a5102c362" providerId="ADAL" clId="{1BC37062-B307-4267-B45E-81B76421EC64}" dt="2021-05-03T04:57:23.822" v="460" actId="26606"/>
          <ac:spMkLst>
            <pc:docMk/>
            <pc:sldMk cId="1179174079" sldId="290"/>
            <ac:spMk id="3" creationId="{00000000-0000-0000-0000-000000000000}"/>
          </ac:spMkLst>
        </pc:spChg>
        <pc:spChg chg="mod">
          <ac:chgData name="Dat" userId="ccecff63-0570-4758-8d6b-620a5102c362" providerId="ADAL" clId="{1BC37062-B307-4267-B45E-81B76421EC64}" dt="2021-05-03T04:57:23.822" v="460" actId="26606"/>
          <ac:spMkLst>
            <pc:docMk/>
            <pc:sldMk cId="1179174079" sldId="290"/>
            <ac:spMk id="5" creationId="{00000000-0000-0000-0000-000000000000}"/>
          </ac:spMkLst>
        </pc:spChg>
        <pc:spChg chg="mod">
          <ac:chgData name="Dat" userId="ccecff63-0570-4758-8d6b-620a5102c362" providerId="ADAL" clId="{1BC37062-B307-4267-B45E-81B76421EC64}" dt="2021-05-03T04:58:02.469" v="470" actId="403"/>
          <ac:spMkLst>
            <pc:docMk/>
            <pc:sldMk cId="1179174079" sldId="290"/>
            <ac:spMk id="6" creationId="{00000000-0000-0000-0000-000000000000}"/>
          </ac:spMkLst>
        </pc:spChg>
        <pc:spChg chg="mod">
          <ac:chgData name="Dat" userId="ccecff63-0570-4758-8d6b-620a5102c362" providerId="ADAL" clId="{1BC37062-B307-4267-B45E-81B76421EC64}" dt="2021-05-03T04:57:23.822" v="460" actId="26606"/>
          <ac:spMkLst>
            <pc:docMk/>
            <pc:sldMk cId="1179174079" sldId="290"/>
            <ac:spMk id="7" creationId="{00000000-0000-0000-0000-000000000000}"/>
          </ac:spMkLst>
        </pc:spChg>
        <pc:spChg chg="add mod">
          <ac:chgData name="Dat" userId="ccecff63-0570-4758-8d6b-620a5102c362" providerId="ADAL" clId="{1BC37062-B307-4267-B45E-81B76421EC64}" dt="2021-05-03T04:58:16.914" v="472" actId="1076"/>
          <ac:spMkLst>
            <pc:docMk/>
            <pc:sldMk cId="1179174079" sldId="290"/>
            <ac:spMk id="12" creationId="{4D1C51CD-15B6-4BE0-92B5-72BBFDC87C86}"/>
          </ac:spMkLst>
        </pc:spChg>
        <pc:spChg chg="add del mod">
          <ac:chgData name="Dat" userId="ccecff63-0570-4758-8d6b-620a5102c362" providerId="ADAL" clId="{1BC37062-B307-4267-B45E-81B76421EC64}" dt="2021-05-03T04:57:28.139" v="462" actId="478"/>
          <ac:spMkLst>
            <pc:docMk/>
            <pc:sldMk cId="1179174079" sldId="290"/>
            <ac:spMk id="14" creationId="{1854E85E-B12D-439F-9945-8639BC0EE46B}"/>
          </ac:spMkLst>
        </pc:spChg>
        <pc:spChg chg="add mod">
          <ac:chgData name="Dat" userId="ccecff63-0570-4758-8d6b-620a5102c362" providerId="ADAL" clId="{1BC37062-B307-4267-B45E-81B76421EC64}" dt="2021-05-03T04:58:32.645" v="475" actId="1076"/>
          <ac:spMkLst>
            <pc:docMk/>
            <pc:sldMk cId="1179174079" sldId="290"/>
            <ac:spMk id="15" creationId="{94EE7702-7948-4476-B7D9-C0084FFFB2BA}"/>
          </ac:spMkLst>
        </pc:spChg>
        <pc:spChg chg="add del mod">
          <ac:chgData name="Dat" userId="ccecff63-0570-4758-8d6b-620a5102c362" providerId="ADAL" clId="{1BC37062-B307-4267-B45E-81B76421EC64}" dt="2021-05-03T04:57:27.152" v="461" actId="478"/>
          <ac:spMkLst>
            <pc:docMk/>
            <pc:sldMk cId="1179174079" sldId="290"/>
            <ac:spMk id="16" creationId="{B10F3AA0-02F6-4271-B6B4-BD61DC20A362}"/>
          </ac:spMkLst>
        </pc:spChg>
        <pc:picChg chg="del">
          <ac:chgData name="Dat" userId="ccecff63-0570-4758-8d6b-620a5102c362" providerId="ADAL" clId="{1BC37062-B307-4267-B45E-81B76421EC64}" dt="2021-05-03T04:56:01.142" v="453" actId="478"/>
          <ac:picMkLst>
            <pc:docMk/>
            <pc:sldMk cId="1179174079" sldId="290"/>
            <ac:picMk id="8" creationId="{303F92F9-3AD9-4BC4-B3C7-A8EACCA8FA1E}"/>
          </ac:picMkLst>
        </pc:picChg>
        <pc:picChg chg="add mod ord">
          <ac:chgData name="Dat" userId="ccecff63-0570-4758-8d6b-620a5102c362" providerId="ADAL" clId="{1BC37062-B307-4267-B45E-81B76421EC64}" dt="2021-05-03T04:57:31.077" v="463" actId="1076"/>
          <ac:picMkLst>
            <pc:docMk/>
            <pc:sldMk cId="1179174079" sldId="290"/>
            <ac:picMk id="9" creationId="{662F0D2D-99CB-42F0-B150-CC16026CB495}"/>
          </ac:picMkLst>
        </pc:picChg>
        <pc:cxnChg chg="add mod">
          <ac:chgData name="Dat" userId="ccecff63-0570-4758-8d6b-620a5102c362" providerId="ADAL" clId="{1BC37062-B307-4267-B45E-81B76421EC64}" dt="2021-05-03T04:58:16.914" v="472" actId="1076"/>
          <ac:cxnSpMkLst>
            <pc:docMk/>
            <pc:sldMk cId="1179174079" sldId="290"/>
            <ac:cxnSpMk id="11" creationId="{DD04716C-6D34-47F0-9A37-E1D081FA8FD2}"/>
          </ac:cxnSpMkLst>
        </pc:cxnChg>
        <pc:cxnChg chg="add mod">
          <ac:chgData name="Dat" userId="ccecff63-0570-4758-8d6b-620a5102c362" providerId="ADAL" clId="{1BC37062-B307-4267-B45E-81B76421EC64}" dt="2021-05-03T04:58:32.645" v="475" actId="1076"/>
          <ac:cxnSpMkLst>
            <pc:docMk/>
            <pc:sldMk cId="1179174079" sldId="290"/>
            <ac:cxnSpMk id="13" creationId="{138E0D35-0674-4913-81EE-BE9937F23E18}"/>
          </ac:cxnSpMkLst>
        </pc:cxnChg>
      </pc:sldChg>
      <pc:sldChg chg="modSp add mod modNotesTx">
        <pc:chgData name="Dat" userId="ccecff63-0570-4758-8d6b-620a5102c362" providerId="ADAL" clId="{1BC37062-B307-4267-B45E-81B76421EC64}" dt="2021-05-03T05:04:19.081" v="493" actId="20577"/>
        <pc:sldMkLst>
          <pc:docMk/>
          <pc:sldMk cId="943373913" sldId="291"/>
        </pc:sldMkLst>
        <pc:spChg chg="mod">
          <ac:chgData name="Dat" userId="ccecff63-0570-4758-8d6b-620a5102c362" providerId="ADAL" clId="{1BC37062-B307-4267-B45E-81B76421EC64}" dt="2021-05-03T04:59:35.047" v="477"/>
          <ac:spMkLst>
            <pc:docMk/>
            <pc:sldMk cId="943373913" sldId="291"/>
            <ac:spMk id="2" creationId="{00000000-0000-0000-0000-000000000000}"/>
          </ac:spMkLst>
        </pc:spChg>
        <pc:spChg chg="mod">
          <ac:chgData name="Dat" userId="ccecff63-0570-4758-8d6b-620a5102c362" providerId="ADAL" clId="{1BC37062-B307-4267-B45E-81B76421EC64}" dt="2021-05-03T05:04:04.835" v="489" actId="15"/>
          <ac:spMkLst>
            <pc:docMk/>
            <pc:sldMk cId="943373913" sldId="291"/>
            <ac:spMk id="6" creationId="{00000000-0000-0000-0000-000000000000}"/>
          </ac:spMkLst>
        </pc:spChg>
      </pc:sldChg>
      <pc:sldChg chg="modSp add mod modNotesTx">
        <pc:chgData name="Dat" userId="ccecff63-0570-4758-8d6b-620a5102c362" providerId="ADAL" clId="{1BC37062-B307-4267-B45E-81B76421EC64}" dt="2021-05-03T05:05:27.423" v="513" actId="114"/>
        <pc:sldMkLst>
          <pc:docMk/>
          <pc:sldMk cId="1523598484" sldId="292"/>
        </pc:sldMkLst>
        <pc:spChg chg="mod">
          <ac:chgData name="Dat" userId="ccecff63-0570-4758-8d6b-620a5102c362" providerId="ADAL" clId="{1BC37062-B307-4267-B45E-81B76421EC64}" dt="2021-05-03T05:05:27.423" v="513" actId="114"/>
          <ac:spMkLst>
            <pc:docMk/>
            <pc:sldMk cId="1523598484" sldId="292"/>
            <ac:spMk id="6" creationId="{00000000-0000-0000-0000-000000000000}"/>
          </ac:spMkLst>
        </pc:spChg>
      </pc:sldChg>
      <pc:sldChg chg="addSp delSp modSp add mod modClrScheme chgLayout modNotesTx">
        <pc:chgData name="Dat" userId="ccecff63-0570-4758-8d6b-620a5102c362" providerId="ADAL" clId="{1BC37062-B307-4267-B45E-81B76421EC64}" dt="2021-05-03T06:45:51.116" v="601" actId="113"/>
        <pc:sldMkLst>
          <pc:docMk/>
          <pc:sldMk cId="1439486623" sldId="293"/>
        </pc:sldMkLst>
        <pc:spChg chg="mod">
          <ac:chgData name="Dat" userId="ccecff63-0570-4758-8d6b-620a5102c362" providerId="ADAL" clId="{1BC37062-B307-4267-B45E-81B76421EC64}" dt="2021-05-03T06:45:15.994" v="593" actId="26606"/>
          <ac:spMkLst>
            <pc:docMk/>
            <pc:sldMk cId="1439486623" sldId="293"/>
            <ac:spMk id="2" creationId="{00000000-0000-0000-0000-000000000000}"/>
          </ac:spMkLst>
        </pc:spChg>
        <pc:spChg chg="mod">
          <ac:chgData name="Dat" userId="ccecff63-0570-4758-8d6b-620a5102c362" providerId="ADAL" clId="{1BC37062-B307-4267-B45E-81B76421EC64}" dt="2021-05-03T06:45:15.994" v="593" actId="26606"/>
          <ac:spMkLst>
            <pc:docMk/>
            <pc:sldMk cId="1439486623" sldId="293"/>
            <ac:spMk id="3" creationId="{00000000-0000-0000-0000-000000000000}"/>
          </ac:spMkLst>
        </pc:spChg>
        <pc:spChg chg="mod">
          <ac:chgData name="Dat" userId="ccecff63-0570-4758-8d6b-620a5102c362" providerId="ADAL" clId="{1BC37062-B307-4267-B45E-81B76421EC64}" dt="2021-05-03T06:45:15.994" v="593" actId="26606"/>
          <ac:spMkLst>
            <pc:docMk/>
            <pc:sldMk cId="1439486623" sldId="293"/>
            <ac:spMk id="5" creationId="{00000000-0000-0000-0000-000000000000}"/>
          </ac:spMkLst>
        </pc:spChg>
        <pc:spChg chg="mod">
          <ac:chgData name="Dat" userId="ccecff63-0570-4758-8d6b-620a5102c362" providerId="ADAL" clId="{1BC37062-B307-4267-B45E-81B76421EC64}" dt="2021-05-03T06:45:35.243" v="599" actId="113"/>
          <ac:spMkLst>
            <pc:docMk/>
            <pc:sldMk cId="1439486623" sldId="293"/>
            <ac:spMk id="6" creationId="{00000000-0000-0000-0000-000000000000}"/>
          </ac:spMkLst>
        </pc:spChg>
        <pc:spChg chg="mod">
          <ac:chgData name="Dat" userId="ccecff63-0570-4758-8d6b-620a5102c362" providerId="ADAL" clId="{1BC37062-B307-4267-B45E-81B76421EC64}" dt="2021-05-03T06:45:15.994" v="593" actId="26606"/>
          <ac:spMkLst>
            <pc:docMk/>
            <pc:sldMk cId="1439486623" sldId="293"/>
            <ac:spMk id="7" creationId="{00000000-0000-0000-0000-000000000000}"/>
          </ac:spMkLst>
        </pc:spChg>
        <pc:picChg chg="add del mod">
          <ac:chgData name="Dat" userId="ccecff63-0570-4758-8d6b-620a5102c362" providerId="ADAL" clId="{1BC37062-B307-4267-B45E-81B76421EC64}" dt="2021-05-03T06:45:12.112" v="591" actId="21"/>
          <ac:picMkLst>
            <pc:docMk/>
            <pc:sldMk cId="1439486623" sldId="293"/>
            <ac:picMk id="8" creationId="{ED97398C-D960-4199-BFE9-663AD17CE0AA}"/>
          </ac:picMkLst>
        </pc:picChg>
        <pc:picChg chg="add mod ord">
          <ac:chgData name="Dat" userId="ccecff63-0570-4758-8d6b-620a5102c362" providerId="ADAL" clId="{1BC37062-B307-4267-B45E-81B76421EC64}" dt="2021-05-03T06:45:15.994" v="593" actId="26606"/>
          <ac:picMkLst>
            <pc:docMk/>
            <pc:sldMk cId="1439486623" sldId="293"/>
            <ac:picMk id="9" creationId="{1489C381-F5CC-474C-9A99-0ECD60794BDC}"/>
          </ac:picMkLst>
        </pc:picChg>
      </pc:sldChg>
      <pc:sldChg chg="addSp delSp modSp add mod modClrScheme chgLayout modNotesTx">
        <pc:chgData name="Dat" userId="ccecff63-0570-4758-8d6b-620a5102c362" providerId="ADAL" clId="{1BC37062-B307-4267-B45E-81B76421EC64}" dt="2021-05-03T07:19:21.422" v="668" actId="1076"/>
        <pc:sldMkLst>
          <pc:docMk/>
          <pc:sldMk cId="3908529648" sldId="294"/>
        </pc:sldMkLst>
        <pc:spChg chg="mod">
          <ac:chgData name="Dat" userId="ccecff63-0570-4758-8d6b-620a5102c362" providerId="ADAL" clId="{1BC37062-B307-4267-B45E-81B76421EC64}" dt="2021-05-03T07:04:18.301" v="640" actId="26606"/>
          <ac:spMkLst>
            <pc:docMk/>
            <pc:sldMk cId="3908529648" sldId="294"/>
            <ac:spMk id="2" creationId="{00000000-0000-0000-0000-000000000000}"/>
          </ac:spMkLst>
        </pc:spChg>
        <pc:spChg chg="mod">
          <ac:chgData name="Dat" userId="ccecff63-0570-4758-8d6b-620a5102c362" providerId="ADAL" clId="{1BC37062-B307-4267-B45E-81B76421EC64}" dt="2021-05-03T07:04:18.301" v="640" actId="26606"/>
          <ac:spMkLst>
            <pc:docMk/>
            <pc:sldMk cId="3908529648" sldId="294"/>
            <ac:spMk id="3" creationId="{00000000-0000-0000-0000-000000000000}"/>
          </ac:spMkLst>
        </pc:spChg>
        <pc:spChg chg="mod">
          <ac:chgData name="Dat" userId="ccecff63-0570-4758-8d6b-620a5102c362" providerId="ADAL" clId="{1BC37062-B307-4267-B45E-81B76421EC64}" dt="2021-05-03T07:04:18.301" v="640" actId="26606"/>
          <ac:spMkLst>
            <pc:docMk/>
            <pc:sldMk cId="3908529648" sldId="294"/>
            <ac:spMk id="5" creationId="{00000000-0000-0000-0000-000000000000}"/>
          </ac:spMkLst>
        </pc:spChg>
        <pc:spChg chg="mod">
          <ac:chgData name="Dat" userId="ccecff63-0570-4758-8d6b-620a5102c362" providerId="ADAL" clId="{1BC37062-B307-4267-B45E-81B76421EC64}" dt="2021-05-03T07:11:51.982" v="653" actId="20577"/>
          <ac:spMkLst>
            <pc:docMk/>
            <pc:sldMk cId="3908529648" sldId="294"/>
            <ac:spMk id="6" creationId="{00000000-0000-0000-0000-000000000000}"/>
          </ac:spMkLst>
        </pc:spChg>
        <pc:spChg chg="mod">
          <ac:chgData name="Dat" userId="ccecff63-0570-4758-8d6b-620a5102c362" providerId="ADAL" clId="{1BC37062-B307-4267-B45E-81B76421EC64}" dt="2021-05-03T07:04:18.301" v="640" actId="26606"/>
          <ac:spMkLst>
            <pc:docMk/>
            <pc:sldMk cId="3908529648" sldId="294"/>
            <ac:spMk id="7" creationId="{00000000-0000-0000-0000-000000000000}"/>
          </ac:spMkLst>
        </pc:spChg>
        <pc:picChg chg="add mod ord">
          <ac:chgData name="Dat" userId="ccecff63-0570-4758-8d6b-620a5102c362" providerId="ADAL" clId="{1BC37062-B307-4267-B45E-81B76421EC64}" dt="2021-05-03T07:19:21.422" v="668" actId="1076"/>
          <ac:picMkLst>
            <pc:docMk/>
            <pc:sldMk cId="3908529648" sldId="294"/>
            <ac:picMk id="4" creationId="{ED8CA21E-DA30-4FC8-A3A1-9E7A4D091D5D}"/>
          </ac:picMkLst>
        </pc:picChg>
        <pc:picChg chg="del">
          <ac:chgData name="Dat" userId="ccecff63-0570-4758-8d6b-620a5102c362" providerId="ADAL" clId="{1BC37062-B307-4267-B45E-81B76421EC64}" dt="2021-05-03T06:13:45.674" v="544" actId="478"/>
          <ac:picMkLst>
            <pc:docMk/>
            <pc:sldMk cId="3908529648" sldId="294"/>
            <ac:picMk id="8" creationId="{ED97398C-D960-4199-BFE9-663AD17CE0AA}"/>
          </ac:picMkLst>
        </pc:picChg>
        <pc:picChg chg="add mod">
          <ac:chgData name="Dat" userId="ccecff63-0570-4758-8d6b-620a5102c362" providerId="ADAL" clId="{1BC37062-B307-4267-B45E-81B76421EC64}" dt="2021-05-03T07:19:19.598" v="667" actId="1076"/>
          <ac:picMkLst>
            <pc:docMk/>
            <pc:sldMk cId="3908529648" sldId="294"/>
            <ac:picMk id="10" creationId="{8FE1016F-6D6A-4374-B504-708694550771}"/>
          </ac:picMkLst>
        </pc:picChg>
      </pc:sldChg>
      <pc:sldChg chg="addSp modSp add mod ord modClrScheme chgLayout modNotesTx">
        <pc:chgData name="Dat" userId="ccecff63-0570-4758-8d6b-620a5102c362" providerId="ADAL" clId="{1BC37062-B307-4267-B45E-81B76421EC64}" dt="2021-05-03T07:03:33.857" v="637"/>
        <pc:sldMkLst>
          <pc:docMk/>
          <pc:sldMk cId="4147877116" sldId="295"/>
        </pc:sldMkLst>
        <pc:spChg chg="mod">
          <ac:chgData name="Dat" userId="ccecff63-0570-4758-8d6b-620a5102c362" providerId="ADAL" clId="{1BC37062-B307-4267-B45E-81B76421EC64}" dt="2021-05-03T06:51:20.214" v="607" actId="26606"/>
          <ac:spMkLst>
            <pc:docMk/>
            <pc:sldMk cId="4147877116" sldId="295"/>
            <ac:spMk id="2" creationId="{00000000-0000-0000-0000-000000000000}"/>
          </ac:spMkLst>
        </pc:spChg>
        <pc:spChg chg="mod">
          <ac:chgData name="Dat" userId="ccecff63-0570-4758-8d6b-620a5102c362" providerId="ADAL" clId="{1BC37062-B307-4267-B45E-81B76421EC64}" dt="2021-05-03T06:51:20.214" v="607" actId="26606"/>
          <ac:spMkLst>
            <pc:docMk/>
            <pc:sldMk cId="4147877116" sldId="295"/>
            <ac:spMk id="3" creationId="{00000000-0000-0000-0000-000000000000}"/>
          </ac:spMkLst>
        </pc:spChg>
        <pc:spChg chg="mod">
          <ac:chgData name="Dat" userId="ccecff63-0570-4758-8d6b-620a5102c362" providerId="ADAL" clId="{1BC37062-B307-4267-B45E-81B76421EC64}" dt="2021-05-03T06:51:20.214" v="607" actId="26606"/>
          <ac:spMkLst>
            <pc:docMk/>
            <pc:sldMk cId="4147877116" sldId="295"/>
            <ac:spMk id="5" creationId="{00000000-0000-0000-0000-000000000000}"/>
          </ac:spMkLst>
        </pc:spChg>
        <pc:spChg chg="mod">
          <ac:chgData name="Dat" userId="ccecff63-0570-4758-8d6b-620a5102c362" providerId="ADAL" clId="{1BC37062-B307-4267-B45E-81B76421EC64}" dt="2021-05-03T07:03:33.857" v="637"/>
          <ac:spMkLst>
            <pc:docMk/>
            <pc:sldMk cId="4147877116" sldId="295"/>
            <ac:spMk id="6" creationId="{00000000-0000-0000-0000-000000000000}"/>
          </ac:spMkLst>
        </pc:spChg>
        <pc:spChg chg="mod">
          <ac:chgData name="Dat" userId="ccecff63-0570-4758-8d6b-620a5102c362" providerId="ADAL" clId="{1BC37062-B307-4267-B45E-81B76421EC64}" dt="2021-05-03T06:51:20.214" v="607" actId="26606"/>
          <ac:spMkLst>
            <pc:docMk/>
            <pc:sldMk cId="4147877116" sldId="295"/>
            <ac:spMk id="7" creationId="{00000000-0000-0000-0000-000000000000}"/>
          </ac:spMkLst>
        </pc:spChg>
        <pc:picChg chg="add mod ord">
          <ac:chgData name="Dat" userId="ccecff63-0570-4758-8d6b-620a5102c362" providerId="ADAL" clId="{1BC37062-B307-4267-B45E-81B76421EC64}" dt="2021-05-03T06:51:20.214" v="607" actId="26606"/>
          <ac:picMkLst>
            <pc:docMk/>
            <pc:sldMk cId="4147877116" sldId="295"/>
            <ac:picMk id="4" creationId="{6F422CC0-3179-40FF-B526-43398785499C}"/>
          </ac:picMkLst>
        </pc:picChg>
      </pc:sldChg>
      <pc:sldChg chg="add del">
        <pc:chgData name="Dat" userId="ccecff63-0570-4758-8d6b-620a5102c362" providerId="ADAL" clId="{1BC37062-B307-4267-B45E-81B76421EC64}" dt="2021-05-03T07:56:44.555" v="767" actId="47"/>
        <pc:sldMkLst>
          <pc:docMk/>
          <pc:sldMk cId="2828168597" sldId="296"/>
        </pc:sldMkLst>
      </pc:sldChg>
      <pc:sldChg chg="modSp add mod">
        <pc:chgData name="Dat" userId="ccecff63-0570-4758-8d6b-620a5102c362" providerId="ADAL" clId="{1BC37062-B307-4267-B45E-81B76421EC64}" dt="2021-05-03T07:54:49.358" v="757" actId="20577"/>
        <pc:sldMkLst>
          <pc:docMk/>
          <pc:sldMk cId="2211558285" sldId="297"/>
        </pc:sldMkLst>
        <pc:spChg chg="mod">
          <ac:chgData name="Dat" userId="ccecff63-0570-4758-8d6b-620a5102c362" providerId="ADAL" clId="{1BC37062-B307-4267-B45E-81B76421EC64}" dt="2021-05-03T07:54:49.358" v="757" actId="20577"/>
          <ac:spMkLst>
            <pc:docMk/>
            <pc:sldMk cId="2211558285" sldId="297"/>
            <ac:spMk id="6" creationId="{00000000-0000-0000-0000-000000000000}"/>
          </ac:spMkLst>
        </pc:spChg>
      </pc:sldChg>
      <pc:sldChg chg="addSp modSp add mod modClrScheme chgLayout modNotesTx">
        <pc:chgData name="Dat" userId="ccecff63-0570-4758-8d6b-620a5102c362" providerId="ADAL" clId="{1BC37062-B307-4267-B45E-81B76421EC64}" dt="2021-05-03T07:31:54.049" v="726" actId="20577"/>
        <pc:sldMkLst>
          <pc:docMk/>
          <pc:sldMk cId="1401462852" sldId="298"/>
        </pc:sldMkLst>
        <pc:spChg chg="mod">
          <ac:chgData name="Dat" userId="ccecff63-0570-4758-8d6b-620a5102c362" providerId="ADAL" clId="{1BC37062-B307-4267-B45E-81B76421EC64}" dt="2021-05-03T07:29:40.535" v="685" actId="26606"/>
          <ac:spMkLst>
            <pc:docMk/>
            <pc:sldMk cId="1401462852" sldId="298"/>
            <ac:spMk id="2" creationId="{00000000-0000-0000-0000-000000000000}"/>
          </ac:spMkLst>
        </pc:spChg>
        <pc:spChg chg="mod">
          <ac:chgData name="Dat" userId="ccecff63-0570-4758-8d6b-620a5102c362" providerId="ADAL" clId="{1BC37062-B307-4267-B45E-81B76421EC64}" dt="2021-05-03T07:29:40.535" v="685" actId="26606"/>
          <ac:spMkLst>
            <pc:docMk/>
            <pc:sldMk cId="1401462852" sldId="298"/>
            <ac:spMk id="3" creationId="{00000000-0000-0000-0000-000000000000}"/>
          </ac:spMkLst>
        </pc:spChg>
        <pc:spChg chg="mod">
          <ac:chgData name="Dat" userId="ccecff63-0570-4758-8d6b-620a5102c362" providerId="ADAL" clId="{1BC37062-B307-4267-B45E-81B76421EC64}" dt="2021-05-03T07:29:40.535" v="685" actId="26606"/>
          <ac:spMkLst>
            <pc:docMk/>
            <pc:sldMk cId="1401462852" sldId="298"/>
            <ac:spMk id="5" creationId="{00000000-0000-0000-0000-000000000000}"/>
          </ac:spMkLst>
        </pc:spChg>
        <pc:spChg chg="mod">
          <ac:chgData name="Dat" userId="ccecff63-0570-4758-8d6b-620a5102c362" providerId="ADAL" clId="{1BC37062-B307-4267-B45E-81B76421EC64}" dt="2021-05-03T07:30:27.189" v="688" actId="20577"/>
          <ac:spMkLst>
            <pc:docMk/>
            <pc:sldMk cId="1401462852" sldId="298"/>
            <ac:spMk id="6" creationId="{00000000-0000-0000-0000-000000000000}"/>
          </ac:spMkLst>
        </pc:spChg>
        <pc:spChg chg="mod">
          <ac:chgData name="Dat" userId="ccecff63-0570-4758-8d6b-620a5102c362" providerId="ADAL" clId="{1BC37062-B307-4267-B45E-81B76421EC64}" dt="2021-05-03T07:29:40.535" v="685" actId="26606"/>
          <ac:spMkLst>
            <pc:docMk/>
            <pc:sldMk cId="1401462852" sldId="298"/>
            <ac:spMk id="7" creationId="{00000000-0000-0000-0000-000000000000}"/>
          </ac:spMkLst>
        </pc:spChg>
        <pc:picChg chg="add mod ord">
          <ac:chgData name="Dat" userId="ccecff63-0570-4758-8d6b-620a5102c362" providerId="ADAL" clId="{1BC37062-B307-4267-B45E-81B76421EC64}" dt="2021-05-03T07:29:40.535" v="685" actId="26606"/>
          <ac:picMkLst>
            <pc:docMk/>
            <pc:sldMk cId="1401462852" sldId="298"/>
            <ac:picMk id="1026" creationId="{4F98C835-7109-4FCF-9618-3B64FC43180F}"/>
          </ac:picMkLst>
        </pc:picChg>
      </pc:sldChg>
      <pc:sldChg chg="addSp delSp modSp add mod modNotesTx">
        <pc:chgData name="Dat" userId="ccecff63-0570-4758-8d6b-620a5102c362" providerId="ADAL" clId="{1BC37062-B307-4267-B45E-81B76421EC64}" dt="2021-05-03T07:56:41.101" v="766" actId="27614"/>
        <pc:sldMkLst>
          <pc:docMk/>
          <pc:sldMk cId="924011913" sldId="299"/>
        </pc:sldMkLst>
        <pc:spChg chg="mod">
          <ac:chgData name="Dat" userId="ccecff63-0570-4758-8d6b-620a5102c362" providerId="ADAL" clId="{1BC37062-B307-4267-B45E-81B76421EC64}" dt="2021-05-03T07:56:06.742" v="763" actId="26606"/>
          <ac:spMkLst>
            <pc:docMk/>
            <pc:sldMk cId="924011913" sldId="299"/>
            <ac:spMk id="2" creationId="{00000000-0000-0000-0000-000000000000}"/>
          </ac:spMkLst>
        </pc:spChg>
        <pc:spChg chg="mod">
          <ac:chgData name="Dat" userId="ccecff63-0570-4758-8d6b-620a5102c362" providerId="ADAL" clId="{1BC37062-B307-4267-B45E-81B76421EC64}" dt="2021-05-03T07:56:06.742" v="763" actId="26606"/>
          <ac:spMkLst>
            <pc:docMk/>
            <pc:sldMk cId="924011913" sldId="299"/>
            <ac:spMk id="3" creationId="{00000000-0000-0000-0000-000000000000}"/>
          </ac:spMkLst>
        </pc:spChg>
        <pc:spChg chg="mod">
          <ac:chgData name="Dat" userId="ccecff63-0570-4758-8d6b-620a5102c362" providerId="ADAL" clId="{1BC37062-B307-4267-B45E-81B76421EC64}" dt="2021-05-03T07:56:06.742" v="763" actId="26606"/>
          <ac:spMkLst>
            <pc:docMk/>
            <pc:sldMk cId="924011913" sldId="299"/>
            <ac:spMk id="5" creationId="{00000000-0000-0000-0000-000000000000}"/>
          </ac:spMkLst>
        </pc:spChg>
        <pc:spChg chg="del">
          <ac:chgData name="Dat" userId="ccecff63-0570-4758-8d6b-620a5102c362" providerId="ADAL" clId="{1BC37062-B307-4267-B45E-81B76421EC64}" dt="2021-05-03T07:55:59.483" v="760" actId="478"/>
          <ac:spMkLst>
            <pc:docMk/>
            <pc:sldMk cId="924011913" sldId="299"/>
            <ac:spMk id="6" creationId="{00000000-0000-0000-0000-000000000000}"/>
          </ac:spMkLst>
        </pc:spChg>
        <pc:spChg chg="mod">
          <ac:chgData name="Dat" userId="ccecff63-0570-4758-8d6b-620a5102c362" providerId="ADAL" clId="{1BC37062-B307-4267-B45E-81B76421EC64}" dt="2021-05-03T07:56:06.742" v="763" actId="26606"/>
          <ac:spMkLst>
            <pc:docMk/>
            <pc:sldMk cId="924011913" sldId="299"/>
            <ac:spMk id="7" creationId="{00000000-0000-0000-0000-000000000000}"/>
          </ac:spMkLst>
        </pc:spChg>
        <pc:spChg chg="add del mod">
          <ac:chgData name="Dat" userId="ccecff63-0570-4758-8d6b-620a5102c362" providerId="ADAL" clId="{1BC37062-B307-4267-B45E-81B76421EC64}" dt="2021-05-03T07:56:00.078" v="761" actId="478"/>
          <ac:spMkLst>
            <pc:docMk/>
            <pc:sldMk cId="924011913" sldId="299"/>
            <ac:spMk id="8" creationId="{386B5295-3F82-4155-A963-BA3431EFF0C3}"/>
          </ac:spMkLst>
        </pc:spChg>
        <pc:picChg chg="add mod ord">
          <ac:chgData name="Dat" userId="ccecff63-0570-4758-8d6b-620a5102c362" providerId="ADAL" clId="{1BC37062-B307-4267-B45E-81B76421EC64}" dt="2021-05-03T07:56:41.101" v="766" actId="27614"/>
          <ac:picMkLst>
            <pc:docMk/>
            <pc:sldMk cId="924011913" sldId="299"/>
            <ac:picMk id="9" creationId="{0B6EB819-FCBB-4202-B2C1-02A7D9E4752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5/3/2021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5/3/2021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Hỏi</a:t>
            </a:r>
            <a:r>
              <a:rPr lang="en-US" baseline="0" dirty="0"/>
              <a:t> </a:t>
            </a:r>
            <a:r>
              <a:rPr lang="en-US" baseline="0" dirty="0" err="1"/>
              <a:t>lại</a:t>
            </a:r>
            <a:r>
              <a:rPr lang="en-US" baseline="0" dirty="0"/>
              <a:t> </a:t>
            </a:r>
            <a:r>
              <a:rPr lang="en-US" baseline="0" dirty="0" err="1"/>
              <a:t>kiến</a:t>
            </a:r>
            <a:r>
              <a:rPr lang="en-US" baseline="0" dirty="0"/>
              <a:t> </a:t>
            </a:r>
            <a:r>
              <a:rPr lang="en-US" baseline="0" dirty="0" err="1"/>
              <a:t>thức</a:t>
            </a:r>
            <a:r>
              <a:rPr lang="en-US" baseline="0" dirty="0"/>
              <a:t> </a:t>
            </a:r>
            <a:r>
              <a:rPr lang="en-US" baseline="0" dirty="0" err="1"/>
              <a:t>bài</a:t>
            </a:r>
            <a:r>
              <a:rPr lang="en-US" baseline="0" dirty="0"/>
              <a:t> </a:t>
            </a:r>
            <a:r>
              <a:rPr lang="en-US" baseline="0" dirty="0" err="1"/>
              <a:t>cũ</a:t>
            </a:r>
            <a:r>
              <a:rPr lang="en-US" baseline="0" dirty="0"/>
              <a:t>:</a:t>
            </a:r>
          </a:p>
          <a:p>
            <a:pPr marL="628650" lvl="1" indent="-171450">
              <a:buFontTx/>
              <a:buChar char="-"/>
            </a:pPr>
            <a:r>
              <a:rPr lang="en-US" baseline="0" dirty="0" err="1"/>
              <a:t>Sự</a:t>
            </a:r>
            <a:r>
              <a:rPr lang="en-US" baseline="0" dirty="0"/>
              <a:t> </a:t>
            </a:r>
            <a:r>
              <a:rPr lang="en-US" baseline="0" dirty="0" err="1"/>
              <a:t>khác</a:t>
            </a:r>
            <a:r>
              <a:rPr lang="en-US" baseline="0" dirty="0"/>
              <a:t> </a:t>
            </a:r>
            <a:r>
              <a:rPr lang="en-US" baseline="0" dirty="0" err="1"/>
              <a:t>nhau</a:t>
            </a:r>
            <a:r>
              <a:rPr lang="en-US" baseline="0" dirty="0"/>
              <a:t> </a:t>
            </a:r>
            <a:r>
              <a:rPr lang="en-US" baseline="0" dirty="0" err="1"/>
              <a:t>giữa</a:t>
            </a:r>
            <a:r>
              <a:rPr lang="en-US" baseline="0" dirty="0"/>
              <a:t> interrupt </a:t>
            </a:r>
            <a:r>
              <a:rPr lang="en-US" baseline="0" dirty="0" err="1"/>
              <a:t>và</a:t>
            </a:r>
            <a:r>
              <a:rPr lang="en-US" baseline="0" dirty="0"/>
              <a:t> pooling. </a:t>
            </a:r>
          </a:p>
          <a:p>
            <a:pPr marL="628650" lvl="1" indent="-171450">
              <a:buFontTx/>
              <a:buChar char="-"/>
            </a:pPr>
            <a:r>
              <a:rPr lang="en-US" baseline="0" dirty="0" err="1"/>
              <a:t>Sự</a:t>
            </a:r>
            <a:r>
              <a:rPr lang="en-US" baseline="0" dirty="0"/>
              <a:t> </a:t>
            </a:r>
            <a:r>
              <a:rPr lang="en-US" baseline="0" dirty="0" err="1"/>
              <a:t>khác</a:t>
            </a:r>
            <a:r>
              <a:rPr lang="en-US" baseline="0" dirty="0"/>
              <a:t> </a:t>
            </a:r>
            <a:r>
              <a:rPr lang="en-US" baseline="0" dirty="0" err="1"/>
              <a:t>nhau</a:t>
            </a:r>
            <a:r>
              <a:rPr lang="en-US" baseline="0" dirty="0"/>
              <a:t>  </a:t>
            </a:r>
            <a:r>
              <a:rPr lang="en-US" baseline="0" dirty="0" err="1"/>
              <a:t>giữa</a:t>
            </a:r>
            <a:r>
              <a:rPr lang="en-US" baseline="0" dirty="0"/>
              <a:t> #define </a:t>
            </a:r>
            <a:r>
              <a:rPr lang="en-US" baseline="0" dirty="0" err="1"/>
              <a:t>và</a:t>
            </a:r>
            <a:r>
              <a:rPr lang="en-US" baseline="0" dirty="0"/>
              <a:t> const </a:t>
            </a:r>
            <a:r>
              <a:rPr lang="en-US" baseline="0" dirty="0" err="1"/>
              <a:t>trong</a:t>
            </a:r>
            <a:r>
              <a:rPr lang="en-US" baseline="0" dirty="0"/>
              <a:t> </a:t>
            </a:r>
            <a:r>
              <a:rPr lang="en-US" baseline="0" dirty="0" err="1"/>
              <a:t>cách</a:t>
            </a:r>
            <a:r>
              <a:rPr lang="en-US" baseline="0" dirty="0"/>
              <a:t> implement ở </a:t>
            </a:r>
            <a:r>
              <a:rPr lang="en-US" baseline="0" dirty="0" err="1"/>
              <a:t>dưới</a:t>
            </a:r>
            <a:endParaRPr lang="en-US" baseline="0" dirty="0"/>
          </a:p>
          <a:p>
            <a:pPr marL="0" indent="0">
              <a:buFontTx/>
              <a:buNone/>
            </a:pPr>
            <a:r>
              <a:rPr lang="en-US" baseline="0" dirty="0"/>
              <a:t>      	   #define     a     (5)     /// and ////  const int a = 5;     </a:t>
            </a:r>
          </a:p>
          <a:p>
            <a:pPr marL="0" indent="0">
              <a:buFontTx/>
              <a:buNone/>
            </a:pPr>
            <a:r>
              <a:rPr lang="en-US" baseline="0" dirty="0"/>
              <a:t>        	   b = b * a;</a:t>
            </a:r>
          </a:p>
          <a:p>
            <a:pPr marL="0" indent="0">
              <a:buFontTx/>
              <a:buNone/>
            </a:pPr>
            <a:endParaRPr lang="en-US" baseline="0" dirty="0"/>
          </a:p>
          <a:p>
            <a:pPr marL="171450" indent="-171450">
              <a:buFontTx/>
              <a:buChar char="-"/>
            </a:pPr>
            <a:r>
              <a:rPr lang="en-US" baseline="0" dirty="0" err="1"/>
              <a:t>Giới</a:t>
            </a:r>
            <a:r>
              <a:rPr lang="en-US" baseline="0" dirty="0"/>
              <a:t> </a:t>
            </a:r>
            <a:r>
              <a:rPr lang="en-US" baseline="0" dirty="0" err="1"/>
              <a:t>thiệu</a:t>
            </a:r>
            <a:r>
              <a:rPr lang="en-US" baseline="0" dirty="0"/>
              <a:t> </a:t>
            </a:r>
            <a:r>
              <a:rPr lang="en-US" baseline="0" dirty="0" err="1"/>
              <a:t>mục</a:t>
            </a:r>
            <a:r>
              <a:rPr lang="en-US" baseline="0" dirty="0"/>
              <a:t> </a:t>
            </a:r>
            <a:r>
              <a:rPr lang="en-US" baseline="0" dirty="0" err="1"/>
              <a:t>đích</a:t>
            </a:r>
            <a:r>
              <a:rPr lang="en-US" baseline="0" dirty="0"/>
              <a:t> </a:t>
            </a:r>
            <a:r>
              <a:rPr lang="en-US" baseline="0" dirty="0" err="1"/>
              <a:t>buổi</a:t>
            </a:r>
            <a:r>
              <a:rPr lang="en-US" baseline="0" dirty="0"/>
              <a:t> </a:t>
            </a:r>
            <a:r>
              <a:rPr lang="en-US" baseline="0" dirty="0" err="1"/>
              <a:t>học</a:t>
            </a:r>
            <a:r>
              <a:rPr lang="en-US" baseline="0" dirty="0"/>
              <a:t>:</a:t>
            </a:r>
          </a:p>
          <a:p>
            <a:pPr marL="0" indent="0">
              <a:buFontTx/>
              <a:buNone/>
            </a:pPr>
            <a:r>
              <a:rPr lang="en-US" baseline="0" dirty="0"/>
              <a:t>      - </a:t>
            </a:r>
            <a:r>
              <a:rPr lang="en-US" baseline="0" dirty="0" err="1"/>
              <a:t>Giúp</a:t>
            </a:r>
            <a:r>
              <a:rPr lang="en-US" baseline="0" dirty="0"/>
              <a:t> </a:t>
            </a:r>
            <a:r>
              <a:rPr lang="en-US" baseline="0" dirty="0" err="1"/>
              <a:t>học</a:t>
            </a:r>
            <a:r>
              <a:rPr lang="en-US" baseline="0" dirty="0"/>
              <a:t> </a:t>
            </a:r>
            <a:r>
              <a:rPr lang="en-US" baseline="0" dirty="0" err="1"/>
              <a:t>viên</a:t>
            </a:r>
            <a:r>
              <a:rPr lang="en-US" baseline="0" dirty="0"/>
              <a:t> </a:t>
            </a:r>
            <a:r>
              <a:rPr lang="en-US" baseline="0" dirty="0" err="1"/>
              <a:t>nắm</a:t>
            </a:r>
            <a:r>
              <a:rPr lang="en-US" baseline="0" dirty="0"/>
              <a:t> </a:t>
            </a:r>
            <a:r>
              <a:rPr lang="en-US" baseline="0" dirty="0" err="1"/>
              <a:t>được</a:t>
            </a:r>
            <a:r>
              <a:rPr lang="en-US" baseline="0" dirty="0"/>
              <a:t> </a:t>
            </a:r>
            <a:r>
              <a:rPr lang="en-US" baseline="0" dirty="0" err="1"/>
              <a:t>các</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cơ</a:t>
            </a:r>
            <a:r>
              <a:rPr lang="en-US" baseline="0" dirty="0"/>
              <a:t> </a:t>
            </a:r>
            <a:r>
              <a:rPr lang="en-US" baseline="0" dirty="0" err="1"/>
              <a:t>bản</a:t>
            </a:r>
            <a:r>
              <a:rPr lang="en-US" baseline="0" dirty="0"/>
              <a:t> </a:t>
            </a:r>
            <a:r>
              <a:rPr lang="en-US" baseline="0" dirty="0" err="1"/>
              <a:t>trên</a:t>
            </a:r>
            <a:r>
              <a:rPr lang="en-US" baseline="0" dirty="0"/>
              <a:t> board/ </a:t>
            </a:r>
            <a:r>
              <a:rPr lang="en-US" baseline="0" dirty="0" err="1"/>
              <a:t>tổng</a:t>
            </a:r>
            <a:r>
              <a:rPr lang="en-US" baseline="0" dirty="0"/>
              <a:t> </a:t>
            </a:r>
            <a:r>
              <a:rPr lang="en-US" baseline="0" dirty="0" err="1"/>
              <a:t>quân</a:t>
            </a:r>
            <a:r>
              <a:rPr lang="en-US" baseline="0" dirty="0"/>
              <a:t> </a:t>
            </a:r>
            <a:r>
              <a:rPr lang="en-US" baseline="0" dirty="0" err="1"/>
              <a:t>về</a:t>
            </a:r>
            <a:r>
              <a:rPr lang="en-US" baseline="0" dirty="0"/>
              <a:t> chip MKL46Z256VLLZ4 + compiler (Keil)    -</a:t>
            </a:r>
            <a:r>
              <a:rPr lang="en-US" baseline="0" dirty="0">
                <a:sym typeface="Wingdings" panose="05000000000000000000" pitchFamily="2" charset="2"/>
              </a:rPr>
              <a:t></a:t>
            </a:r>
            <a:r>
              <a:rPr lang="en-US" baseline="0" dirty="0" err="1">
                <a:sym typeface="Wingdings" panose="05000000000000000000" pitchFamily="2" charset="2"/>
              </a:rPr>
              <a:t>Kết</a:t>
            </a:r>
            <a:r>
              <a:rPr lang="en-US" baseline="0" dirty="0">
                <a:sym typeface="Wingdings" panose="05000000000000000000" pitchFamily="2" charset="2"/>
              </a:rPr>
              <a:t> </a:t>
            </a:r>
            <a:r>
              <a:rPr lang="en-US" baseline="0" dirty="0" err="1">
                <a:sym typeface="Wingdings" panose="05000000000000000000" pitchFamily="2" charset="2"/>
              </a:rPr>
              <a:t>thúc</a:t>
            </a:r>
            <a:r>
              <a:rPr lang="en-US" baseline="0" dirty="0">
                <a:sym typeface="Wingdings" panose="05000000000000000000" pitchFamily="2" charset="2"/>
              </a:rPr>
              <a:t> </a:t>
            </a:r>
            <a:r>
              <a:rPr lang="en-US" baseline="0" dirty="0" err="1">
                <a:sym typeface="Wingdings" panose="05000000000000000000" pitchFamily="2" charset="2"/>
              </a:rPr>
              <a:t>buổi</a:t>
            </a:r>
            <a:r>
              <a:rPr lang="en-US" baseline="0" dirty="0">
                <a:sym typeface="Wingdings" panose="05000000000000000000" pitchFamily="2" charset="2"/>
              </a:rPr>
              <a:t> </a:t>
            </a:r>
            <a:r>
              <a:rPr lang="en-US" baseline="0" dirty="0" err="1">
                <a:sym typeface="Wingdings" panose="05000000000000000000" pitchFamily="2" charset="2"/>
              </a:rPr>
              <a:t>học</a:t>
            </a:r>
            <a:r>
              <a:rPr lang="en-US" baseline="0" dirty="0">
                <a:sym typeface="Wingdings" panose="05000000000000000000" pitchFamily="2" charset="2"/>
              </a:rPr>
              <a:t>, </a:t>
            </a:r>
            <a:r>
              <a:rPr lang="en-US" baseline="0" dirty="0" err="1">
                <a:sym typeface="Wingdings" panose="05000000000000000000" pitchFamily="2" charset="2"/>
              </a:rPr>
              <a:t>học</a:t>
            </a:r>
            <a:r>
              <a:rPr lang="en-US" baseline="0" dirty="0">
                <a:sym typeface="Wingdings" panose="05000000000000000000" pitchFamily="2" charset="2"/>
              </a:rPr>
              <a:t> </a:t>
            </a:r>
            <a:r>
              <a:rPr lang="en-US" baseline="0" dirty="0" err="1">
                <a:sym typeface="Wingdings" panose="05000000000000000000" pitchFamily="2" charset="2"/>
              </a:rPr>
              <a:t>viên</a:t>
            </a:r>
            <a:r>
              <a:rPr lang="en-US" baseline="0" dirty="0">
                <a:sym typeface="Wingdings" panose="05000000000000000000" pitchFamily="2" charset="2"/>
              </a:rPr>
              <a:t> </a:t>
            </a:r>
            <a:r>
              <a:rPr lang="en-US" baseline="0" dirty="0" err="1">
                <a:sym typeface="Wingdings" panose="05000000000000000000" pitchFamily="2" charset="2"/>
              </a:rPr>
              <a:t>có</a:t>
            </a:r>
            <a:r>
              <a:rPr lang="en-US" baseline="0" dirty="0">
                <a:sym typeface="Wingdings" panose="05000000000000000000" pitchFamily="2" charset="2"/>
              </a:rPr>
              <a:t> </a:t>
            </a:r>
            <a:r>
              <a:rPr lang="en-US" baseline="0" dirty="0" err="1">
                <a:sym typeface="Wingdings" panose="05000000000000000000" pitchFamily="2" charset="2"/>
              </a:rPr>
              <a:t>thể</a:t>
            </a:r>
            <a:r>
              <a:rPr lang="en-US" baseline="0" dirty="0">
                <a:sym typeface="Wingdings" panose="05000000000000000000" pitchFamily="2" charset="2"/>
              </a:rPr>
              <a:t> </a:t>
            </a:r>
            <a:r>
              <a:rPr lang="en-US" baseline="0" dirty="0" err="1">
                <a:sym typeface="Wingdings" panose="05000000000000000000" pitchFamily="2" charset="2"/>
              </a:rPr>
              <a:t>viết</a:t>
            </a:r>
            <a:r>
              <a:rPr lang="en-US" baseline="0" dirty="0">
                <a:sym typeface="Wingdings" panose="05000000000000000000" pitchFamily="2" charset="2"/>
              </a:rPr>
              <a:t> </a:t>
            </a:r>
            <a:r>
              <a:rPr lang="en-US" baseline="0" dirty="0" err="1">
                <a:sym typeface="Wingdings" panose="05000000000000000000" pitchFamily="2" charset="2"/>
              </a:rPr>
              <a:t>được</a:t>
            </a:r>
            <a:r>
              <a:rPr lang="en-US" baseline="0" dirty="0">
                <a:sym typeface="Wingdings" panose="05000000000000000000" pitchFamily="2" charset="2"/>
              </a:rPr>
              <a:t> </a:t>
            </a:r>
            <a:r>
              <a:rPr lang="en-US" baseline="0" dirty="0" err="1">
                <a:sym typeface="Wingdings" panose="05000000000000000000" pitchFamily="2" charset="2"/>
              </a:rPr>
              <a:t>chương</a:t>
            </a:r>
            <a:r>
              <a:rPr lang="en-US" baseline="0" dirty="0">
                <a:sym typeface="Wingdings" panose="05000000000000000000" pitchFamily="2" charset="2"/>
              </a:rPr>
              <a:t> </a:t>
            </a:r>
            <a:r>
              <a:rPr lang="en-US" baseline="0" dirty="0" err="1">
                <a:sym typeface="Wingdings" panose="05000000000000000000" pitchFamily="2" charset="2"/>
              </a:rPr>
              <a:t>trình</a:t>
            </a:r>
            <a:r>
              <a:rPr lang="en-US" baseline="0" dirty="0">
                <a:sym typeface="Wingdings" panose="05000000000000000000" pitchFamily="2" charset="2"/>
              </a:rPr>
              <a:t> </a:t>
            </a:r>
            <a:r>
              <a:rPr lang="en-US" baseline="0" dirty="0" err="1">
                <a:sym typeface="Wingdings" panose="05000000000000000000" pitchFamily="2" charset="2"/>
              </a:rPr>
              <a:t>đơn</a:t>
            </a:r>
            <a:r>
              <a:rPr lang="en-US" baseline="0" dirty="0">
                <a:sym typeface="Wingdings" panose="05000000000000000000" pitchFamily="2" charset="2"/>
              </a:rPr>
              <a:t> </a:t>
            </a:r>
            <a:r>
              <a:rPr lang="en-US" baseline="0" dirty="0" err="1">
                <a:sym typeface="Wingdings" panose="05000000000000000000" pitchFamily="2" charset="2"/>
              </a:rPr>
              <a:t>giản</a:t>
            </a:r>
            <a:r>
              <a:rPr lang="en-US" baseline="0" dirty="0">
                <a:sym typeface="Wingdings" panose="05000000000000000000" pitchFamily="2" charset="2"/>
              </a:rPr>
              <a:t> : “HELLO, I’M KL46 FREEDOM BOARD “</a:t>
            </a:r>
            <a:endParaRPr lang="en-US" dirty="0"/>
          </a:p>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a:t>
            </a:fld>
            <a:endParaRPr lang="en-US"/>
          </a:p>
        </p:txBody>
      </p:sp>
    </p:spTree>
    <p:extLst>
      <p:ext uri="{BB962C8B-B14F-4D97-AF65-F5344CB8AC3E}">
        <p14:creationId xmlns:p14="http://schemas.microsoft.com/office/powerpoint/2010/main" val="3468337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3067B3-3AE6-DD4A-9E3D-C999AB3971A1}" type="slidenum">
              <a:rPr lang="en-US" smtClean="0"/>
              <a:t>12</a:t>
            </a:fld>
            <a:endParaRPr lang="en-US"/>
          </a:p>
        </p:txBody>
      </p:sp>
    </p:spTree>
    <p:extLst>
      <p:ext uri="{BB962C8B-B14F-4D97-AF65-F5344CB8AC3E}">
        <p14:creationId xmlns:p14="http://schemas.microsoft.com/office/powerpoint/2010/main" val="3666803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13</a:t>
            </a:fld>
            <a:endParaRPr lang="en-US"/>
          </a:p>
        </p:txBody>
      </p:sp>
    </p:spTree>
    <p:extLst>
      <p:ext uri="{BB962C8B-B14F-4D97-AF65-F5344CB8AC3E}">
        <p14:creationId xmlns:p14="http://schemas.microsoft.com/office/powerpoint/2010/main" val="3149395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14</a:t>
            </a:fld>
            <a:endParaRPr lang="en-US"/>
          </a:p>
        </p:txBody>
      </p:sp>
    </p:spTree>
    <p:extLst>
      <p:ext uri="{BB962C8B-B14F-4D97-AF65-F5344CB8AC3E}">
        <p14:creationId xmlns:p14="http://schemas.microsoft.com/office/powerpoint/2010/main" val="2303177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Giới</a:t>
            </a:r>
            <a:r>
              <a:rPr lang="en-US" baseline="0" dirty="0"/>
              <a:t> </a:t>
            </a:r>
            <a:r>
              <a:rPr lang="en-US" baseline="0" dirty="0" err="1"/>
              <a:t>thiệu</a:t>
            </a:r>
            <a:r>
              <a:rPr lang="en-US" baseline="0" dirty="0"/>
              <a:t> qua </a:t>
            </a:r>
            <a:r>
              <a:rPr lang="en-US" baseline="0" dirty="0" err="1"/>
              <a:t>về</a:t>
            </a:r>
            <a:r>
              <a:rPr lang="en-US" baseline="0" dirty="0"/>
              <a:t> </a:t>
            </a:r>
            <a:r>
              <a:rPr lang="en-US" baseline="0" dirty="0" err="1"/>
              <a:t>các</a:t>
            </a:r>
            <a:r>
              <a:rPr lang="en-US" baseline="0" dirty="0"/>
              <a:t> components </a:t>
            </a:r>
            <a:r>
              <a:rPr lang="en-US" baseline="0" dirty="0" err="1"/>
              <a:t>trên</a:t>
            </a:r>
            <a:r>
              <a:rPr lang="en-US" baseline="0" dirty="0"/>
              <a:t> board. </a:t>
            </a:r>
          </a:p>
          <a:p>
            <a:pPr marL="171450" indent="-171450">
              <a:buFontTx/>
              <a:buChar char="-"/>
            </a:pPr>
            <a:r>
              <a:rPr lang="en-US" baseline="0" dirty="0"/>
              <a:t>Do </a:t>
            </a:r>
            <a:r>
              <a:rPr lang="en-US" baseline="0" dirty="0" err="1"/>
              <a:t>thời</a:t>
            </a:r>
            <a:r>
              <a:rPr lang="en-US" baseline="0" dirty="0"/>
              <a:t> </a:t>
            </a:r>
            <a:r>
              <a:rPr lang="en-US" baseline="0" dirty="0" err="1"/>
              <a:t>gian</a:t>
            </a:r>
            <a:r>
              <a:rPr lang="en-US" baseline="0" dirty="0"/>
              <a:t> </a:t>
            </a:r>
            <a:r>
              <a:rPr lang="en-US" baseline="0" dirty="0" err="1"/>
              <a:t>có</a:t>
            </a:r>
            <a:r>
              <a:rPr lang="en-US" baseline="0" dirty="0"/>
              <a:t> </a:t>
            </a:r>
            <a:r>
              <a:rPr lang="en-US" baseline="0" dirty="0" err="1"/>
              <a:t>hạn</a:t>
            </a:r>
            <a:r>
              <a:rPr lang="en-US" baseline="0" dirty="0"/>
              <a:t> </a:t>
            </a:r>
            <a:r>
              <a:rPr lang="en-US" baseline="0" dirty="0" err="1"/>
              <a:t>nên</a:t>
            </a:r>
            <a:r>
              <a:rPr lang="en-US" baseline="0" dirty="0"/>
              <a:t> </a:t>
            </a:r>
            <a:r>
              <a:rPr lang="en-US" baseline="0" dirty="0" err="1"/>
              <a:t>phần</a:t>
            </a:r>
            <a:r>
              <a:rPr lang="en-US" baseline="0" dirty="0"/>
              <a:t> </a:t>
            </a:r>
            <a:r>
              <a:rPr lang="en-US" baseline="0" dirty="0" err="1"/>
              <a:t>tiếp</a:t>
            </a:r>
            <a:r>
              <a:rPr lang="en-US" baseline="0" dirty="0"/>
              <a:t> </a:t>
            </a:r>
            <a:r>
              <a:rPr lang="en-US" baseline="0" dirty="0" err="1"/>
              <a:t>theo</a:t>
            </a:r>
            <a:r>
              <a:rPr lang="en-US" baseline="0" dirty="0"/>
              <a:t> </a:t>
            </a:r>
            <a:r>
              <a:rPr lang="en-US" baseline="0" dirty="0" err="1"/>
              <a:t>chỉ</a:t>
            </a:r>
            <a:r>
              <a:rPr lang="en-US" baseline="0" dirty="0"/>
              <a:t> </a:t>
            </a:r>
            <a:r>
              <a:rPr lang="en-US" baseline="0" dirty="0" err="1"/>
              <a:t>tập</a:t>
            </a:r>
            <a:r>
              <a:rPr lang="en-US" baseline="0" dirty="0"/>
              <a:t> </a:t>
            </a:r>
            <a:r>
              <a:rPr lang="en-US" baseline="0" dirty="0" err="1"/>
              <a:t>trung</a:t>
            </a:r>
            <a:r>
              <a:rPr lang="en-US" baseline="0" dirty="0"/>
              <a:t> </a:t>
            </a:r>
            <a:r>
              <a:rPr lang="en-US" baseline="0" dirty="0" err="1"/>
              <a:t>vào</a:t>
            </a:r>
            <a:r>
              <a:rPr lang="en-US" baseline="0" dirty="0"/>
              <a:t> </a:t>
            </a:r>
            <a:r>
              <a:rPr lang="en-US" baseline="0" dirty="0" err="1"/>
              <a:t>một</a:t>
            </a:r>
            <a:r>
              <a:rPr lang="en-US" baseline="0" dirty="0"/>
              <a:t> </a:t>
            </a:r>
            <a:r>
              <a:rPr lang="en-US" baseline="0" dirty="0" err="1"/>
              <a:t>số</a:t>
            </a:r>
            <a:r>
              <a:rPr lang="en-US" baseline="0" dirty="0"/>
              <a:t> module </a:t>
            </a:r>
            <a:r>
              <a:rPr lang="en-US" baseline="0" dirty="0" err="1"/>
              <a:t>cơ</a:t>
            </a:r>
            <a:r>
              <a:rPr lang="en-US" baseline="0" dirty="0"/>
              <a:t> </a:t>
            </a:r>
            <a:r>
              <a:rPr lang="en-US" baseline="0" dirty="0" err="1"/>
              <a:t>bản</a:t>
            </a:r>
            <a:r>
              <a:rPr lang="en-US" baseline="0" dirty="0"/>
              <a:t>; </a:t>
            </a:r>
            <a:r>
              <a:rPr lang="en-US" baseline="0" dirty="0" err="1"/>
              <a:t>các</a:t>
            </a:r>
            <a:r>
              <a:rPr lang="en-US" baseline="0" dirty="0"/>
              <a:t> module </a:t>
            </a:r>
            <a:r>
              <a:rPr lang="en-US" baseline="0" dirty="0" err="1"/>
              <a:t>còn</a:t>
            </a:r>
            <a:r>
              <a:rPr lang="en-US" baseline="0" dirty="0"/>
              <a:t> </a:t>
            </a:r>
            <a:r>
              <a:rPr lang="en-US" baseline="0" dirty="0" err="1"/>
              <a:t>lại</a:t>
            </a:r>
            <a:r>
              <a:rPr lang="en-US" baseline="0" dirty="0"/>
              <a:t> </a:t>
            </a:r>
            <a:r>
              <a:rPr lang="en-US" baseline="0" dirty="0" err="1"/>
              <a:t>yêu</a:t>
            </a:r>
            <a:r>
              <a:rPr lang="en-US" baseline="0" dirty="0"/>
              <a:t> </a:t>
            </a:r>
            <a:r>
              <a:rPr lang="en-US" baseline="0" dirty="0" err="1"/>
              <a:t>cầu</a:t>
            </a:r>
            <a:r>
              <a:rPr lang="en-US" baseline="0" dirty="0"/>
              <a:t> </a:t>
            </a:r>
            <a:r>
              <a:rPr lang="en-US" baseline="0" dirty="0" err="1"/>
              <a:t>học</a:t>
            </a:r>
            <a:r>
              <a:rPr lang="en-US" baseline="0" dirty="0"/>
              <a:t> </a:t>
            </a:r>
            <a:r>
              <a:rPr lang="en-US" baseline="0" dirty="0" err="1"/>
              <a:t>viên</a:t>
            </a:r>
            <a:r>
              <a:rPr lang="en-US" baseline="0" dirty="0"/>
              <a:t> </a:t>
            </a:r>
            <a:r>
              <a:rPr lang="en-US" baseline="0" dirty="0" err="1"/>
              <a:t>tự</a:t>
            </a:r>
            <a:r>
              <a:rPr lang="en-US" baseline="0" dirty="0"/>
              <a:t> </a:t>
            </a:r>
            <a:r>
              <a:rPr lang="en-US" baseline="0" dirty="0" err="1"/>
              <a:t>tìm</a:t>
            </a:r>
            <a:r>
              <a:rPr lang="en-US" baseline="0" dirty="0"/>
              <a:t> </a:t>
            </a:r>
            <a:r>
              <a:rPr lang="en-US" baseline="0" dirty="0" err="1"/>
              <a:t>hiểu</a:t>
            </a:r>
            <a:r>
              <a:rPr lang="en-US" baseline="0" dirty="0"/>
              <a:t>  (FRDM-KL46Z User’s Manual)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15</a:t>
            </a:fld>
            <a:endParaRPr lang="en-US"/>
          </a:p>
        </p:txBody>
      </p:sp>
    </p:spTree>
    <p:extLst>
      <p:ext uri="{BB962C8B-B14F-4D97-AF65-F5344CB8AC3E}">
        <p14:creationId xmlns:p14="http://schemas.microsoft.com/office/powerpoint/2010/main" val="9440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i="1" u="sng" dirty="0" err="1"/>
              <a:t>OpenSDA</a:t>
            </a:r>
            <a:r>
              <a:rPr lang="en-US" b="1" i="1" u="sng" dirty="0"/>
              <a:t>:</a:t>
            </a:r>
          </a:p>
          <a:p>
            <a:pPr algn="just">
              <a:lnSpc>
                <a:spcPct val="150000"/>
              </a:lnSpc>
            </a:pPr>
            <a:r>
              <a:rPr lang="en-US" sz="1200" dirty="0" err="1"/>
              <a:t>OpenSDA</a:t>
            </a:r>
            <a:r>
              <a:rPr lang="en-US" sz="1200" dirty="0"/>
              <a:t> is an open-standard serial and debug adapter. It bridges serial and debug communications between a USB host and an embedded target processor</a:t>
            </a:r>
          </a:p>
          <a:p>
            <a:pPr algn="just">
              <a:lnSpc>
                <a:spcPct val="150000"/>
              </a:lnSpc>
            </a:pPr>
            <a:endParaRPr lang="en-US" sz="1200" dirty="0"/>
          </a:p>
          <a:p>
            <a:pPr algn="just">
              <a:lnSpc>
                <a:spcPct val="150000"/>
              </a:lnSpc>
            </a:pPr>
            <a:r>
              <a:rPr lang="en-US" sz="1200" dirty="0"/>
              <a:t>The hardware circuit is based on a Freescale </a:t>
            </a:r>
            <a:r>
              <a:rPr lang="en-US" sz="1200" dirty="0" err="1"/>
              <a:t>Kinetis</a:t>
            </a:r>
            <a:r>
              <a:rPr lang="en-US" sz="1200" dirty="0"/>
              <a:t> K20 family microcontroller (MCU) with 128 KB of embedded flash and an integrated USB controller. </a:t>
            </a:r>
          </a:p>
          <a:p>
            <a:pPr algn="just">
              <a:lnSpc>
                <a:spcPct val="150000"/>
              </a:lnSpc>
            </a:pPr>
            <a:r>
              <a:rPr lang="en-US" sz="1200" dirty="0" err="1"/>
              <a:t>OpenSDA</a:t>
            </a:r>
            <a:r>
              <a:rPr lang="en-US" sz="1200" dirty="0"/>
              <a:t> features a mass storage device (MSD) bootloader, which provides a quick and easy mechanism for loading different </a:t>
            </a:r>
            <a:r>
              <a:rPr lang="en-US" sz="1200" dirty="0" err="1"/>
              <a:t>OpenSDA</a:t>
            </a:r>
            <a:r>
              <a:rPr lang="en-US" sz="1200" dirty="0"/>
              <a:t> Applications</a:t>
            </a:r>
          </a:p>
          <a:p>
            <a:pPr algn="just">
              <a:lnSpc>
                <a:spcPct val="150000"/>
              </a:lnSpc>
            </a:pPr>
            <a:endParaRPr lang="en-US" sz="1200" dirty="0"/>
          </a:p>
          <a:p>
            <a:pPr algn="just">
              <a:lnSpc>
                <a:spcPct val="150000"/>
              </a:lnSpc>
            </a:pPr>
            <a:r>
              <a:rPr lang="en-US" sz="1200" dirty="0" err="1"/>
              <a:t>OpenSDA</a:t>
            </a:r>
            <a:r>
              <a:rPr lang="en-US" sz="1200" dirty="0"/>
              <a:t> Applications such as flash programmers, run-control debug interfaces, serial-to-USB converters, and more.</a:t>
            </a:r>
          </a:p>
          <a:p>
            <a:pPr algn="just">
              <a:lnSpc>
                <a:spcPct val="150000"/>
              </a:lnSpc>
            </a:pPr>
            <a:endParaRPr lang="en-US" sz="1200" dirty="0"/>
          </a:p>
          <a:p>
            <a:pPr marL="0" indent="0">
              <a:buFontTx/>
              <a:buNone/>
            </a:pPr>
            <a:r>
              <a:rPr lang="en-US" sz="1200" dirty="0"/>
              <a:t>The </a:t>
            </a:r>
            <a:r>
              <a:rPr lang="en-US" sz="1200" dirty="0" err="1"/>
              <a:t>OpenSDA</a:t>
            </a:r>
            <a:r>
              <a:rPr lang="en-US" sz="1200" dirty="0"/>
              <a:t> circuit includes a status LED (D8) and a pushbutton (SW2). The pushbutton asserts the Reset signal to the KL46 target MCU. It can </a:t>
            </a:r>
          </a:p>
          <a:p>
            <a:pPr marL="0" indent="0">
              <a:buFontTx/>
              <a:buNone/>
            </a:pPr>
            <a:r>
              <a:rPr lang="en-US" sz="1200" dirty="0"/>
              <a:t>also be used to place the </a:t>
            </a:r>
            <a:r>
              <a:rPr lang="en-US" sz="1200" dirty="0" err="1"/>
              <a:t>OpenSDA</a:t>
            </a:r>
            <a:r>
              <a:rPr lang="en-US" sz="1200" dirty="0"/>
              <a:t> circuit into Bootloader mode. SPI and GPIO signals provide an interface to either the SWD debug port of the K20. Additionally, signal connections are available to implement a UART serial channel</a:t>
            </a:r>
          </a:p>
          <a:p>
            <a:pPr marL="0" indent="0">
              <a:buFontTx/>
              <a:buNone/>
            </a:pPr>
            <a:endParaRPr lang="en-US" sz="1200" dirty="0"/>
          </a:p>
          <a:p>
            <a:pPr marL="0" indent="0">
              <a:buFontTx/>
              <a:buNone/>
            </a:pPr>
            <a:r>
              <a:rPr lang="en-US" sz="1200" dirty="0"/>
              <a:t>For</a:t>
            </a:r>
            <a:r>
              <a:rPr lang="en-US" sz="1200" baseline="0" dirty="0"/>
              <a:t> more details, please refer: </a:t>
            </a:r>
            <a:r>
              <a:rPr lang="en-US" sz="1200" baseline="0" dirty="0" err="1"/>
              <a:t>OpenSDA</a:t>
            </a:r>
            <a:r>
              <a:rPr lang="en-US" sz="1200" baseline="0" dirty="0"/>
              <a:t>/ </a:t>
            </a:r>
            <a:r>
              <a:rPr lang="en-US" sz="1200" baseline="0" dirty="0" err="1"/>
              <a:t>Userguide</a:t>
            </a:r>
            <a:r>
              <a:rPr lang="en-US" sz="1200" baseline="0" dirty="0"/>
              <a:t> . (</a:t>
            </a:r>
            <a:r>
              <a:rPr lang="en-US" dirty="0"/>
              <a:t>https://www.nxp.com/docs/en/user-guide/OPENSDAUG.pdf</a:t>
            </a:r>
            <a:r>
              <a:rPr lang="en-US" sz="1200" baseline="0" dirty="0"/>
              <a:t>) </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16</a:t>
            </a:fld>
            <a:endParaRPr lang="en-US"/>
          </a:p>
        </p:txBody>
      </p:sp>
    </p:spTree>
    <p:extLst>
      <p:ext uri="{BB962C8B-B14F-4D97-AF65-F5344CB8AC3E}">
        <p14:creationId xmlns:p14="http://schemas.microsoft.com/office/powerpoint/2010/main" val="710685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a:t>Các</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của</a:t>
            </a:r>
            <a:r>
              <a:rPr lang="en-US" baseline="0" dirty="0"/>
              <a:t> KL4x bao </a:t>
            </a:r>
            <a:r>
              <a:rPr lang="en-US" baseline="0" dirty="0" err="1"/>
              <a:t>gồm</a:t>
            </a:r>
            <a:r>
              <a:rPr lang="en-US" baseline="0" dirty="0"/>
              <a:t>:</a:t>
            </a:r>
          </a:p>
          <a:p>
            <a:pPr marL="0" indent="0">
              <a:buNone/>
            </a:pPr>
            <a:r>
              <a:rPr lang="en-US" baseline="0" dirty="0"/>
              <a:t>    1- MPU:   Arm Cortex M0 + /  Support up to 48Mhz. </a:t>
            </a:r>
          </a:p>
          <a:p>
            <a:pPr marL="0" indent="0">
              <a:buNone/>
            </a:pPr>
            <a:r>
              <a:rPr lang="en-US" baseline="0" dirty="0"/>
              <a:t>          - </a:t>
            </a:r>
            <a:r>
              <a:rPr lang="en-US" baseline="0" dirty="0" err="1"/>
              <a:t>Được</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bởi</a:t>
            </a:r>
            <a:r>
              <a:rPr lang="en-US" baseline="0" dirty="0"/>
              <a:t> ARM  </a:t>
            </a:r>
          </a:p>
          <a:p>
            <a:pPr marL="0" indent="0">
              <a:buNone/>
            </a:pPr>
            <a:r>
              <a:rPr lang="en-US" sz="1200" b="0" i="0" kern="1200" baseline="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32-bit ARM Cortex-M0+ core (up to 48MHz CPU Clock)</a:t>
            </a:r>
          </a:p>
          <a:p>
            <a:r>
              <a:rPr lang="en-US" sz="1200" b="0" i="0" kern="1200" dirty="0">
                <a:solidFill>
                  <a:schemeClr val="tx1"/>
                </a:solidFill>
                <a:effectLst/>
                <a:latin typeface="+mn-lt"/>
                <a:ea typeface="+mn-ea"/>
                <a:cs typeface="+mn-cs"/>
              </a:rPr>
              <a:t>          - Nested vectored interrupt contr. (NVIC)</a:t>
            </a:r>
          </a:p>
          <a:p>
            <a:r>
              <a:rPr lang="en-US" sz="1200" b="0" i="0" kern="1200" dirty="0">
                <a:solidFill>
                  <a:schemeClr val="tx1"/>
                </a:solidFill>
                <a:effectLst/>
                <a:latin typeface="+mn-lt"/>
                <a:ea typeface="+mn-ea"/>
                <a:cs typeface="+mn-cs"/>
              </a:rPr>
              <a:t>          - Async. wake-up interrupt contr. (AWIC)</a:t>
            </a:r>
          </a:p>
          <a:p>
            <a:pPr marL="0" indent="0">
              <a:buNone/>
            </a:pPr>
            <a:r>
              <a:rPr lang="en-US" baseline="0" dirty="0"/>
              <a:t>          - </a:t>
            </a:r>
            <a:r>
              <a:rPr lang="en-US" sz="1200" b="0" i="0" kern="1200" dirty="0">
                <a:solidFill>
                  <a:schemeClr val="tx1"/>
                </a:solidFill>
                <a:effectLst/>
                <a:latin typeface="+mn-lt"/>
                <a:ea typeface="+mn-ea"/>
                <a:cs typeface="+mn-cs"/>
              </a:rPr>
              <a:t>The Cortex-M0 core is optimized for small silicon die size and use in the lowest price chips.</a:t>
            </a:r>
          </a:p>
          <a:p>
            <a:pPr marL="0" indent="0">
              <a:buNone/>
            </a:pPr>
            <a:r>
              <a:rPr lang="en-US" sz="1200" b="0" i="0" kern="1200" baseline="0" dirty="0">
                <a:solidFill>
                  <a:schemeClr val="tx1"/>
                </a:solidFill>
                <a:effectLst/>
                <a:latin typeface="+mn-lt"/>
                <a:ea typeface="+mn-ea"/>
                <a:cs typeface="+mn-cs"/>
              </a:rPr>
              <a:t>          - </a:t>
            </a:r>
            <a:r>
              <a:rPr lang="en-US" sz="1200" b="0" i="0" kern="1200" baseline="0" dirty="0" err="1">
                <a:solidFill>
                  <a:schemeClr val="tx1"/>
                </a:solidFill>
                <a:effectLst/>
                <a:latin typeface="+mn-lt"/>
                <a:ea typeface="+mn-ea"/>
                <a:cs typeface="+mn-cs"/>
              </a:rPr>
              <a:t>Tiêu</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thụ</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năng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lượng</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ít</a:t>
            </a:r>
            <a:r>
              <a:rPr lang="en-US" sz="1200" b="0" i="0" kern="1200" baseline="0" dirty="0">
                <a:solidFill>
                  <a:schemeClr val="tx1"/>
                </a:solidFill>
                <a:effectLst/>
                <a:latin typeface="+mn-lt"/>
                <a:ea typeface="+mn-ea"/>
                <a:cs typeface="+mn-cs"/>
              </a:rPr>
              <a:t>.</a:t>
            </a:r>
            <a:endParaRPr lang="en-US" baseline="0" dirty="0"/>
          </a:p>
          <a:p>
            <a:pPr marL="0" indent="0">
              <a:buNone/>
            </a:pPr>
            <a:r>
              <a:rPr lang="en-US" baseline="0" dirty="0"/>
              <a:t>   2- System module:</a:t>
            </a:r>
          </a:p>
          <a:p>
            <a:pPr marL="0" indent="0">
              <a:buNone/>
            </a:pPr>
            <a:r>
              <a:rPr lang="en-US" baseline="0" dirty="0"/>
              <a:t>          - Watchdog: </a:t>
            </a:r>
            <a:r>
              <a:rPr lang="en-US" baseline="0" dirty="0" err="1"/>
              <a:t>Là</a:t>
            </a:r>
            <a:r>
              <a:rPr lang="en-US" baseline="0" dirty="0"/>
              <a:t> </a:t>
            </a:r>
            <a:r>
              <a:rPr lang="en-US" baseline="0" dirty="0" err="1"/>
              <a:t>bộ</a:t>
            </a:r>
            <a:r>
              <a:rPr lang="en-US" baseline="0" dirty="0"/>
              <a:t> timer </a:t>
            </a:r>
            <a:r>
              <a:rPr lang="en-US" baseline="0" dirty="0" err="1"/>
              <a:t>có</a:t>
            </a:r>
            <a:r>
              <a:rPr lang="en-US" baseline="0" dirty="0"/>
              <a:t> </a:t>
            </a:r>
            <a:r>
              <a:rPr lang="en-US" baseline="0" dirty="0" err="1"/>
              <a:t>chức</a:t>
            </a:r>
            <a:r>
              <a:rPr lang="en-US" baseline="0" dirty="0"/>
              <a:t> </a:t>
            </a:r>
            <a:r>
              <a:rPr lang="en-US" baseline="0" dirty="0" err="1"/>
              <a:t>năng</a:t>
            </a:r>
            <a:r>
              <a:rPr lang="en-US" baseline="0" dirty="0"/>
              <a:t> reset </a:t>
            </a:r>
            <a:r>
              <a:rPr lang="en-US" baseline="0" dirty="0" err="1"/>
              <a:t>lại</a:t>
            </a:r>
            <a:r>
              <a:rPr lang="en-US" baseline="0" dirty="0"/>
              <a:t> processor.  </a:t>
            </a:r>
          </a:p>
          <a:p>
            <a:pPr marL="0" indent="0">
              <a:buNone/>
            </a:pPr>
            <a:r>
              <a:rPr lang="en-US" baseline="0" dirty="0"/>
              <a:t>          - DMA:         Cho </a:t>
            </a:r>
            <a:r>
              <a:rPr lang="en-US" baseline="0" dirty="0" err="1"/>
              <a:t>phép</a:t>
            </a:r>
            <a:r>
              <a:rPr lang="en-US" baseline="0" dirty="0"/>
              <a:t> copy </a:t>
            </a:r>
            <a:r>
              <a:rPr lang="en-US" baseline="0" dirty="0" err="1"/>
              <a:t>dữ</a:t>
            </a:r>
            <a:r>
              <a:rPr lang="en-US" baseline="0" dirty="0"/>
              <a:t> </a:t>
            </a:r>
            <a:r>
              <a:rPr lang="en-US" baseline="0" dirty="0" err="1"/>
              <a:t>liệu</a:t>
            </a:r>
            <a:r>
              <a:rPr lang="en-US" baseline="0" dirty="0"/>
              <a:t> (mem-mem/mem-peripheral/peripheral-peripheral) </a:t>
            </a:r>
            <a:r>
              <a:rPr lang="en-US" baseline="0" dirty="0" err="1"/>
              <a:t>khi</a:t>
            </a:r>
            <a:r>
              <a:rPr lang="en-US" baseline="0" dirty="0"/>
              <a:t> bus </a:t>
            </a:r>
            <a:r>
              <a:rPr lang="en-US" baseline="0" dirty="0" err="1"/>
              <a:t>rảnh</a:t>
            </a:r>
            <a:r>
              <a:rPr lang="en-US" baseline="0" dirty="0"/>
              <a:t>. </a:t>
            </a:r>
          </a:p>
          <a:p>
            <a:r>
              <a:rPr lang="en-US" baseline="0" dirty="0"/>
              <a:t>          - </a:t>
            </a:r>
            <a:r>
              <a:rPr lang="en-US" sz="1200" b="0" i="0" kern="1200" dirty="0">
                <a:solidFill>
                  <a:schemeClr val="tx1"/>
                </a:solidFill>
                <a:effectLst/>
                <a:latin typeface="+mn-lt"/>
                <a:ea typeface="+mn-ea"/>
                <a:cs typeface="+mn-cs"/>
              </a:rPr>
              <a:t>Low-leakage wake-up unit (LLWU)</a:t>
            </a:r>
            <a:r>
              <a:rPr lang="en-US" baseline="0" dirty="0"/>
              <a:t>: Module configure </a:t>
            </a:r>
            <a:r>
              <a:rPr lang="en-US" baseline="0" dirty="0" err="1"/>
              <a:t>các</a:t>
            </a:r>
            <a:r>
              <a:rPr lang="en-US" baseline="0" dirty="0"/>
              <a:t> </a:t>
            </a:r>
            <a:r>
              <a:rPr lang="en-US" baseline="0" dirty="0" err="1"/>
              <a:t>ngắt</a:t>
            </a:r>
            <a:r>
              <a:rPr lang="en-US" baseline="0" dirty="0"/>
              <a:t> </a:t>
            </a:r>
            <a:r>
              <a:rPr lang="en-US" baseline="0" dirty="0" err="1"/>
              <a:t>nào</a:t>
            </a:r>
            <a:r>
              <a:rPr lang="en-US" baseline="0" dirty="0"/>
              <a:t> </a:t>
            </a:r>
            <a:r>
              <a:rPr lang="en-US" baseline="0" dirty="0" err="1"/>
              <a:t>được</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để</a:t>
            </a:r>
            <a:r>
              <a:rPr lang="en-US" baseline="0" dirty="0"/>
              <a:t> wakeup </a:t>
            </a:r>
            <a:r>
              <a:rPr lang="en-US" baseline="0" dirty="0" err="1"/>
              <a:t>khi</a:t>
            </a:r>
            <a:r>
              <a:rPr lang="en-US" baseline="0" dirty="0"/>
              <a:t> core </a:t>
            </a:r>
            <a:r>
              <a:rPr lang="en-US" baseline="0" dirty="0" err="1"/>
              <a:t>đang</a:t>
            </a:r>
            <a:r>
              <a:rPr lang="en-US" baseline="0" dirty="0"/>
              <a:t> ở </a:t>
            </a:r>
            <a:r>
              <a:rPr lang="en-US" baseline="0" dirty="0" err="1"/>
              <a:t>trạng</a:t>
            </a:r>
            <a:r>
              <a:rPr lang="en-US" baseline="0" dirty="0"/>
              <a:t> </a:t>
            </a:r>
            <a:r>
              <a:rPr lang="en-US" baseline="0" dirty="0" err="1"/>
              <a:t>thái</a:t>
            </a:r>
            <a:r>
              <a:rPr lang="en-US" baseline="0" dirty="0"/>
              <a:t> sleep mode.</a:t>
            </a:r>
          </a:p>
          <a:p>
            <a:pPr marL="0" indent="0">
              <a:buNone/>
            </a:pPr>
            <a:r>
              <a:rPr lang="en-US" baseline="0" dirty="0"/>
              <a:t>          - Bit Manipulation Engine: </a:t>
            </a:r>
          </a:p>
          <a:p>
            <a:pPr marL="0" indent="0">
              <a:buNone/>
            </a:pPr>
            <a:r>
              <a:rPr lang="en-US" baseline="0" dirty="0"/>
              <a:t>              The BME is a hardware block that resides between the platform and L-Series Core that allows read-modify-write operations to be performed on peripheral registers using data stored in the target address</a:t>
            </a:r>
          </a:p>
          <a:p>
            <a:pPr marL="0" indent="0">
              <a:buNone/>
            </a:pPr>
            <a:r>
              <a:rPr lang="en-US" baseline="0" dirty="0"/>
              <a:t>         - Unique ID</a:t>
            </a:r>
          </a:p>
          <a:p>
            <a:pPr marL="0" indent="0">
              <a:buNone/>
            </a:pPr>
            <a:r>
              <a:rPr lang="en-US" baseline="0" dirty="0"/>
              <a:t>    2- Memories:  </a:t>
            </a:r>
          </a:p>
          <a:p>
            <a:pPr marL="0" indent="0">
              <a:buNone/>
            </a:pPr>
            <a:r>
              <a:rPr lang="en-US" baseline="0" dirty="0"/>
              <a:t>             Flash: 128 – 256KB</a:t>
            </a:r>
          </a:p>
          <a:p>
            <a:pPr marL="0" indent="0">
              <a:buNone/>
            </a:pPr>
            <a:r>
              <a:rPr lang="en-US" baseline="0" dirty="0"/>
              <a:t>             SRAM: 16-32K</a:t>
            </a:r>
          </a:p>
          <a:p>
            <a:pPr marL="0" indent="0">
              <a:buNone/>
            </a:pPr>
            <a:r>
              <a:rPr lang="en-US" baseline="0" dirty="0"/>
              <a:t>     3- Clock:  MCG - Support both PLL/FLL; </a:t>
            </a:r>
          </a:p>
          <a:p>
            <a:pPr marL="0" indent="0">
              <a:buNone/>
            </a:pPr>
            <a:r>
              <a:rPr lang="en-US" baseline="0" dirty="0"/>
              <a:t>                    IRC (internal clock)</a:t>
            </a:r>
          </a:p>
          <a:p>
            <a:pPr marL="0" indent="0">
              <a:buNone/>
            </a:pPr>
            <a:r>
              <a:rPr lang="en-US" baseline="0" dirty="0"/>
              <a:t>                    OSC (Oscillators)</a:t>
            </a:r>
          </a:p>
          <a:p>
            <a:pPr marL="0" indent="0">
              <a:buNone/>
            </a:pPr>
            <a:r>
              <a:rPr lang="en-US" baseline="0" dirty="0"/>
              <a:t>     4- Peripherals:</a:t>
            </a:r>
          </a:p>
          <a:p>
            <a:pPr marL="0" indent="0">
              <a:buNone/>
            </a:pPr>
            <a:r>
              <a:rPr lang="en-US" baseline="0" dirty="0"/>
              <a:t>            - Analog:   - 16-bitADC/ 12-bitDAC  / Analog Comparator</a:t>
            </a:r>
          </a:p>
          <a:p>
            <a:pPr marL="0" indent="0">
              <a:buNone/>
            </a:pPr>
            <a:r>
              <a:rPr lang="en-US" baseline="0" dirty="0"/>
              <a:t>      5- Timer:</a:t>
            </a:r>
          </a:p>
          <a:p>
            <a:pPr marL="0" indent="0">
              <a:buNone/>
            </a:pPr>
            <a:r>
              <a:rPr lang="en-US" baseline="0" dirty="0"/>
              <a:t>              PWM, PIT, LPT, SRTC</a:t>
            </a:r>
          </a:p>
          <a:p>
            <a:pPr marL="0" indent="0">
              <a:buNone/>
            </a:pPr>
            <a:r>
              <a:rPr lang="en-US" baseline="0" dirty="0"/>
              <a:t>      6- Communication: I2C, SPI, I2S, USB OTG</a:t>
            </a:r>
          </a:p>
          <a:p>
            <a:pPr marL="0" indent="0">
              <a:buNone/>
            </a:pPr>
            <a:r>
              <a:rPr lang="en-US" baseline="0" dirty="0"/>
              <a:t>       7- Human machine Interface: </a:t>
            </a:r>
          </a:p>
          <a:p>
            <a:pPr marL="0" indent="0">
              <a:buNone/>
            </a:pPr>
            <a:r>
              <a:rPr lang="en-US" baseline="0" dirty="0"/>
              <a:t>               GPIO/ Touch Sensing input / SLCD.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17</a:t>
            </a:fld>
            <a:endParaRPr lang="en-US"/>
          </a:p>
        </p:txBody>
      </p:sp>
    </p:spTree>
    <p:extLst>
      <p:ext uri="{BB962C8B-B14F-4D97-AF65-F5344CB8AC3E}">
        <p14:creationId xmlns:p14="http://schemas.microsoft.com/office/powerpoint/2010/main" val="770392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18</a:t>
            </a:fld>
            <a:endParaRPr lang="en-US"/>
          </a:p>
        </p:txBody>
      </p:sp>
    </p:spTree>
    <p:extLst>
      <p:ext uri="{BB962C8B-B14F-4D97-AF65-F5344CB8AC3E}">
        <p14:creationId xmlns:p14="http://schemas.microsoft.com/office/powerpoint/2010/main" val="712649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19</a:t>
            </a:fld>
            <a:endParaRPr lang="en-US"/>
          </a:p>
        </p:txBody>
      </p:sp>
    </p:spTree>
    <p:extLst>
      <p:ext uri="{BB962C8B-B14F-4D97-AF65-F5344CB8AC3E}">
        <p14:creationId xmlns:p14="http://schemas.microsoft.com/office/powerpoint/2010/main" val="3304278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Keil Introduction: </a:t>
            </a:r>
          </a:p>
          <a:p>
            <a:pPr marL="0" indent="0">
              <a:buFontTx/>
              <a:buNone/>
            </a:pPr>
            <a:r>
              <a:rPr lang="en-US" baseline="0" dirty="0"/>
              <a:t>	The MDK-ARM is a complete software development environment for Cortex™-M, Cortex-R4, ARM7™ and ARM9™processor-based devices. MDK-ARM is specifically designed for microcontroller applications, it is easy to learn and use, yet powerful enough for the most demanding embedded applications.</a:t>
            </a:r>
          </a:p>
          <a:p>
            <a:pPr marL="0" indent="0">
              <a:buFontTx/>
              <a:buNone/>
            </a:pPr>
            <a:endParaRPr lang="en-US" baseline="0" dirty="0"/>
          </a:p>
          <a:p>
            <a:pPr marL="0" indent="0">
              <a:buFontTx/>
              <a:buNone/>
            </a:pPr>
            <a:endParaRPr lang="en-US" baseline="0" dirty="0"/>
          </a:p>
          <a:p>
            <a:pPr marL="171450" indent="-171450">
              <a:buFontTx/>
              <a:buChar char="-"/>
            </a:pPr>
            <a:r>
              <a:rPr lang="en-US" baseline="0" dirty="0"/>
              <a:t>Features Including:</a:t>
            </a:r>
          </a:p>
          <a:p>
            <a:pPr marL="628650" lvl="1" indent="-171450">
              <a:buFontTx/>
              <a:buChar char="-"/>
            </a:pPr>
            <a:r>
              <a:rPr lang="en-US" baseline="0" dirty="0"/>
              <a:t>Complete support for Cortex-M, Cortex-R4, ARM7, and ARM9 devices</a:t>
            </a:r>
          </a:p>
          <a:p>
            <a:pPr marL="628650" lvl="1" indent="-171450">
              <a:buFontTx/>
              <a:buChar char="-"/>
            </a:pPr>
            <a:r>
              <a:rPr lang="en-US" baseline="0" dirty="0"/>
              <a:t>Industry-leading ARM C/C++ Compilation Toolchain</a:t>
            </a:r>
          </a:p>
          <a:p>
            <a:pPr marL="628650" lvl="1" indent="-171450">
              <a:buFontTx/>
              <a:buChar char="-"/>
            </a:pPr>
            <a:r>
              <a:rPr lang="en-US" baseline="0" dirty="0"/>
              <a:t>µVision4 IDE, debugger, and simulation environment</a:t>
            </a:r>
          </a:p>
          <a:p>
            <a:pPr marL="628650" lvl="1" indent="-171450">
              <a:buFontTx/>
              <a:buChar char="-"/>
            </a:pPr>
            <a:r>
              <a:rPr lang="en-US" baseline="0" dirty="0"/>
              <a:t>Keil RTX deterministic, small footprint real-time operating system (with source code)</a:t>
            </a:r>
          </a:p>
          <a:p>
            <a:pPr marL="628650" lvl="1" indent="-171450">
              <a:buFontTx/>
              <a:buChar char="-"/>
            </a:pPr>
            <a:r>
              <a:rPr lang="en-US" baseline="0" dirty="0"/>
              <a:t>TCP/IP Networking Suite offers multiple protocols and various applications</a:t>
            </a:r>
          </a:p>
          <a:p>
            <a:pPr marL="628650" lvl="1" indent="-171450">
              <a:buFontTx/>
              <a:buChar char="-"/>
            </a:pPr>
            <a:r>
              <a:rPr lang="en-US" baseline="0" dirty="0"/>
              <a:t>USB Device and USB Host stacks are provided with standard driver classes</a:t>
            </a:r>
          </a:p>
          <a:p>
            <a:pPr marL="628650" lvl="1" indent="-171450">
              <a:buFontTx/>
              <a:buChar char="-"/>
            </a:pPr>
            <a:r>
              <a:rPr lang="en-US" baseline="0" dirty="0"/>
              <a:t>Complete GUI Library for embedded systems with graphical user interfaces</a:t>
            </a:r>
          </a:p>
          <a:p>
            <a:pPr marL="628650" lvl="1" indent="-171450">
              <a:buFontTx/>
              <a:buChar char="-"/>
            </a:pPr>
            <a:r>
              <a:rPr lang="en-US" baseline="0" dirty="0" err="1"/>
              <a:t>ULINKpro</a:t>
            </a:r>
            <a:r>
              <a:rPr lang="en-US" baseline="0" dirty="0"/>
              <a:t> enables on-the-fly analysis of running applications and records every executed Cortex-M instruction</a:t>
            </a:r>
          </a:p>
          <a:p>
            <a:pPr marL="628650" lvl="1" indent="-171450">
              <a:buFontTx/>
              <a:buChar char="-"/>
            </a:pPr>
            <a:r>
              <a:rPr lang="en-US" baseline="0" dirty="0"/>
              <a:t>Complete Code Coverage information about your program's execution</a:t>
            </a:r>
          </a:p>
          <a:p>
            <a:pPr marL="628650" lvl="1" indent="-171450">
              <a:buFontTx/>
              <a:buChar char="-"/>
            </a:pPr>
            <a:r>
              <a:rPr lang="en-US" baseline="0" dirty="0"/>
              <a:t>Execution Profiler and Performance Analyzer enable program optimization</a:t>
            </a:r>
          </a:p>
          <a:p>
            <a:pPr marL="628650" lvl="1" indent="-171450">
              <a:buFontTx/>
              <a:buChar char="-"/>
            </a:pPr>
            <a:r>
              <a:rPr lang="en-US" baseline="0" dirty="0"/>
              <a:t>Numerous example projects help you quickly become familiar with MDK-ARM's powerful, built-in features</a:t>
            </a:r>
          </a:p>
          <a:p>
            <a:pPr marL="628650" lvl="1" indent="-171450">
              <a:buFontTx/>
              <a:buChar char="-"/>
            </a:pPr>
            <a:r>
              <a:rPr lang="en-US" baseline="0" dirty="0"/>
              <a:t>CMSIS Cortex </a:t>
            </a:r>
            <a:r>
              <a:rPr lang="en-US" baseline="0" dirty="0" err="1"/>
              <a:t>Microcontoller</a:t>
            </a:r>
            <a:r>
              <a:rPr lang="en-US" baseline="0" dirty="0"/>
              <a:t> Software Interface Standard compliant</a:t>
            </a:r>
          </a:p>
          <a:p>
            <a:pPr marL="628650" lvl="1" indent="-171450">
              <a:buFontTx/>
              <a:buChar char="-"/>
            </a:pPr>
            <a:endParaRPr lang="en-US" baseline="0" dirty="0"/>
          </a:p>
          <a:p>
            <a:pPr marL="171450" indent="-171450">
              <a:buFontTx/>
              <a:buChar cha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20</a:t>
            </a:fld>
            <a:endParaRPr lang="en-US"/>
          </a:p>
        </p:txBody>
      </p:sp>
    </p:spTree>
    <p:extLst>
      <p:ext uri="{BB962C8B-B14F-4D97-AF65-F5344CB8AC3E}">
        <p14:creationId xmlns:p14="http://schemas.microsoft.com/office/powerpoint/2010/main" val="2689306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err="1"/>
              <a:t>Giới</a:t>
            </a:r>
            <a:r>
              <a:rPr lang="en-US" baseline="0" dirty="0"/>
              <a:t> </a:t>
            </a:r>
            <a:r>
              <a:rPr lang="en-US" baseline="0" dirty="0" err="1"/>
              <a:t>thiệu</a:t>
            </a:r>
            <a:r>
              <a:rPr lang="en-US" baseline="0" dirty="0"/>
              <a:t> </a:t>
            </a:r>
            <a:r>
              <a:rPr lang="en-US" baseline="0" dirty="0" err="1"/>
              <a:t>quá</a:t>
            </a:r>
            <a:r>
              <a:rPr lang="en-US" baseline="0" dirty="0"/>
              <a:t> </a:t>
            </a:r>
            <a:r>
              <a:rPr lang="en-US" baseline="0" dirty="0" err="1"/>
              <a:t>trình</a:t>
            </a:r>
            <a:r>
              <a:rPr lang="en-US" baseline="0" dirty="0"/>
              <a:t> compilation </a:t>
            </a:r>
            <a:r>
              <a:rPr lang="en-US" baseline="0" dirty="0" err="1"/>
              <a:t>một</a:t>
            </a:r>
            <a:r>
              <a:rPr lang="en-US" baseline="0" dirty="0"/>
              <a:t> application </a:t>
            </a:r>
            <a:r>
              <a:rPr lang="en-US" baseline="0" dirty="0" err="1"/>
              <a:t>trên</a:t>
            </a:r>
            <a:r>
              <a:rPr lang="en-US" baseline="0" dirty="0"/>
              <a:t> Keil. (</a:t>
            </a:r>
            <a:r>
              <a:rPr lang="en-US" baseline="0" dirty="0" err="1"/>
              <a:t>Yêu</a:t>
            </a:r>
            <a:r>
              <a:rPr lang="en-US" baseline="0" dirty="0"/>
              <a:t> </a:t>
            </a:r>
            <a:r>
              <a:rPr lang="en-US" baseline="0" dirty="0" err="1"/>
              <a:t>cầu</a:t>
            </a:r>
            <a:r>
              <a:rPr lang="en-US" baseline="0" dirty="0"/>
              <a:t> </a:t>
            </a:r>
            <a:r>
              <a:rPr lang="en-US" baseline="0" dirty="0" err="1"/>
              <a:t>học</a:t>
            </a:r>
            <a:r>
              <a:rPr lang="en-US" baseline="0" dirty="0"/>
              <a:t> </a:t>
            </a:r>
            <a:r>
              <a:rPr lang="en-US" baseline="0" dirty="0" err="1"/>
              <a:t>viên</a:t>
            </a:r>
            <a:r>
              <a:rPr lang="en-US" baseline="0" dirty="0"/>
              <a:t> </a:t>
            </a:r>
            <a:r>
              <a:rPr lang="en-US" baseline="0" dirty="0" err="1"/>
              <a:t>vận</a:t>
            </a:r>
            <a:r>
              <a:rPr lang="en-US" baseline="0" dirty="0"/>
              <a:t> </a:t>
            </a:r>
            <a:r>
              <a:rPr lang="en-US" baseline="0" dirty="0" err="1"/>
              <a:t>dụng</a:t>
            </a:r>
            <a:r>
              <a:rPr lang="en-US" baseline="0" dirty="0"/>
              <a:t> </a:t>
            </a:r>
            <a:r>
              <a:rPr lang="en-US" baseline="0" dirty="0" err="1"/>
              <a:t>kiến</a:t>
            </a:r>
            <a:r>
              <a:rPr lang="en-US" baseline="0" dirty="0"/>
              <a:t> </a:t>
            </a:r>
            <a:r>
              <a:rPr lang="en-US" baseline="0" dirty="0" err="1"/>
              <a:t>thức</a:t>
            </a:r>
            <a:r>
              <a:rPr lang="en-US" baseline="0" dirty="0"/>
              <a:t> </a:t>
            </a:r>
            <a:r>
              <a:rPr lang="en-US" baseline="0" dirty="0" err="1"/>
              <a:t>bài</a:t>
            </a:r>
            <a:r>
              <a:rPr lang="en-US" baseline="0" dirty="0"/>
              <a:t> </a:t>
            </a:r>
            <a:r>
              <a:rPr lang="en-US" baseline="0" dirty="0" err="1"/>
              <a:t>trước</a:t>
            </a:r>
            <a:r>
              <a:rPr lang="en-US" baseline="0" dirty="0"/>
              <a:t> </a:t>
            </a:r>
            <a:r>
              <a:rPr lang="en-US" baseline="0" dirty="0" err="1"/>
              <a:t>để</a:t>
            </a:r>
            <a:r>
              <a:rPr lang="en-US" baseline="0" dirty="0"/>
              <a:t> </a:t>
            </a:r>
            <a:r>
              <a:rPr lang="en-US" baseline="0" dirty="0" err="1"/>
              <a:t>giải</a:t>
            </a:r>
            <a:r>
              <a:rPr lang="en-US" baseline="0" dirty="0"/>
              <a:t> </a:t>
            </a:r>
            <a:r>
              <a:rPr lang="en-US" baseline="0" dirty="0" err="1"/>
              <a:t>thích</a:t>
            </a:r>
            <a:r>
              <a:rPr lang="en-US" baseline="0" dirty="0"/>
              <a:t> </a:t>
            </a:r>
            <a:r>
              <a:rPr lang="en-US" baseline="0" dirty="0" err="1"/>
              <a:t>hình</a:t>
            </a:r>
            <a:r>
              <a:rPr lang="en-US" baseline="0" dirty="0"/>
              <a:t> </a:t>
            </a:r>
            <a:r>
              <a:rPr lang="en-US" baseline="0" dirty="0" err="1"/>
              <a:t>vẽ</a:t>
            </a:r>
            <a:r>
              <a:rPr lang="en-US" baseline="0" dirty="0"/>
              <a:t> </a:t>
            </a:r>
            <a:r>
              <a:rPr lang="en-US" baseline="0" dirty="0" err="1"/>
              <a:t>trên</a:t>
            </a:r>
            <a:r>
              <a:rPr lang="en-US" baseline="0" dirty="0"/>
              <a:t>)</a:t>
            </a:r>
          </a:p>
          <a:p>
            <a:pPr marL="0" indent="0">
              <a:buFontTx/>
              <a:buNone/>
            </a:pPr>
            <a:endParaRPr lang="en-US" baseline="0" dirty="0"/>
          </a:p>
        </p:txBody>
      </p:sp>
      <p:sp>
        <p:nvSpPr>
          <p:cNvPr id="4" name="Slide Number Placeholder 3"/>
          <p:cNvSpPr>
            <a:spLocks noGrp="1"/>
          </p:cNvSpPr>
          <p:nvPr>
            <p:ph type="sldNum" sz="quarter" idx="5"/>
          </p:nvPr>
        </p:nvSpPr>
        <p:spPr/>
        <p:txBody>
          <a:bodyPr/>
          <a:lstStyle/>
          <a:p>
            <a:fld id="{2B3067B3-3AE6-DD4A-9E3D-C999AB3971A1}" type="slidenum">
              <a:rPr lang="en-US" smtClean="0"/>
              <a:t>21</a:t>
            </a:fld>
            <a:endParaRPr lang="en-US"/>
          </a:p>
        </p:txBody>
      </p:sp>
    </p:spTree>
    <p:extLst>
      <p:ext uri="{BB962C8B-B14F-4D97-AF65-F5344CB8AC3E}">
        <p14:creationId xmlns:p14="http://schemas.microsoft.com/office/powerpoint/2010/main" val="3861373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70000"/>
              </a:lnSpc>
            </a:pPr>
            <a:r>
              <a:rPr lang="en-US" sz="1200" b="1" i="1" u="sng" dirty="0"/>
              <a:t>The FRDM-KL46Z features</a:t>
            </a:r>
            <a:r>
              <a:rPr lang="en-US" sz="1200" dirty="0"/>
              <a:t>:</a:t>
            </a:r>
          </a:p>
          <a:p>
            <a:pPr marL="285750" indent="-285750" algn="just">
              <a:lnSpc>
                <a:spcPct val="170000"/>
              </a:lnSpc>
              <a:buFont typeface="Arial" panose="020B0604020202020204" pitchFamily="34" charset="0"/>
              <a:buChar char="•"/>
            </a:pPr>
            <a:r>
              <a:rPr lang="en-US" sz="1200" dirty="0"/>
              <a:t> MKL46Z256VLL4, up to 48MHz Clock, 256KB of flash, 32KB RAM, and loads of analog and digital peripherals.</a:t>
            </a:r>
          </a:p>
          <a:p>
            <a:pPr marL="285750" indent="-285750" algn="just">
              <a:lnSpc>
                <a:spcPct val="170000"/>
              </a:lnSpc>
              <a:buFont typeface="Arial" panose="020B0604020202020204" pitchFamily="34" charset="0"/>
              <a:buChar char="•"/>
            </a:pPr>
            <a:r>
              <a:rPr lang="en-US" sz="1200" dirty="0" err="1"/>
              <a:t>OpenSDA</a:t>
            </a:r>
            <a:r>
              <a:rPr lang="en-US" sz="1200" dirty="0"/>
              <a:t> circuit with several options (serial communication, run-control debug, flash programming). </a:t>
            </a:r>
          </a:p>
          <a:p>
            <a:pPr marL="285750" indent="-285750" algn="just">
              <a:lnSpc>
                <a:spcPct val="170000"/>
              </a:lnSpc>
              <a:buFont typeface="Arial" panose="020B0604020202020204" pitchFamily="34" charset="0"/>
              <a:buChar char="•"/>
            </a:pPr>
            <a:endParaRPr lang="en-US" sz="1200" dirty="0"/>
          </a:p>
          <a:p>
            <a:pPr algn="just">
              <a:lnSpc>
                <a:spcPct val="170000"/>
              </a:lnSpc>
            </a:pPr>
            <a:r>
              <a:rPr lang="en-US" sz="1200" b="1" i="1" u="sng" dirty="0"/>
              <a:t>The MDK-ARM</a:t>
            </a:r>
            <a:r>
              <a:rPr lang="en-US" sz="1200" b="1" dirty="0"/>
              <a:t> </a:t>
            </a:r>
            <a:r>
              <a:rPr lang="en-US" sz="1200" dirty="0"/>
              <a:t>is a complete software development environment for Cortex™-M, Cortex-R4, ARM7™ and ARM9™processor-based devices</a:t>
            </a:r>
          </a:p>
          <a:p>
            <a:pPr algn="just">
              <a:lnSpc>
                <a:spcPct val="170000"/>
              </a:lnSpc>
            </a:pPr>
            <a:endParaRPr lang="en-US" sz="1200" dirty="0"/>
          </a:p>
          <a:p>
            <a:pPr algn="just">
              <a:lnSpc>
                <a:spcPct val="170000"/>
              </a:lnSpc>
            </a:pPr>
            <a:r>
              <a:rPr lang="en-US" sz="1200" b="1" i="1" u="sng" dirty="0"/>
              <a:t>Getting Started Project</a:t>
            </a:r>
            <a:r>
              <a:rPr lang="en-US" sz="1200" dirty="0"/>
              <a:t> with GPIO and PORT modules in KEIL</a:t>
            </a:r>
          </a:p>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a:t>
            </a:fld>
            <a:endParaRPr lang="en-US"/>
          </a:p>
        </p:txBody>
      </p:sp>
    </p:spTree>
    <p:extLst>
      <p:ext uri="{BB962C8B-B14F-4D97-AF65-F5344CB8AC3E}">
        <p14:creationId xmlns:p14="http://schemas.microsoft.com/office/powerpoint/2010/main" val="1994392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err="1"/>
              <a:t>Giới</a:t>
            </a:r>
            <a:r>
              <a:rPr lang="en-US" baseline="0" dirty="0"/>
              <a:t> </a:t>
            </a:r>
            <a:r>
              <a:rPr lang="en-US" baseline="0" dirty="0" err="1"/>
              <a:t>thiệu</a:t>
            </a:r>
            <a:r>
              <a:rPr lang="en-US" baseline="0" dirty="0"/>
              <a:t> </a:t>
            </a:r>
            <a:r>
              <a:rPr lang="en-US" baseline="0" dirty="0" err="1"/>
              <a:t>quá</a:t>
            </a:r>
            <a:r>
              <a:rPr lang="en-US" baseline="0" dirty="0"/>
              <a:t> </a:t>
            </a:r>
            <a:r>
              <a:rPr lang="en-US" baseline="0" dirty="0" err="1"/>
              <a:t>trình</a:t>
            </a:r>
            <a:r>
              <a:rPr lang="en-US" baseline="0" dirty="0"/>
              <a:t> </a:t>
            </a:r>
            <a:r>
              <a:rPr lang="en-US" baseline="0" dirty="0" err="1"/>
              <a:t>các</a:t>
            </a:r>
            <a:r>
              <a:rPr lang="en-US" baseline="0" dirty="0"/>
              <a:t> </a:t>
            </a:r>
            <a:r>
              <a:rPr lang="en-US" baseline="0" dirty="0" err="1"/>
              <a:t>bước</a:t>
            </a:r>
            <a:r>
              <a:rPr lang="en-US" baseline="0" dirty="0"/>
              <a:t> </a:t>
            </a:r>
            <a:r>
              <a:rPr lang="en-US" baseline="0" dirty="0" err="1"/>
              <a:t>tạo</a:t>
            </a:r>
            <a:r>
              <a:rPr lang="en-US" baseline="0" dirty="0"/>
              <a:t>/build/</a:t>
            </a:r>
            <a:r>
              <a:rPr lang="en-US" baseline="0" dirty="0" err="1"/>
              <a:t>nạp</a:t>
            </a:r>
            <a:r>
              <a:rPr lang="en-US" baseline="0" dirty="0"/>
              <a:t> project </a:t>
            </a:r>
            <a:r>
              <a:rPr lang="en-US" baseline="0" dirty="0" err="1"/>
              <a:t>trên</a:t>
            </a:r>
            <a:r>
              <a:rPr lang="en-US" baseline="0" dirty="0"/>
              <a:t> Keil.</a:t>
            </a:r>
          </a:p>
          <a:p>
            <a:pPr marL="171450" indent="-171450">
              <a:buFontTx/>
              <a:buChar char="-"/>
            </a:pPr>
            <a:r>
              <a:rPr lang="en-US" baseline="0" dirty="0" err="1"/>
              <a:t>Sử</a:t>
            </a:r>
            <a:r>
              <a:rPr lang="en-US" baseline="0" dirty="0"/>
              <a:t> </a:t>
            </a:r>
            <a:r>
              <a:rPr lang="en-US" baseline="0" dirty="0" err="1"/>
              <a:t>dụng</a:t>
            </a:r>
            <a:r>
              <a:rPr lang="en-US" baseline="0" dirty="0"/>
              <a:t> tool </a:t>
            </a:r>
            <a:r>
              <a:rPr lang="en-US" baseline="0" dirty="0" err="1"/>
              <a:t>thật</a:t>
            </a:r>
            <a:r>
              <a:rPr lang="en-US" baseline="0" dirty="0"/>
              <a:t> </a:t>
            </a:r>
            <a:r>
              <a:rPr lang="en-US" baseline="0" dirty="0" err="1"/>
              <a:t>để</a:t>
            </a:r>
            <a:r>
              <a:rPr lang="en-US" baseline="0" dirty="0"/>
              <a:t> </a:t>
            </a:r>
            <a:r>
              <a:rPr lang="en-US" baseline="0" dirty="0" err="1"/>
              <a:t>trình</a:t>
            </a:r>
            <a:r>
              <a:rPr lang="en-US" baseline="0" dirty="0"/>
              <a:t> </a:t>
            </a:r>
            <a:r>
              <a:rPr lang="en-US" baseline="0" dirty="0" err="1"/>
              <a:t>bày</a:t>
            </a:r>
            <a:r>
              <a:rPr lang="en-US" baseline="0" dirty="0"/>
              <a:t> </a:t>
            </a:r>
            <a:r>
              <a:rPr lang="en-US" baseline="0" dirty="0" err="1"/>
              <a:t>quá</a:t>
            </a:r>
            <a:r>
              <a:rPr lang="en-US" baseline="0" dirty="0"/>
              <a:t> </a:t>
            </a:r>
            <a:r>
              <a:rPr lang="en-US" baseline="0" dirty="0" err="1"/>
              <a:t>trình</a:t>
            </a:r>
            <a:r>
              <a:rPr lang="en-US" baseline="0" dirty="0"/>
              <a:t> </a:t>
            </a:r>
            <a:r>
              <a:rPr lang="en-US" baseline="0" dirty="0" err="1"/>
              <a:t>từ</a:t>
            </a:r>
            <a:r>
              <a:rPr lang="en-US" baseline="0" dirty="0"/>
              <a:t> create new project / add file CMSIS; change default option on project/ Build &amp; Fix error when compilation / Load &amp; Debug in real hardware.</a:t>
            </a:r>
          </a:p>
          <a:p>
            <a:pPr marL="171450" indent="-171450">
              <a:buFontTx/>
              <a:buChar char="-"/>
            </a:pPr>
            <a:r>
              <a:rPr lang="en-US" baseline="0" dirty="0" err="1"/>
              <a:t>Có</a:t>
            </a:r>
            <a:r>
              <a:rPr lang="en-US" baseline="0" dirty="0"/>
              <a:t> </a:t>
            </a:r>
            <a:r>
              <a:rPr lang="en-US" baseline="0" dirty="0" err="1"/>
              <a:t>thể</a:t>
            </a:r>
            <a:r>
              <a:rPr lang="en-US" baseline="0" dirty="0"/>
              <a:t> </a:t>
            </a:r>
            <a:r>
              <a:rPr lang="en-US" baseline="0" dirty="0" err="1"/>
              <a:t>yêu</a:t>
            </a:r>
            <a:r>
              <a:rPr lang="en-US" baseline="0" dirty="0"/>
              <a:t> </a:t>
            </a:r>
            <a:r>
              <a:rPr lang="en-US" baseline="0" dirty="0" err="1"/>
              <a:t>cầu</a:t>
            </a:r>
            <a:r>
              <a:rPr lang="en-US" baseline="0" dirty="0"/>
              <a:t> </a:t>
            </a:r>
            <a:r>
              <a:rPr lang="en-US" baseline="0" dirty="0" err="1"/>
              <a:t>một</a:t>
            </a:r>
            <a:r>
              <a:rPr lang="en-US" baseline="0" dirty="0"/>
              <a:t> </a:t>
            </a:r>
            <a:r>
              <a:rPr lang="en-US" baseline="0" dirty="0" err="1"/>
              <a:t>học</a:t>
            </a:r>
            <a:r>
              <a:rPr lang="en-US" baseline="0" dirty="0"/>
              <a:t> </a:t>
            </a:r>
            <a:r>
              <a:rPr lang="en-US" baseline="0" dirty="0" err="1"/>
              <a:t>viên</a:t>
            </a:r>
            <a:r>
              <a:rPr lang="en-US" baseline="0" dirty="0"/>
              <a:t> </a:t>
            </a:r>
            <a:r>
              <a:rPr lang="en-US" baseline="0" dirty="0" err="1"/>
              <a:t>lên</a:t>
            </a:r>
            <a:r>
              <a:rPr lang="en-US" baseline="0" dirty="0"/>
              <a:t> </a:t>
            </a:r>
            <a:r>
              <a:rPr lang="en-US" baseline="0" dirty="0" err="1"/>
              <a:t>trực</a:t>
            </a:r>
            <a:r>
              <a:rPr lang="en-US" baseline="0" dirty="0"/>
              <a:t> </a:t>
            </a:r>
            <a:r>
              <a:rPr lang="en-US" baseline="0" dirty="0" err="1"/>
              <a:t>tiếp</a:t>
            </a:r>
            <a:r>
              <a:rPr lang="en-US" baseline="0" dirty="0"/>
              <a:t> </a:t>
            </a:r>
            <a:r>
              <a:rPr lang="en-US" baseline="0" dirty="0" err="1"/>
              <a:t>làm</a:t>
            </a:r>
            <a:r>
              <a:rPr lang="en-US" baseline="0" dirty="0"/>
              <a:t>, </a:t>
            </a:r>
            <a:r>
              <a:rPr lang="en-US" baseline="0" dirty="0" err="1"/>
              <a:t>và</a:t>
            </a:r>
            <a:r>
              <a:rPr lang="en-US" baseline="0" dirty="0"/>
              <a:t> </a:t>
            </a:r>
            <a:r>
              <a:rPr lang="en-US" baseline="0" dirty="0" err="1"/>
              <a:t>hướng</a:t>
            </a:r>
            <a:r>
              <a:rPr lang="en-US" baseline="0" dirty="0"/>
              <a:t> </a:t>
            </a:r>
            <a:r>
              <a:rPr lang="en-US" baseline="0" dirty="0" err="1"/>
              <a:t>dẫn</a:t>
            </a:r>
            <a:r>
              <a:rPr lang="en-US" baseline="0" dirty="0"/>
              <a:t>.</a:t>
            </a:r>
          </a:p>
          <a:p>
            <a:pPr marL="0" indent="0">
              <a:buFontTx/>
              <a:buNone/>
            </a:pPr>
            <a:endParaRPr lang="en-US" baseline="0" dirty="0"/>
          </a:p>
        </p:txBody>
      </p:sp>
      <p:sp>
        <p:nvSpPr>
          <p:cNvPr id="4" name="Slide Number Placeholder 3"/>
          <p:cNvSpPr>
            <a:spLocks noGrp="1"/>
          </p:cNvSpPr>
          <p:nvPr>
            <p:ph type="sldNum" sz="quarter" idx="5"/>
          </p:nvPr>
        </p:nvSpPr>
        <p:spPr/>
        <p:txBody>
          <a:bodyPr/>
          <a:lstStyle/>
          <a:p>
            <a:fld id="{2B3067B3-3AE6-DD4A-9E3D-C999AB3971A1}" type="slidenum">
              <a:rPr lang="en-US" smtClean="0"/>
              <a:t>22</a:t>
            </a:fld>
            <a:endParaRPr lang="en-US"/>
          </a:p>
        </p:txBody>
      </p:sp>
    </p:spTree>
    <p:extLst>
      <p:ext uri="{BB962C8B-B14F-4D97-AF65-F5344CB8AC3E}">
        <p14:creationId xmlns:p14="http://schemas.microsoft.com/office/powerpoint/2010/main" val="296809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23</a:t>
            </a:fld>
            <a:endParaRPr lang="en-US"/>
          </a:p>
        </p:txBody>
      </p:sp>
    </p:spTree>
    <p:extLst>
      <p:ext uri="{BB962C8B-B14F-4D97-AF65-F5344CB8AC3E}">
        <p14:creationId xmlns:p14="http://schemas.microsoft.com/office/powerpoint/2010/main" val="3591733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24</a:t>
            </a:fld>
            <a:endParaRPr lang="en-US"/>
          </a:p>
        </p:txBody>
      </p:sp>
    </p:spTree>
    <p:extLst>
      <p:ext uri="{BB962C8B-B14F-4D97-AF65-F5344CB8AC3E}">
        <p14:creationId xmlns:p14="http://schemas.microsoft.com/office/powerpoint/2010/main" val="3907788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Purpose:</a:t>
            </a:r>
            <a:r>
              <a:rPr lang="en-US" baseline="0" dirty="0"/>
              <a:t> </a:t>
            </a:r>
            <a:r>
              <a:rPr lang="en-US" dirty="0" err="1"/>
              <a:t>Hướng</a:t>
            </a:r>
            <a:r>
              <a:rPr lang="en-US" baseline="0" dirty="0"/>
              <a:t> </a:t>
            </a:r>
            <a:r>
              <a:rPr lang="en-US" baseline="0" dirty="0" err="1"/>
              <a:t>dẫn</a:t>
            </a:r>
            <a:r>
              <a:rPr lang="en-US" baseline="0" dirty="0"/>
              <a:t> </a:t>
            </a:r>
            <a:r>
              <a:rPr lang="en-US" baseline="0" dirty="0" err="1"/>
              <a:t>cụ</a:t>
            </a:r>
            <a:r>
              <a:rPr lang="en-US" baseline="0" dirty="0"/>
              <a:t> </a:t>
            </a:r>
            <a:r>
              <a:rPr lang="en-US" baseline="0" dirty="0" err="1"/>
              <a:t>thể</a:t>
            </a:r>
            <a:r>
              <a:rPr lang="en-US" baseline="0" dirty="0"/>
              <a:t> </a:t>
            </a:r>
            <a:r>
              <a:rPr lang="en-US" baseline="0" dirty="0" err="1"/>
              <a:t>các</a:t>
            </a:r>
            <a:r>
              <a:rPr lang="en-US" baseline="0" dirty="0"/>
              <a:t> </a:t>
            </a:r>
            <a:r>
              <a:rPr lang="en-US" baseline="0" dirty="0" err="1"/>
              <a:t>bước</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một</a:t>
            </a:r>
            <a:r>
              <a:rPr lang="en-US" baseline="0" dirty="0"/>
              <a:t> project </a:t>
            </a:r>
            <a:r>
              <a:rPr lang="en-US" baseline="0" dirty="0" err="1"/>
              <a:t>trên</a:t>
            </a:r>
            <a:r>
              <a:rPr lang="en-US" baseline="0" dirty="0"/>
              <a:t> Keil.</a:t>
            </a:r>
          </a:p>
          <a:p>
            <a:r>
              <a:rPr lang="en-US" baseline="0" dirty="0" err="1"/>
              <a:t>Nêu</a:t>
            </a:r>
            <a:r>
              <a:rPr lang="en-US" baseline="0" dirty="0"/>
              <a:t> </a:t>
            </a:r>
            <a:r>
              <a:rPr lang="en-US" baseline="0" dirty="0" err="1"/>
              <a:t>bài</a:t>
            </a:r>
            <a:r>
              <a:rPr lang="en-US" baseline="0" dirty="0"/>
              <a:t> </a:t>
            </a:r>
            <a:r>
              <a:rPr lang="en-US" baseline="0" dirty="0" err="1"/>
              <a:t>tập</a:t>
            </a:r>
            <a:r>
              <a:rPr lang="en-US" baseline="0" dirty="0"/>
              <a:t> </a:t>
            </a:r>
            <a:r>
              <a:rPr lang="en-US" baseline="0" dirty="0" err="1"/>
              <a:t>cụ</a:t>
            </a:r>
            <a:r>
              <a:rPr lang="en-US" baseline="0" dirty="0"/>
              <a:t> </a:t>
            </a:r>
            <a:r>
              <a:rPr lang="en-US" baseline="0" dirty="0" err="1"/>
              <a:t>thể</a:t>
            </a:r>
            <a:r>
              <a:rPr lang="en-US" baseline="0" dirty="0"/>
              <a:t>: </a:t>
            </a:r>
            <a:r>
              <a:rPr lang="en-US" baseline="0" dirty="0" err="1"/>
              <a:t>Điều</a:t>
            </a:r>
            <a:r>
              <a:rPr lang="en-US" baseline="0" dirty="0"/>
              <a:t> </a:t>
            </a:r>
            <a:r>
              <a:rPr lang="en-US" baseline="0" dirty="0" err="1"/>
              <a:t>khiển</a:t>
            </a:r>
            <a:r>
              <a:rPr lang="en-US" baseline="0" dirty="0"/>
              <a:t> </a:t>
            </a:r>
            <a:r>
              <a:rPr lang="en-US" baseline="0" dirty="0" err="1"/>
              <a:t>nút</a:t>
            </a:r>
            <a:r>
              <a:rPr lang="en-US" baseline="0" dirty="0"/>
              <a:t> </a:t>
            </a:r>
            <a:r>
              <a:rPr lang="en-US" baseline="0" dirty="0" err="1"/>
              <a:t>bấm</a:t>
            </a:r>
            <a:r>
              <a:rPr lang="en-US" baseline="0" dirty="0"/>
              <a:t> </a:t>
            </a:r>
            <a:r>
              <a:rPr lang="en-US" baseline="0" dirty="0" err="1"/>
              <a:t>để</a:t>
            </a:r>
            <a:r>
              <a:rPr lang="en-US" baseline="0" dirty="0"/>
              <a:t> </a:t>
            </a:r>
            <a:r>
              <a:rPr lang="en-US" baseline="0" dirty="0" err="1"/>
              <a:t>bật</a:t>
            </a:r>
            <a:r>
              <a:rPr lang="en-US" baseline="0" dirty="0"/>
              <a:t>/</a:t>
            </a:r>
            <a:r>
              <a:rPr lang="en-US" baseline="0" dirty="0" err="1"/>
              <a:t>tắt</a:t>
            </a:r>
            <a:r>
              <a:rPr lang="en-US" baseline="0" dirty="0"/>
              <a:t> LED.</a:t>
            </a:r>
          </a:p>
          <a:p>
            <a:endParaRPr lang="en-US" baseline="0" dirty="0"/>
          </a:p>
          <a:p>
            <a:r>
              <a:rPr lang="en-US" baseline="0" dirty="0"/>
              <a:t>Topic </a:t>
            </a:r>
            <a:r>
              <a:rPr lang="en-US" baseline="0" dirty="0" err="1"/>
              <a:t>trao</a:t>
            </a:r>
            <a:r>
              <a:rPr lang="en-US" baseline="0" dirty="0"/>
              <a:t> </a:t>
            </a:r>
            <a:r>
              <a:rPr lang="en-US" baseline="0" dirty="0" err="1"/>
              <a:t>đổi</a:t>
            </a:r>
            <a:r>
              <a:rPr lang="en-US" baseline="0" dirty="0"/>
              <a:t>: </a:t>
            </a:r>
            <a:r>
              <a:rPr lang="en-US" baseline="0" dirty="0" err="1"/>
              <a:t>Với</a:t>
            </a:r>
            <a:r>
              <a:rPr lang="en-US" baseline="0" dirty="0"/>
              <a:t> </a:t>
            </a:r>
            <a:r>
              <a:rPr lang="en-US" baseline="0" dirty="0" err="1"/>
              <a:t>yêu</a:t>
            </a:r>
            <a:r>
              <a:rPr lang="en-US" baseline="0" dirty="0"/>
              <a:t> </a:t>
            </a:r>
            <a:r>
              <a:rPr lang="en-US" baseline="0" dirty="0" err="1"/>
              <a:t>cầu</a:t>
            </a:r>
            <a:r>
              <a:rPr lang="en-US" baseline="0" dirty="0"/>
              <a:t> </a:t>
            </a:r>
            <a:r>
              <a:rPr lang="en-US" baseline="0" dirty="0" err="1"/>
              <a:t>bài</a:t>
            </a:r>
            <a:r>
              <a:rPr lang="en-US" baseline="0" dirty="0"/>
              <a:t> </a:t>
            </a:r>
            <a:r>
              <a:rPr lang="en-US" baseline="0" dirty="0" err="1"/>
              <a:t>toán</a:t>
            </a:r>
            <a:r>
              <a:rPr lang="en-US" baseline="0" dirty="0"/>
              <a:t> </a:t>
            </a:r>
            <a:r>
              <a:rPr lang="en-US" baseline="0" dirty="0" err="1"/>
              <a:t>trên</a:t>
            </a:r>
            <a:r>
              <a:rPr lang="en-US" baseline="0" dirty="0"/>
              <a:t>, </a:t>
            </a:r>
            <a:r>
              <a:rPr lang="en-US" baseline="0" dirty="0" err="1"/>
              <a:t>thì</a:t>
            </a:r>
            <a:r>
              <a:rPr lang="en-US" baseline="0" dirty="0"/>
              <a:t> </a:t>
            </a:r>
            <a:r>
              <a:rPr lang="en-US" baseline="0" dirty="0" err="1"/>
              <a:t>các</a:t>
            </a:r>
            <a:r>
              <a:rPr lang="en-US" baseline="0" dirty="0"/>
              <a:t> </a:t>
            </a:r>
            <a:r>
              <a:rPr lang="en-US" baseline="0" dirty="0" err="1"/>
              <a:t>bước</a:t>
            </a:r>
            <a:r>
              <a:rPr lang="en-US" baseline="0" dirty="0"/>
              <a:t> </a:t>
            </a:r>
            <a:r>
              <a:rPr lang="en-US" baseline="0" dirty="0" err="1"/>
              <a:t>làm</a:t>
            </a:r>
            <a:r>
              <a:rPr lang="en-US" baseline="0" dirty="0"/>
              <a:t> </a:t>
            </a:r>
            <a:r>
              <a:rPr lang="en-US" baseline="0" dirty="0" err="1"/>
              <a:t>như</a:t>
            </a:r>
            <a:r>
              <a:rPr lang="en-US" baseline="0" dirty="0"/>
              <a:t> </a:t>
            </a:r>
            <a:r>
              <a:rPr lang="en-US" baseline="0" dirty="0" err="1"/>
              <a:t>thế</a:t>
            </a:r>
            <a:r>
              <a:rPr lang="en-US" baseline="0" dirty="0"/>
              <a:t> </a:t>
            </a:r>
            <a:r>
              <a:rPr lang="en-US" baseline="0" dirty="0" err="1"/>
              <a:t>nào</a:t>
            </a:r>
            <a:r>
              <a:rPr lang="en-US" baseline="0" dirty="0"/>
              <a:t> ?</a:t>
            </a:r>
          </a:p>
          <a:p>
            <a:endParaRPr lang="en-US" baseline="0" dirty="0"/>
          </a:p>
          <a:p>
            <a:r>
              <a:rPr lang="en-US" baseline="0" dirty="0" err="1"/>
              <a:t>Tổng</a:t>
            </a:r>
            <a:r>
              <a:rPr lang="en-US" baseline="0" dirty="0"/>
              <a:t> </a:t>
            </a:r>
            <a:r>
              <a:rPr lang="en-US" baseline="0" dirty="0" err="1"/>
              <a:t>kết</a:t>
            </a:r>
            <a:r>
              <a:rPr lang="en-US" baseline="0" dirty="0"/>
              <a:t>:</a:t>
            </a:r>
          </a:p>
          <a:p>
            <a:r>
              <a:rPr lang="en-US" baseline="0" dirty="0"/>
              <a:t>     - </a:t>
            </a:r>
            <a:r>
              <a:rPr lang="en-US" baseline="0" dirty="0" err="1"/>
              <a:t>Tìm</a:t>
            </a:r>
            <a:r>
              <a:rPr lang="en-US" baseline="0" dirty="0"/>
              <a:t> </a:t>
            </a:r>
            <a:r>
              <a:rPr lang="en-US" baseline="0" dirty="0" err="1"/>
              <a:t>hiểu</a:t>
            </a:r>
            <a:r>
              <a:rPr lang="en-US" baseline="0" dirty="0"/>
              <a:t> </a:t>
            </a:r>
            <a:r>
              <a:rPr lang="en-US" baseline="0" dirty="0" err="1"/>
              <a:t>kỹ</a:t>
            </a:r>
            <a:r>
              <a:rPr lang="en-US" baseline="0" dirty="0"/>
              <a:t> </a:t>
            </a:r>
            <a:r>
              <a:rPr lang="en-US" baseline="0" dirty="0" err="1"/>
              <a:t>yêu</a:t>
            </a:r>
            <a:r>
              <a:rPr lang="en-US" baseline="0" dirty="0"/>
              <a:t> </a:t>
            </a:r>
            <a:r>
              <a:rPr lang="en-US" baseline="0" dirty="0" err="1"/>
              <a:t>cầu</a:t>
            </a:r>
            <a:r>
              <a:rPr lang="en-US" baseline="0" dirty="0"/>
              <a:t> </a:t>
            </a:r>
            <a:r>
              <a:rPr lang="en-US" baseline="0" dirty="0" err="1"/>
              <a:t>bài</a:t>
            </a:r>
            <a:r>
              <a:rPr lang="en-US" baseline="0" dirty="0"/>
              <a:t> </a:t>
            </a:r>
            <a:r>
              <a:rPr lang="en-US" baseline="0" dirty="0" err="1"/>
              <a:t>toán</a:t>
            </a:r>
            <a:endParaRPr lang="en-US" baseline="0" dirty="0"/>
          </a:p>
          <a:p>
            <a:r>
              <a:rPr lang="en-US" baseline="0" dirty="0"/>
              <a:t>     - </a:t>
            </a:r>
            <a:r>
              <a:rPr lang="en-US" baseline="0" dirty="0" err="1"/>
              <a:t>Tìm</a:t>
            </a:r>
            <a:r>
              <a:rPr lang="en-US" baseline="0" dirty="0"/>
              <a:t> </a:t>
            </a:r>
            <a:r>
              <a:rPr lang="en-US" baseline="0" dirty="0" err="1"/>
              <a:t>hiểu</a:t>
            </a:r>
            <a:r>
              <a:rPr lang="en-US" baseline="0" dirty="0"/>
              <a:t> </a:t>
            </a:r>
            <a:r>
              <a:rPr lang="en-US" baseline="0" dirty="0" err="1"/>
              <a:t>cách</a:t>
            </a:r>
            <a:r>
              <a:rPr lang="en-US" baseline="0" dirty="0"/>
              <a:t> configure/operation </a:t>
            </a:r>
            <a:r>
              <a:rPr lang="en-US" baseline="0" dirty="0" err="1"/>
              <a:t>của</a:t>
            </a:r>
            <a:r>
              <a:rPr lang="en-US" baseline="0" dirty="0"/>
              <a:t> </a:t>
            </a:r>
            <a:r>
              <a:rPr lang="en-US" baseline="0" dirty="0" err="1"/>
              <a:t>các</a:t>
            </a:r>
            <a:r>
              <a:rPr lang="en-US" baseline="0" dirty="0"/>
              <a:t> module </a:t>
            </a:r>
            <a:r>
              <a:rPr lang="en-US" baseline="0" dirty="0" err="1"/>
              <a:t>được</a:t>
            </a:r>
            <a:r>
              <a:rPr lang="en-US" baseline="0" dirty="0"/>
              <a:t> </a:t>
            </a:r>
            <a:r>
              <a:rPr lang="en-US" baseline="0" dirty="0" err="1"/>
              <a:t>sử</a:t>
            </a:r>
            <a:r>
              <a:rPr lang="en-US" baseline="0" dirty="0"/>
              <a:t> </a:t>
            </a:r>
            <a:r>
              <a:rPr lang="en-US" baseline="0" dirty="0" err="1"/>
              <a:t>dụng</a:t>
            </a:r>
            <a:r>
              <a:rPr lang="en-US" baseline="0" dirty="0"/>
              <a:t>.</a:t>
            </a:r>
          </a:p>
          <a:p>
            <a:r>
              <a:rPr lang="en-US" baseline="0" dirty="0"/>
              <a:t>     - Design </a:t>
            </a:r>
            <a:r>
              <a:rPr lang="en-US" baseline="0" dirty="0" err="1"/>
              <a:t>bài</a:t>
            </a:r>
            <a:r>
              <a:rPr lang="en-US" baseline="0" dirty="0"/>
              <a:t> </a:t>
            </a:r>
            <a:r>
              <a:rPr lang="en-US" baseline="0" dirty="0" err="1"/>
              <a:t>toán</a:t>
            </a:r>
            <a:endParaRPr lang="en-US" baseline="0" dirty="0"/>
          </a:p>
          <a:p>
            <a:r>
              <a:rPr lang="en-US" baseline="0" dirty="0"/>
              <a:t>     - Code</a:t>
            </a:r>
          </a:p>
          <a:p>
            <a:r>
              <a:rPr lang="en-US" baseline="0" dirty="0"/>
              <a:t>     - Test &amp; Fix bug.</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25</a:t>
            </a:fld>
            <a:endParaRPr lang="en-US"/>
          </a:p>
        </p:txBody>
      </p:sp>
    </p:spTree>
    <p:extLst>
      <p:ext uri="{BB962C8B-B14F-4D97-AF65-F5344CB8AC3E}">
        <p14:creationId xmlns:p14="http://schemas.microsoft.com/office/powerpoint/2010/main" val="1843994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Topic </a:t>
            </a:r>
            <a:r>
              <a:rPr lang="en-US" baseline="0" dirty="0" err="1"/>
              <a:t>trao</a:t>
            </a:r>
            <a:r>
              <a:rPr lang="en-US" baseline="0" dirty="0"/>
              <a:t> </a:t>
            </a:r>
            <a:r>
              <a:rPr lang="en-US" baseline="0" dirty="0" err="1"/>
              <a:t>đổi</a:t>
            </a:r>
            <a:r>
              <a:rPr lang="en-US" baseline="0" dirty="0"/>
              <a:t>:</a:t>
            </a:r>
          </a:p>
          <a:p>
            <a:r>
              <a:rPr lang="en-US" baseline="0" dirty="0"/>
              <a:t>    - </a:t>
            </a:r>
            <a:r>
              <a:rPr lang="en-US" baseline="0" dirty="0" err="1"/>
              <a:t>Để</a:t>
            </a:r>
            <a:r>
              <a:rPr lang="en-US" baseline="0" dirty="0"/>
              <a:t> </a:t>
            </a:r>
            <a:r>
              <a:rPr lang="en-US" baseline="0" dirty="0" err="1"/>
              <a:t>giải</a:t>
            </a:r>
            <a:r>
              <a:rPr lang="en-US" baseline="0" dirty="0"/>
              <a:t> </a:t>
            </a:r>
            <a:r>
              <a:rPr lang="en-US" baseline="0" dirty="0" err="1"/>
              <a:t>quyết</a:t>
            </a:r>
            <a:r>
              <a:rPr lang="en-US" baseline="0" dirty="0"/>
              <a:t> </a:t>
            </a:r>
            <a:r>
              <a:rPr lang="en-US" baseline="0" dirty="0" err="1"/>
              <a:t>bài</a:t>
            </a:r>
            <a:r>
              <a:rPr lang="en-US" baseline="0" dirty="0"/>
              <a:t> </a:t>
            </a:r>
            <a:r>
              <a:rPr lang="en-US" baseline="0" dirty="0" err="1"/>
              <a:t>toán</a:t>
            </a:r>
            <a:r>
              <a:rPr lang="en-US" baseline="0" dirty="0"/>
              <a:t> </a:t>
            </a:r>
            <a:r>
              <a:rPr lang="en-US" baseline="0" dirty="0" err="1"/>
              <a:t>đặt</a:t>
            </a:r>
            <a:r>
              <a:rPr lang="en-US" baseline="0" dirty="0"/>
              <a:t> ra </a:t>
            </a:r>
            <a:r>
              <a:rPr lang="en-US" baseline="0" dirty="0" err="1"/>
              <a:t>cần</a:t>
            </a:r>
            <a:r>
              <a:rPr lang="en-US" baseline="0" dirty="0"/>
              <a:t> </a:t>
            </a:r>
            <a:r>
              <a:rPr lang="en-US" baseline="0" dirty="0" err="1"/>
              <a:t>sử</a:t>
            </a:r>
            <a:r>
              <a:rPr lang="en-US" baseline="0" dirty="0"/>
              <a:t> </a:t>
            </a:r>
            <a:r>
              <a:rPr lang="en-US" baseline="0" dirty="0" err="1"/>
              <a:t>dụng</a:t>
            </a:r>
            <a:r>
              <a:rPr lang="en-US" baseline="0" dirty="0"/>
              <a:t> module </a:t>
            </a:r>
            <a:r>
              <a:rPr lang="en-US" baseline="0" dirty="0" err="1"/>
              <a:t>nào</a:t>
            </a:r>
            <a:r>
              <a:rPr lang="en-US" baseline="0" dirty="0"/>
              <a:t> </a:t>
            </a:r>
            <a:r>
              <a:rPr lang="en-US" baseline="0" dirty="0" err="1"/>
              <a:t>của</a:t>
            </a:r>
            <a:r>
              <a:rPr lang="en-US" baseline="0" dirty="0"/>
              <a:t> KL46.</a:t>
            </a:r>
          </a:p>
          <a:p>
            <a:r>
              <a:rPr lang="en-US" baseline="0" dirty="0"/>
              <a:t>    Answer:</a:t>
            </a:r>
          </a:p>
          <a:p>
            <a:r>
              <a:rPr lang="en-US" baseline="0" dirty="0"/>
              <a:t>        - PORT module </a:t>
            </a:r>
            <a:r>
              <a:rPr lang="en-US" baseline="0" dirty="0">
                <a:sym typeface="Wingdings" panose="05000000000000000000" pitchFamily="2" charset="2"/>
              </a:rPr>
              <a:t> support Port control (Configure pin functionality / configure external interrupt if needed)</a:t>
            </a:r>
          </a:p>
          <a:p>
            <a:r>
              <a:rPr lang="en-US" baseline="0" dirty="0">
                <a:sym typeface="Wingdings" panose="05000000000000000000" pitchFamily="2" charset="2"/>
              </a:rPr>
              <a:t>        - GPIO module -&gt; trigger user event / Read data from SW1 / </a:t>
            </a:r>
            <a:r>
              <a:rPr lang="en-US" baseline="0" dirty="0" err="1">
                <a:sym typeface="Wingdings" panose="05000000000000000000" pitchFamily="2" charset="2"/>
              </a:rPr>
              <a:t>Outdata</a:t>
            </a:r>
            <a:r>
              <a:rPr lang="en-US" baseline="0" dirty="0">
                <a:sym typeface="Wingdings" panose="05000000000000000000" pitchFamily="2" charset="2"/>
              </a:rPr>
              <a:t> to LED</a:t>
            </a:r>
          </a:p>
          <a:p>
            <a:r>
              <a:rPr lang="en-US" baseline="0" dirty="0">
                <a:sym typeface="Wingdings" panose="05000000000000000000" pitchFamily="2" charset="2"/>
              </a:rPr>
              <a:t>- </a:t>
            </a:r>
            <a:r>
              <a:rPr lang="en-US" baseline="0" dirty="0" err="1">
                <a:sym typeface="Wingdings" panose="05000000000000000000" pitchFamily="2" charset="2"/>
              </a:rPr>
              <a:t>Giới</a:t>
            </a:r>
            <a:r>
              <a:rPr lang="en-US" baseline="0" dirty="0">
                <a:sym typeface="Wingdings" panose="05000000000000000000" pitchFamily="2" charset="2"/>
              </a:rPr>
              <a:t> </a:t>
            </a:r>
            <a:r>
              <a:rPr lang="en-US" baseline="0" dirty="0" err="1">
                <a:sym typeface="Wingdings" panose="05000000000000000000" pitchFamily="2" charset="2"/>
              </a:rPr>
              <a:t>thiệu</a:t>
            </a:r>
            <a:r>
              <a:rPr lang="en-US" baseline="0" dirty="0">
                <a:sym typeface="Wingdings" panose="05000000000000000000" pitchFamily="2" charset="2"/>
              </a:rPr>
              <a:t> </a:t>
            </a:r>
            <a:r>
              <a:rPr lang="en-US" baseline="0" dirty="0" err="1">
                <a:sym typeface="Wingdings" panose="05000000000000000000" pitchFamily="2" charset="2"/>
              </a:rPr>
              <a:t>về</a:t>
            </a:r>
            <a:r>
              <a:rPr lang="en-US" baseline="0" dirty="0">
                <a:sym typeface="Wingdings" panose="05000000000000000000" pitchFamily="2" charset="2"/>
              </a:rPr>
              <a:t> PORT module. (</a:t>
            </a:r>
            <a:r>
              <a:rPr lang="en-US" baseline="0" dirty="0" err="1">
                <a:sym typeface="Wingdings" panose="05000000000000000000" pitchFamily="2" charset="2"/>
              </a:rPr>
              <a:t>yêu</a:t>
            </a:r>
            <a:r>
              <a:rPr lang="en-US" baseline="0" dirty="0">
                <a:sym typeface="Wingdings" panose="05000000000000000000" pitchFamily="2" charset="2"/>
              </a:rPr>
              <a:t> </a:t>
            </a:r>
            <a:r>
              <a:rPr lang="en-US" baseline="0" dirty="0" err="1">
                <a:sym typeface="Wingdings" panose="05000000000000000000" pitchFamily="2" charset="2"/>
              </a:rPr>
              <a:t>cầu</a:t>
            </a:r>
            <a:r>
              <a:rPr lang="en-US" baseline="0" dirty="0">
                <a:sym typeface="Wingdings" panose="05000000000000000000" pitchFamily="2" charset="2"/>
              </a:rPr>
              <a:t> </a:t>
            </a:r>
            <a:r>
              <a:rPr lang="en-US" baseline="0" dirty="0" err="1">
                <a:sym typeface="Wingdings" panose="05000000000000000000" pitchFamily="2" charset="2"/>
              </a:rPr>
              <a:t>học</a:t>
            </a:r>
            <a:r>
              <a:rPr lang="en-US" baseline="0" dirty="0">
                <a:sym typeface="Wingdings" panose="05000000000000000000" pitchFamily="2" charset="2"/>
              </a:rPr>
              <a:t> </a:t>
            </a:r>
            <a:r>
              <a:rPr lang="en-US" baseline="0" dirty="0" err="1">
                <a:sym typeface="Wingdings" panose="05000000000000000000" pitchFamily="2" charset="2"/>
              </a:rPr>
              <a:t>viên</a:t>
            </a:r>
            <a:r>
              <a:rPr lang="en-US" baseline="0" dirty="0">
                <a:sym typeface="Wingdings" panose="05000000000000000000" pitchFamily="2" charset="2"/>
              </a:rPr>
              <a:t> </a:t>
            </a:r>
            <a:r>
              <a:rPr lang="en-US" baseline="0" dirty="0" err="1">
                <a:sym typeface="Wingdings" panose="05000000000000000000" pitchFamily="2" charset="2"/>
              </a:rPr>
              <a:t>tự</a:t>
            </a:r>
            <a:r>
              <a:rPr lang="en-US" baseline="0" dirty="0">
                <a:sym typeface="Wingdings" panose="05000000000000000000" pitchFamily="2" charset="2"/>
              </a:rPr>
              <a:t> </a:t>
            </a:r>
            <a:r>
              <a:rPr lang="en-US" baseline="0" dirty="0" err="1">
                <a:sym typeface="Wingdings" panose="05000000000000000000" pitchFamily="2" charset="2"/>
              </a:rPr>
              <a:t>đọc</a:t>
            </a:r>
            <a:r>
              <a:rPr lang="en-US" baseline="0" dirty="0">
                <a:sym typeface="Wingdings" panose="05000000000000000000" pitchFamily="2" charset="2"/>
              </a:rPr>
              <a:t> </a:t>
            </a:r>
            <a:r>
              <a:rPr lang="en-US" baseline="0" dirty="0" err="1">
                <a:sym typeface="Wingdings" panose="05000000000000000000" pitchFamily="2" charset="2"/>
              </a:rPr>
              <a:t>tài</a:t>
            </a:r>
            <a:r>
              <a:rPr lang="en-US" baseline="0" dirty="0">
                <a:sym typeface="Wingdings" panose="05000000000000000000" pitchFamily="2" charset="2"/>
              </a:rPr>
              <a:t> </a:t>
            </a:r>
            <a:r>
              <a:rPr lang="en-US" baseline="0" dirty="0" err="1">
                <a:sym typeface="Wingdings" panose="05000000000000000000" pitchFamily="2" charset="2"/>
              </a:rPr>
              <a:t>liệu</a:t>
            </a:r>
            <a:r>
              <a:rPr lang="en-US" baseline="0" dirty="0">
                <a:sym typeface="Wingdings" panose="05000000000000000000" pitchFamily="2" charset="2"/>
              </a:rPr>
              <a:t> (chapter 11- Port Control &amp; interrupts) </a:t>
            </a:r>
            <a:r>
              <a:rPr lang="en-US" baseline="0" dirty="0" err="1">
                <a:sym typeface="Wingdings" panose="05000000000000000000" pitchFamily="2" charset="2"/>
              </a:rPr>
              <a:t>trong</a:t>
            </a:r>
            <a:r>
              <a:rPr lang="en-US" baseline="0" dirty="0">
                <a:sym typeface="Wingdings" panose="05000000000000000000" pitchFamily="2" charset="2"/>
              </a:rPr>
              <a:t> 15p)</a:t>
            </a:r>
          </a:p>
          <a:p>
            <a:pPr marL="171450" indent="-171450">
              <a:buFontTx/>
              <a:buChar char="-"/>
            </a:pPr>
            <a:r>
              <a:rPr lang="en-US" baseline="0" dirty="0" err="1"/>
              <a:t>Thống</a:t>
            </a:r>
            <a:r>
              <a:rPr lang="en-US" baseline="0" dirty="0"/>
              <a:t> </a:t>
            </a:r>
            <a:r>
              <a:rPr lang="en-US" baseline="0" dirty="0" err="1"/>
              <a:t>nhất</a:t>
            </a:r>
            <a:r>
              <a:rPr lang="en-US" baseline="0" dirty="0"/>
              <a:t> </a:t>
            </a:r>
            <a:r>
              <a:rPr lang="en-US" baseline="0" dirty="0" err="1"/>
              <a:t>lại</a:t>
            </a:r>
            <a:r>
              <a:rPr lang="en-US" baseline="0" dirty="0"/>
              <a:t> </a:t>
            </a:r>
            <a:r>
              <a:rPr lang="en-US" baseline="0" dirty="0" err="1"/>
              <a:t>với</a:t>
            </a:r>
            <a:r>
              <a:rPr lang="en-US" baseline="0" dirty="0"/>
              <a:t> </a:t>
            </a:r>
            <a:r>
              <a:rPr lang="en-US" baseline="0" dirty="0" err="1"/>
              <a:t>các</a:t>
            </a:r>
            <a:r>
              <a:rPr lang="en-US" baseline="0" dirty="0"/>
              <a:t> </a:t>
            </a:r>
            <a:r>
              <a:rPr lang="en-US" baseline="0" dirty="0" err="1"/>
              <a:t>học</a:t>
            </a:r>
            <a:r>
              <a:rPr lang="en-US" baseline="0" dirty="0"/>
              <a:t> </a:t>
            </a:r>
            <a:r>
              <a:rPr lang="en-US" baseline="0" dirty="0" err="1"/>
              <a:t>viên</a:t>
            </a:r>
            <a:r>
              <a:rPr lang="en-US" baseline="0" dirty="0"/>
              <a:t>; </a:t>
            </a:r>
            <a:r>
              <a:rPr lang="en-US" baseline="0" dirty="0" err="1"/>
              <a:t>các</a:t>
            </a:r>
            <a:r>
              <a:rPr lang="en-US" baseline="0" dirty="0"/>
              <a:t> </a:t>
            </a:r>
            <a:r>
              <a:rPr lang="en-US" baseline="0" dirty="0" err="1"/>
              <a:t>thanh</a:t>
            </a:r>
            <a:r>
              <a:rPr lang="en-US" baseline="0" dirty="0"/>
              <a:t> </a:t>
            </a:r>
            <a:r>
              <a:rPr lang="en-US" baseline="0" dirty="0" err="1"/>
              <a:t>ghi</a:t>
            </a:r>
            <a:r>
              <a:rPr lang="en-US" baseline="0" dirty="0"/>
              <a:t> </a:t>
            </a:r>
            <a:r>
              <a:rPr lang="en-US" baseline="0" dirty="0" err="1"/>
              <a:t>cần</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trong</a:t>
            </a:r>
            <a:r>
              <a:rPr lang="en-US" baseline="0" dirty="0"/>
              <a:t> project:</a:t>
            </a:r>
          </a:p>
          <a:p>
            <a:pPr marL="628650" lvl="1" indent="-171450">
              <a:buFont typeface="Arial" panose="020B0604020202020204" pitchFamily="34" charset="0"/>
              <a:buChar char="•"/>
            </a:pPr>
            <a:r>
              <a:rPr lang="en-US" baseline="0" dirty="0"/>
              <a:t>Pin Control Register n (</a:t>
            </a:r>
            <a:r>
              <a:rPr lang="en-US" baseline="0" dirty="0" err="1"/>
              <a:t>PORTx_PCRn</a:t>
            </a:r>
            <a:r>
              <a:rPr lang="en-US" baseline="0" dirty="0"/>
              <a:t>) : </a:t>
            </a:r>
          </a:p>
          <a:p>
            <a:pPr marL="914400" lvl="2" indent="0">
              <a:buFont typeface="Arial" panose="020B0604020202020204" pitchFamily="34" charset="0"/>
              <a:buNone/>
            </a:pPr>
            <a:r>
              <a:rPr lang="en-US" baseline="0" dirty="0"/>
              <a:t>IRQC: It is use to  Configure external interrupt for SW1 (if needed/ The project is simple and doesn’t need to use interrupt)</a:t>
            </a:r>
          </a:p>
          <a:p>
            <a:pPr marL="914400" lvl="2" indent="0">
              <a:buFont typeface="Arial" panose="020B0604020202020204" pitchFamily="34" charset="0"/>
              <a:buNone/>
            </a:pPr>
            <a:r>
              <a:rPr lang="en-US" baseline="0" dirty="0"/>
              <a:t>MUX: Pin Mux Control</a:t>
            </a:r>
          </a:p>
          <a:p>
            <a:pPr marL="914400" lvl="2" indent="0">
              <a:buFont typeface="Arial" panose="020B0604020202020204" pitchFamily="34" charset="0"/>
              <a:buNone/>
            </a:pPr>
            <a:r>
              <a:rPr lang="en-US" baseline="0" dirty="0"/>
              <a:t>PE: Pull Enable</a:t>
            </a:r>
          </a:p>
          <a:p>
            <a:pPr marL="914400" lvl="2" indent="0">
              <a:buFont typeface="Arial" panose="020B0604020202020204" pitchFamily="34" charset="0"/>
              <a:buNone/>
            </a:pPr>
            <a:r>
              <a:rPr lang="en-US" baseline="0" dirty="0"/>
              <a:t>PS: Pull Select (0: Pull </a:t>
            </a:r>
            <a:r>
              <a:rPr lang="en-US" baseline="0" dirty="0" err="1"/>
              <a:t>dowwn</a:t>
            </a:r>
            <a:r>
              <a:rPr lang="en-US" baseline="0" dirty="0"/>
              <a:t>/ 1: Pull up)</a:t>
            </a:r>
          </a:p>
          <a:p>
            <a:pPr marL="628650" lvl="1" indent="-171450">
              <a:buFont typeface="Arial" panose="020B0604020202020204" pitchFamily="34" charset="0"/>
              <a:buChar char="•"/>
            </a:pPr>
            <a:r>
              <a:rPr lang="en-US" baseline="0" dirty="0"/>
              <a:t>Interrupt Status Flag Register (</a:t>
            </a:r>
            <a:r>
              <a:rPr lang="en-US" baseline="0" dirty="0" err="1"/>
              <a:t>PORTx_ISFR</a:t>
            </a:r>
            <a:r>
              <a:rPr lang="en-US" baseline="0" dirty="0"/>
              <a:t>): Each bit in the field indicates the detection of the configured interrupt of the same number as the field. </a:t>
            </a:r>
          </a:p>
          <a:p>
            <a:pPr marL="628650" lvl="1" indent="-171450">
              <a:buFont typeface="Arial" panose="020B0604020202020204" pitchFamily="34" charset="0"/>
              <a:buChar char="•"/>
            </a:pPr>
            <a:endParaRPr lang="en-US" baseline="0" dirty="0"/>
          </a:p>
          <a:p>
            <a:pPr marL="171450" lvl="0" indent="-171450">
              <a:buFont typeface="Arial" panose="020B0604020202020204" pitchFamily="34" charset="0"/>
              <a:buChar char="•"/>
            </a:pPr>
            <a:r>
              <a:rPr lang="en-US" b="1" i="1" baseline="0" dirty="0"/>
              <a:t>Note: </a:t>
            </a:r>
            <a:r>
              <a:rPr lang="en-US" b="1" i="1" baseline="0" dirty="0" err="1"/>
              <a:t>Trước</a:t>
            </a:r>
            <a:r>
              <a:rPr lang="en-US" b="1" i="1" baseline="0" dirty="0"/>
              <a:t> </a:t>
            </a:r>
            <a:r>
              <a:rPr lang="en-US" b="1" i="1" baseline="0" dirty="0" err="1"/>
              <a:t>khi</a:t>
            </a:r>
            <a:r>
              <a:rPr lang="en-US" b="1" i="1" baseline="0" dirty="0"/>
              <a:t> </a:t>
            </a:r>
            <a:r>
              <a:rPr lang="en-US" b="1" i="1" baseline="0" dirty="0" err="1"/>
              <a:t>sử</a:t>
            </a:r>
            <a:r>
              <a:rPr lang="en-US" b="1" i="1" baseline="0" dirty="0"/>
              <a:t> </a:t>
            </a:r>
            <a:r>
              <a:rPr lang="en-US" b="1" i="1" baseline="0" dirty="0" err="1"/>
              <a:t>dụng</a:t>
            </a:r>
            <a:r>
              <a:rPr lang="en-US" b="1" i="1" baseline="0" dirty="0"/>
              <a:t> module </a:t>
            </a:r>
            <a:r>
              <a:rPr lang="en-US" b="1" i="1" baseline="0" dirty="0" err="1"/>
              <a:t>cần</a:t>
            </a:r>
            <a:r>
              <a:rPr lang="en-US" b="1" i="1" baseline="0" dirty="0"/>
              <a:t> </a:t>
            </a:r>
            <a:r>
              <a:rPr lang="en-US" b="1" i="1" baseline="0" dirty="0" err="1"/>
              <a:t>phải</a:t>
            </a:r>
            <a:r>
              <a:rPr lang="en-US" b="1" i="1" baseline="0" dirty="0"/>
              <a:t> enable clock gate </a:t>
            </a:r>
            <a:r>
              <a:rPr lang="en-US" b="1" i="1" baseline="0" dirty="0" err="1"/>
              <a:t>cho</a:t>
            </a:r>
            <a:r>
              <a:rPr lang="en-US" b="1" i="1" baseline="0" dirty="0"/>
              <a:t> module </a:t>
            </a:r>
            <a:r>
              <a:rPr lang="en-US" b="1" i="1" baseline="0" dirty="0" err="1"/>
              <a:t>tương</a:t>
            </a:r>
            <a:r>
              <a:rPr lang="en-US" b="1" i="1" baseline="0" dirty="0"/>
              <a:t> </a:t>
            </a:r>
            <a:r>
              <a:rPr lang="en-US" b="1" i="1" baseline="0" dirty="0" err="1"/>
              <a:t>ứng</a:t>
            </a:r>
            <a:r>
              <a:rPr lang="en-US" b="1" i="1" baseline="0" dirty="0"/>
              <a:t>.</a:t>
            </a:r>
          </a:p>
          <a:p>
            <a:pPr marL="171450" lvl="0" indent="-171450">
              <a:buFont typeface="Arial" panose="020B0604020202020204" pitchFamily="34" charset="0"/>
              <a:buChar char="•"/>
            </a:pPr>
            <a:r>
              <a:rPr lang="en-US" b="0" i="0" baseline="0" dirty="0"/>
              <a:t>(</a:t>
            </a:r>
            <a:r>
              <a:rPr lang="en-US" b="0" i="0" baseline="0" dirty="0" err="1"/>
              <a:t>Forexample</a:t>
            </a:r>
            <a:r>
              <a:rPr lang="en-US" b="0" i="0" baseline="0" dirty="0"/>
              <a:t>: </a:t>
            </a:r>
            <a:r>
              <a:rPr lang="en-US" b="0" i="0" baseline="0" dirty="0" err="1"/>
              <a:t>Ussing</a:t>
            </a:r>
            <a:r>
              <a:rPr lang="en-US" b="0" i="0" baseline="0" dirty="0"/>
              <a:t> System Clock Gating Control Register 5 (SIM_SCGC5) to enable clock gate for PORT module)</a:t>
            </a:r>
          </a:p>
        </p:txBody>
      </p:sp>
      <p:sp>
        <p:nvSpPr>
          <p:cNvPr id="4" name="Slide Number Placeholder 3"/>
          <p:cNvSpPr>
            <a:spLocks noGrp="1"/>
          </p:cNvSpPr>
          <p:nvPr>
            <p:ph type="sldNum" sz="quarter" idx="5"/>
          </p:nvPr>
        </p:nvSpPr>
        <p:spPr/>
        <p:txBody>
          <a:bodyPr/>
          <a:lstStyle/>
          <a:p>
            <a:fld id="{2B3067B3-3AE6-DD4A-9E3D-C999AB3971A1}" type="slidenum">
              <a:rPr lang="en-US" smtClean="0"/>
              <a:t>26</a:t>
            </a:fld>
            <a:endParaRPr lang="en-US"/>
          </a:p>
        </p:txBody>
      </p:sp>
    </p:spTree>
    <p:extLst>
      <p:ext uri="{BB962C8B-B14F-4D97-AF65-F5344CB8AC3E}">
        <p14:creationId xmlns:p14="http://schemas.microsoft.com/office/powerpoint/2010/main" val="27340756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GPIO là viết tắt của General Purpose Input Output. GPIO chính là cửa ngõ để giao tiếp giữa vi điều khiển với “thế giới bên ngoài”</a:t>
            </a:r>
            <a:endParaRPr lang="en-US" sz="1200" b="0" i="0" kern="1200" dirty="0">
              <a:solidFill>
                <a:schemeClr val="tx1"/>
              </a:solidFill>
              <a:effectLst/>
              <a:latin typeface="+mn-lt"/>
              <a:ea typeface="+mn-ea"/>
              <a:cs typeface="+mn-cs"/>
            </a:endParaRPr>
          </a:p>
          <a:p>
            <a:endParaRPr lang="en-US" sz="1200" b="0" i="0" kern="1200" baseline="0" dirty="0">
              <a:solidFill>
                <a:schemeClr val="tx1"/>
              </a:solidFill>
              <a:effectLst/>
              <a:latin typeface="+mn-lt"/>
              <a:ea typeface="+mn-ea"/>
              <a:cs typeface="+mn-cs"/>
            </a:endParaRPr>
          </a:p>
          <a:p>
            <a:r>
              <a:rPr lang="en-US" baseline="0" dirty="0"/>
              <a:t>- The general-purpose input and output (GPIO) module communicates to the processor core via a zero wait state interface (IOPORT) for maximum pin performance. The GPIO registers </a:t>
            </a:r>
            <a:r>
              <a:rPr lang="en-US" b="1" baseline="0" dirty="0"/>
              <a:t>support 8-bit, 16-bit or 32-bit accesses</a:t>
            </a:r>
            <a:r>
              <a:rPr lang="en-US" baseline="0" dirty="0"/>
              <a:t>.</a:t>
            </a:r>
          </a:p>
          <a:p>
            <a:endParaRPr lang="en-US" baseline="0" dirty="0"/>
          </a:p>
          <a:p>
            <a:pPr marL="171450" indent="-171450">
              <a:buFontTx/>
              <a:buChar char="-"/>
            </a:pPr>
            <a:r>
              <a:rPr lang="en-US" baseline="0" dirty="0"/>
              <a:t>For simplicity, each GPIO port's registers appear with the same width of 32 bits, corresponding to 32 pins</a:t>
            </a:r>
          </a:p>
          <a:p>
            <a:pPr marL="171450" indent="-171450">
              <a:buFontTx/>
              <a:buChar char="-"/>
            </a:pPr>
            <a:endParaRPr lang="en-US" baseline="0" dirty="0"/>
          </a:p>
          <a:p>
            <a:pPr marL="171450" indent="-171450">
              <a:buFontTx/>
              <a:buChar char="-"/>
            </a:pPr>
            <a:r>
              <a:rPr lang="en-US" baseline="0" dirty="0"/>
              <a:t>Giao </a:t>
            </a:r>
            <a:r>
              <a:rPr lang="en-US" baseline="0" dirty="0" err="1"/>
              <a:t>học</a:t>
            </a:r>
            <a:r>
              <a:rPr lang="en-US" baseline="0" dirty="0"/>
              <a:t> </a:t>
            </a:r>
            <a:r>
              <a:rPr lang="en-US" baseline="0" dirty="0" err="1"/>
              <a:t>viên</a:t>
            </a:r>
            <a:r>
              <a:rPr lang="en-US" baseline="0" dirty="0"/>
              <a:t> </a:t>
            </a:r>
            <a:r>
              <a:rPr lang="en-US" baseline="0" dirty="0" err="1"/>
              <a:t>tự</a:t>
            </a:r>
            <a:r>
              <a:rPr lang="en-US" baseline="0" dirty="0"/>
              <a:t> </a:t>
            </a:r>
            <a:r>
              <a:rPr lang="en-US" baseline="0" dirty="0" err="1"/>
              <a:t>tìm</a:t>
            </a:r>
            <a:r>
              <a:rPr lang="en-US" baseline="0" dirty="0"/>
              <a:t> </a:t>
            </a:r>
            <a:r>
              <a:rPr lang="en-US" baseline="0" dirty="0" err="1"/>
              <a:t>hiểu</a:t>
            </a:r>
            <a:r>
              <a:rPr lang="en-US" baseline="0" dirty="0"/>
              <a:t> module GPIO </a:t>
            </a:r>
            <a:r>
              <a:rPr lang="en-US" baseline="0" dirty="0" err="1"/>
              <a:t>trong</a:t>
            </a:r>
            <a:r>
              <a:rPr lang="en-US" baseline="0" dirty="0"/>
              <a:t> 15p; </a:t>
            </a:r>
            <a:r>
              <a:rPr lang="en-US" baseline="0" dirty="0" err="1"/>
              <a:t>sau</a:t>
            </a:r>
            <a:r>
              <a:rPr lang="en-US" baseline="0" dirty="0"/>
              <a:t> </a:t>
            </a:r>
            <a:r>
              <a:rPr lang="en-US" baseline="0" dirty="0" err="1"/>
              <a:t>đó</a:t>
            </a:r>
            <a:r>
              <a:rPr lang="en-US" baseline="0" dirty="0"/>
              <a:t> </a:t>
            </a:r>
            <a:r>
              <a:rPr lang="en-US" baseline="0" dirty="0" err="1"/>
              <a:t>thống</a:t>
            </a:r>
            <a:r>
              <a:rPr lang="en-US" baseline="0" dirty="0"/>
              <a:t> </a:t>
            </a:r>
            <a:r>
              <a:rPr lang="en-US" baseline="0" dirty="0" err="1"/>
              <a:t>nhất</a:t>
            </a:r>
            <a:r>
              <a:rPr lang="en-US" baseline="0" dirty="0"/>
              <a:t> </a:t>
            </a:r>
            <a:r>
              <a:rPr lang="en-US" baseline="0" dirty="0" err="1"/>
              <a:t>lại</a:t>
            </a:r>
            <a:r>
              <a:rPr lang="en-US" baseline="0" dirty="0"/>
              <a:t> </a:t>
            </a:r>
            <a:r>
              <a:rPr lang="en-US" baseline="0" dirty="0" err="1"/>
              <a:t>các</a:t>
            </a:r>
            <a:r>
              <a:rPr lang="en-US" baseline="0" dirty="0"/>
              <a:t> </a:t>
            </a:r>
            <a:r>
              <a:rPr lang="en-US" baseline="0" dirty="0" err="1"/>
              <a:t>thanh</a:t>
            </a:r>
            <a:r>
              <a:rPr lang="en-US" baseline="0" dirty="0"/>
              <a:t> </a:t>
            </a:r>
            <a:r>
              <a:rPr lang="en-US" baseline="0" dirty="0" err="1"/>
              <a:t>ghi</a:t>
            </a:r>
            <a:r>
              <a:rPr lang="en-US" baseline="0" dirty="0"/>
              <a:t> </a:t>
            </a:r>
            <a:r>
              <a:rPr lang="en-US" baseline="0" dirty="0" err="1"/>
              <a:t>cần</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trong</a:t>
            </a:r>
            <a:r>
              <a:rPr lang="en-US" baseline="0" dirty="0"/>
              <a:t> </a:t>
            </a:r>
            <a:r>
              <a:rPr lang="en-US" baseline="0" dirty="0" err="1"/>
              <a:t>bài</a:t>
            </a:r>
            <a:r>
              <a:rPr lang="en-US" baseline="0" dirty="0"/>
              <a:t> </a:t>
            </a:r>
            <a:r>
              <a:rPr lang="en-US" baseline="0" dirty="0" err="1"/>
              <a:t>toán</a:t>
            </a:r>
            <a:r>
              <a:rPr lang="en-US" baseline="0" dirty="0"/>
              <a:t>:</a:t>
            </a:r>
          </a:p>
          <a:p>
            <a:pPr marL="628650" lvl="1" indent="-171450">
              <a:buFont typeface="Arial" panose="020B0604020202020204" pitchFamily="34" charset="0"/>
              <a:buChar char="•"/>
            </a:pPr>
            <a:r>
              <a:rPr lang="en-US" baseline="0" dirty="0"/>
              <a:t>Port Data Direction Register (</a:t>
            </a:r>
            <a:r>
              <a:rPr lang="en-US" baseline="0" dirty="0" err="1"/>
              <a:t>GPIOx_PDDR</a:t>
            </a:r>
            <a:r>
              <a:rPr lang="en-US" baseline="0" dirty="0"/>
              <a:t>): Used to configure in/output direction  (Input pin or output pin)</a:t>
            </a:r>
          </a:p>
          <a:p>
            <a:pPr marL="628650" lvl="1" indent="-171450">
              <a:buFont typeface="Arial" panose="020B0604020202020204" pitchFamily="34" charset="0"/>
              <a:buChar char="•"/>
            </a:pPr>
            <a:r>
              <a:rPr lang="en-US" baseline="0" dirty="0"/>
              <a:t>Port Data Input Register (</a:t>
            </a:r>
            <a:r>
              <a:rPr lang="en-US" baseline="0" dirty="0" err="1"/>
              <a:t>GPIOx_PDIR</a:t>
            </a:r>
            <a:r>
              <a:rPr lang="en-US" baseline="0" dirty="0"/>
              <a:t>): used to read data on input port</a:t>
            </a:r>
          </a:p>
          <a:p>
            <a:pPr marL="628650" lvl="1" indent="-171450">
              <a:buFont typeface="Arial" panose="020B0604020202020204" pitchFamily="34" charset="0"/>
              <a:buChar char="•"/>
            </a:pPr>
            <a:r>
              <a:rPr lang="en-US" baseline="0" dirty="0"/>
              <a:t>Port Set Output Register (</a:t>
            </a:r>
            <a:r>
              <a:rPr lang="en-US" baseline="0" dirty="0" err="1"/>
              <a:t>GPIOx_PSOR</a:t>
            </a:r>
            <a:r>
              <a:rPr lang="en-US" baseline="0" dirty="0"/>
              <a:t>)</a:t>
            </a:r>
          </a:p>
          <a:p>
            <a:pPr marL="628650" lvl="1" indent="-171450">
              <a:buFont typeface="Arial" panose="020B0604020202020204" pitchFamily="34" charset="0"/>
              <a:buChar char="•"/>
            </a:pPr>
            <a:r>
              <a:rPr lang="en-US" baseline="0" dirty="0"/>
              <a:t>Port Toggle Output Register (</a:t>
            </a:r>
            <a:r>
              <a:rPr lang="en-US" baseline="0" dirty="0" err="1"/>
              <a:t>GPIOx_PTOR</a:t>
            </a:r>
            <a:r>
              <a:rPr lang="en-US" baseline="0" dirty="0"/>
              <a:t>)</a:t>
            </a:r>
          </a:p>
          <a:p>
            <a:pPr marL="457200" lvl="1" indent="0">
              <a:buFont typeface="Arial" panose="020B0604020202020204" pitchFamily="34" charset="0"/>
              <a:buNone/>
            </a:pPr>
            <a:endParaRPr lang="en-US" baseline="0" dirty="0"/>
          </a:p>
          <a:p>
            <a:endParaRPr lang="en-US" b="0" i="0" baseline="0" dirty="0"/>
          </a:p>
        </p:txBody>
      </p:sp>
      <p:sp>
        <p:nvSpPr>
          <p:cNvPr id="4" name="Slide Number Placeholder 3"/>
          <p:cNvSpPr>
            <a:spLocks noGrp="1"/>
          </p:cNvSpPr>
          <p:nvPr>
            <p:ph type="sldNum" sz="quarter" idx="5"/>
          </p:nvPr>
        </p:nvSpPr>
        <p:spPr/>
        <p:txBody>
          <a:bodyPr/>
          <a:lstStyle/>
          <a:p>
            <a:fld id="{2B3067B3-3AE6-DD4A-9E3D-C999AB3971A1}" type="slidenum">
              <a:rPr lang="en-US" smtClean="0"/>
              <a:t>27</a:t>
            </a:fld>
            <a:endParaRPr lang="en-US"/>
          </a:p>
        </p:txBody>
      </p:sp>
    </p:spTree>
    <p:extLst>
      <p:ext uri="{BB962C8B-B14F-4D97-AF65-F5344CB8AC3E}">
        <p14:creationId xmlns:p14="http://schemas.microsoft.com/office/powerpoint/2010/main" val="4200479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Trong các mạch logic điện tử, </a:t>
            </a:r>
            <a:r>
              <a:rPr lang="en-US" altLang="en-US" sz="1200" b="1" i="1" dirty="0"/>
              <a:t>Pull-up/down Resistor </a:t>
            </a:r>
            <a:r>
              <a:rPr lang="vi-VN" sz="1200" b="0" i="0" kern="1200" dirty="0">
                <a:solidFill>
                  <a:schemeClr val="tx1"/>
                </a:solidFill>
                <a:effectLst/>
                <a:latin typeface="+mn-lt"/>
                <a:ea typeface="+mn-ea"/>
                <a:cs typeface="+mn-cs"/>
              </a:rPr>
              <a:t>là một điện trở được sử dụng để đảm bảo trạng thái đã biết cho tín hiệu.</a:t>
            </a:r>
            <a:endParaRPr lang="en-US"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vi-VN" sz="1200" b="1" i="0" kern="1200" dirty="0">
                <a:solidFill>
                  <a:schemeClr val="tx1"/>
                </a:solidFill>
                <a:effectLst/>
                <a:latin typeface="+mn-lt"/>
                <a:ea typeface="+mn-ea"/>
                <a:cs typeface="+mn-cs"/>
              </a:rPr>
              <a:t>Floating</a:t>
            </a:r>
            <a:r>
              <a:rPr lang="vi-VN"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Hay </a:t>
            </a:r>
            <a:r>
              <a:rPr lang="en-US" sz="1200" b="0" i="0" kern="1200" dirty="0" err="1">
                <a:solidFill>
                  <a:schemeClr val="tx1"/>
                </a:solidFill>
                <a:effectLst/>
                <a:latin typeface="+mn-lt"/>
                <a:ea typeface="+mn-ea"/>
                <a:cs typeface="+mn-cs"/>
              </a:rPr>
              <a:t>còn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gọi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High Impedance Input (đầu vào trở kháng cao)</a:t>
            </a:r>
            <a:r>
              <a:rPr lang="en-US" sz="1200" b="0" i="0" kern="1200" dirty="0">
                <a:solidFill>
                  <a:schemeClr val="tx1"/>
                </a:solidFill>
                <a:effectLst/>
                <a:latin typeface="+mn-lt"/>
                <a:ea typeface="+mn-ea"/>
                <a:cs typeface="+mn-cs"/>
              </a:rPr>
              <a:t>,</a:t>
            </a:r>
            <a:r>
              <a:rPr lang="vi-VN" sz="1200" b="0" i="0" kern="1200" dirty="0">
                <a:solidFill>
                  <a:schemeClr val="tx1"/>
                </a:solidFill>
                <a:effectLst/>
                <a:latin typeface="+mn-lt"/>
                <a:ea typeface="+mn-ea"/>
                <a:cs typeface="+mn-cs"/>
              </a:rPr>
              <a:t> chân </a:t>
            </a:r>
            <a:r>
              <a:rPr lang="en-US" sz="1200" b="0" i="0" kern="1200" dirty="0">
                <a:solidFill>
                  <a:schemeClr val="tx1"/>
                </a:solidFill>
                <a:effectLst/>
                <a:latin typeface="+mn-lt"/>
                <a:ea typeface="+mn-ea"/>
                <a:cs typeface="+mn-cs"/>
              </a:rPr>
              <a:t>Input </a:t>
            </a:r>
            <a:r>
              <a:rPr lang="vi-VN" sz="1200" b="0" i="0" kern="1200" dirty="0">
                <a:solidFill>
                  <a:schemeClr val="tx1"/>
                </a:solidFill>
                <a:effectLst/>
                <a:latin typeface="+mn-lt"/>
                <a:ea typeface="+mn-ea"/>
                <a:cs typeface="+mn-cs"/>
              </a:rPr>
              <a:t>bị thả nổi mức tín hiệu, mức tín hiệu trên chân vi điều khiển</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ở trạng thái không xác định.</a:t>
            </a:r>
            <a:endParaRPr lang="en-US" b="0" i="0"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baseline="0" dirty="0"/>
          </a:p>
        </p:txBody>
      </p:sp>
      <p:sp>
        <p:nvSpPr>
          <p:cNvPr id="4" name="Slide Number Placeholder 3"/>
          <p:cNvSpPr>
            <a:spLocks noGrp="1"/>
          </p:cNvSpPr>
          <p:nvPr>
            <p:ph type="sldNum" sz="quarter" idx="5"/>
          </p:nvPr>
        </p:nvSpPr>
        <p:spPr/>
        <p:txBody>
          <a:bodyPr/>
          <a:lstStyle/>
          <a:p>
            <a:fld id="{2B3067B3-3AE6-DD4A-9E3D-C999AB3971A1}" type="slidenum">
              <a:rPr lang="en-US" smtClean="0"/>
              <a:t>28</a:t>
            </a:fld>
            <a:endParaRPr lang="en-US"/>
          </a:p>
        </p:txBody>
      </p:sp>
    </p:spTree>
    <p:extLst>
      <p:ext uri="{BB962C8B-B14F-4D97-AF65-F5344CB8AC3E}">
        <p14:creationId xmlns:p14="http://schemas.microsoft.com/office/powerpoint/2010/main" val="10078722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b="0" i="0" baseline="0" dirty="0"/>
              <a:t>Trong mạch dưới đây, I là đầu vào và O là đầu ra</a:t>
            </a:r>
          </a:p>
          <a:p>
            <a:pPr marL="0" marR="0" lvl="0" indent="0" algn="l" defTabSz="457200" rtl="0" eaLnBrk="1" fontAlgn="auto" latinLnBrk="0" hangingPunct="1">
              <a:lnSpc>
                <a:spcPct val="100000"/>
              </a:lnSpc>
              <a:spcBef>
                <a:spcPts val="0"/>
              </a:spcBef>
              <a:spcAft>
                <a:spcPts val="0"/>
              </a:spcAft>
              <a:buClrTx/>
              <a:buSzTx/>
              <a:buFontTx/>
              <a:buNone/>
              <a:tabLst/>
              <a:defRPr/>
            </a:pPr>
            <a:endParaRPr lang="vi-VN" b="0" i="0"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vi-VN" b="0" i="0" baseline="0" dirty="0"/>
              <a:t>khi </a:t>
            </a:r>
            <a:r>
              <a:rPr lang="en-US" b="0" i="0" baseline="0" dirty="0"/>
              <a:t>I</a:t>
            </a:r>
            <a:r>
              <a:rPr lang="vi-VN" b="0" i="0" baseline="0" dirty="0"/>
              <a:t> </a:t>
            </a:r>
            <a:r>
              <a:rPr lang="en-US" b="0" i="0" baseline="0" dirty="0"/>
              <a:t>=</a:t>
            </a:r>
            <a:r>
              <a:rPr lang="vi-VN" b="0" i="0" baseline="0" dirty="0"/>
              <a:t> 1, PMOS tắt và NMOS bật làm cho O </a:t>
            </a:r>
            <a:r>
              <a:rPr lang="en-US" b="0" i="0" baseline="0" dirty="0"/>
              <a:t>=</a:t>
            </a:r>
            <a:r>
              <a:rPr lang="vi-VN" b="0" i="0" baseline="0" dirty="0"/>
              <a:t> 0</a:t>
            </a:r>
          </a:p>
          <a:p>
            <a:pPr marL="0" marR="0" lvl="0" indent="0" algn="l" defTabSz="457200" rtl="0" eaLnBrk="1" fontAlgn="auto" latinLnBrk="0" hangingPunct="1">
              <a:lnSpc>
                <a:spcPct val="100000"/>
              </a:lnSpc>
              <a:spcBef>
                <a:spcPts val="0"/>
              </a:spcBef>
              <a:spcAft>
                <a:spcPts val="0"/>
              </a:spcAft>
              <a:buClrTx/>
              <a:buSzTx/>
              <a:buFontTx/>
              <a:buNone/>
              <a:tabLst/>
              <a:defRPr/>
            </a:pPr>
            <a:r>
              <a:rPr lang="vi-VN" b="0" i="0" baseline="0" dirty="0"/>
              <a:t>khi </a:t>
            </a:r>
            <a:r>
              <a:rPr lang="en-US" b="0" i="0" baseline="0" dirty="0"/>
              <a:t>I =</a:t>
            </a:r>
            <a:r>
              <a:rPr lang="vi-VN" b="0" i="0" baseline="0" dirty="0"/>
              <a:t> 0, PMOS bật và NMOS tắt, điều này làm cho O </a:t>
            </a:r>
            <a:r>
              <a:rPr lang="en-US" b="0" i="0" baseline="0" dirty="0"/>
              <a:t>=</a:t>
            </a:r>
            <a:r>
              <a:rPr lang="vi-VN" b="0" i="0" baseline="0" dirty="0"/>
              <a:t> 1</a:t>
            </a:r>
            <a:endParaRPr lang="en-US" b="0" i="0" baseline="0" dirty="0"/>
          </a:p>
        </p:txBody>
      </p:sp>
      <p:sp>
        <p:nvSpPr>
          <p:cNvPr id="4" name="Slide Number Placeholder 3"/>
          <p:cNvSpPr>
            <a:spLocks noGrp="1"/>
          </p:cNvSpPr>
          <p:nvPr>
            <p:ph type="sldNum" sz="quarter" idx="5"/>
          </p:nvPr>
        </p:nvSpPr>
        <p:spPr/>
        <p:txBody>
          <a:bodyPr/>
          <a:lstStyle/>
          <a:p>
            <a:fld id="{2B3067B3-3AE6-DD4A-9E3D-C999AB3971A1}" type="slidenum">
              <a:rPr lang="en-US" smtClean="0"/>
              <a:t>29</a:t>
            </a:fld>
            <a:endParaRPr lang="en-US"/>
          </a:p>
        </p:txBody>
      </p:sp>
    </p:spTree>
    <p:extLst>
      <p:ext uri="{BB962C8B-B14F-4D97-AF65-F5344CB8AC3E}">
        <p14:creationId xmlns:p14="http://schemas.microsoft.com/office/powerpoint/2010/main" val="2681937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I is 1, O is pulled to 0</a:t>
            </a:r>
          </a:p>
          <a:p>
            <a:r>
              <a:rPr lang="en-US" sz="1200" b="0" i="0" kern="1200" dirty="0">
                <a:solidFill>
                  <a:schemeClr val="tx1"/>
                </a:solidFill>
                <a:effectLst/>
                <a:latin typeface="+mn-lt"/>
                <a:ea typeface="+mn-ea"/>
                <a:cs typeface="+mn-cs"/>
              </a:rPr>
              <a:t>when I is 0, O is “open”</a:t>
            </a:r>
          </a:p>
        </p:txBody>
      </p:sp>
      <p:sp>
        <p:nvSpPr>
          <p:cNvPr id="4" name="Slide Number Placeholder 3"/>
          <p:cNvSpPr>
            <a:spLocks noGrp="1"/>
          </p:cNvSpPr>
          <p:nvPr>
            <p:ph type="sldNum" sz="quarter" idx="5"/>
          </p:nvPr>
        </p:nvSpPr>
        <p:spPr/>
        <p:txBody>
          <a:bodyPr/>
          <a:lstStyle/>
          <a:p>
            <a:fld id="{2B3067B3-3AE6-DD4A-9E3D-C999AB3971A1}" type="slidenum">
              <a:rPr lang="en-US" smtClean="0"/>
              <a:t>30</a:t>
            </a:fld>
            <a:endParaRPr lang="en-US"/>
          </a:p>
        </p:txBody>
      </p:sp>
    </p:spTree>
    <p:extLst>
      <p:ext uri="{BB962C8B-B14F-4D97-AF65-F5344CB8AC3E}">
        <p14:creationId xmlns:p14="http://schemas.microsoft.com/office/powerpoint/2010/main" val="547473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đầu</a:t>
            </a:r>
            <a:r>
              <a:rPr lang="en-US" sz="1200" b="0" i="0" kern="1200" dirty="0">
                <a:solidFill>
                  <a:schemeClr val="tx1"/>
                </a:solidFill>
                <a:effectLst/>
                <a:latin typeface="+mn-lt"/>
                <a:ea typeface="+mn-ea"/>
                <a:cs typeface="+mn-cs"/>
              </a:rPr>
              <a:t> ra </a:t>
            </a:r>
            <a:r>
              <a:rPr lang="en-US" altLang="en-US" b="1" dirty="0"/>
              <a:t>Push-pull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điển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hình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cấp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nguồn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khoảng</a:t>
            </a:r>
            <a:r>
              <a:rPr lang="en-US" sz="1200" b="0" i="0" kern="1200" dirty="0">
                <a:solidFill>
                  <a:schemeClr val="tx1"/>
                </a:solidFill>
                <a:effectLst/>
                <a:latin typeface="+mn-lt"/>
                <a:ea typeface="+mn-ea"/>
                <a:cs typeface="+mn-cs"/>
              </a:rPr>
              <a:t> +/- 8mA</a:t>
            </a:r>
            <a:endParaRPr lang="en-US" b="0" i="0"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baseline="0" dirty="0"/>
          </a:p>
        </p:txBody>
      </p:sp>
      <p:sp>
        <p:nvSpPr>
          <p:cNvPr id="4" name="Slide Number Placeholder 3"/>
          <p:cNvSpPr>
            <a:spLocks noGrp="1"/>
          </p:cNvSpPr>
          <p:nvPr>
            <p:ph type="sldNum" sz="quarter" idx="5"/>
          </p:nvPr>
        </p:nvSpPr>
        <p:spPr/>
        <p:txBody>
          <a:bodyPr/>
          <a:lstStyle/>
          <a:p>
            <a:fld id="{2B3067B3-3AE6-DD4A-9E3D-C999AB3971A1}" type="slidenum">
              <a:rPr lang="en-US" smtClean="0"/>
              <a:t>31</a:t>
            </a:fld>
            <a:endParaRPr lang="en-US"/>
          </a:p>
        </p:txBody>
      </p:sp>
    </p:spTree>
    <p:extLst>
      <p:ext uri="{BB962C8B-B14F-4D97-AF65-F5344CB8AC3E}">
        <p14:creationId xmlns:p14="http://schemas.microsoft.com/office/powerpoint/2010/main" val="3681165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3</a:t>
            </a:fld>
            <a:endParaRPr lang="en-US"/>
          </a:p>
        </p:txBody>
      </p:sp>
    </p:spTree>
    <p:extLst>
      <p:ext uri="{BB962C8B-B14F-4D97-AF65-F5344CB8AC3E}">
        <p14:creationId xmlns:p14="http://schemas.microsoft.com/office/powerpoint/2010/main" val="10416706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Slew rate được định nghĩa là sự thay đổi của điện áp hoặc dòng điện, hoặc bất kỳ đại lượng điện nào khác, trên một đơn vị thời gian. Được biểu thị bằng đơn vị SI, đơn vị đo là </a:t>
            </a:r>
            <a:r>
              <a:rPr lang="en-US" sz="1200" b="0" i="0" kern="1200" dirty="0">
                <a:solidFill>
                  <a:schemeClr val="tx1"/>
                </a:solidFill>
                <a:effectLst/>
                <a:latin typeface="+mn-lt"/>
                <a:ea typeface="+mn-ea"/>
                <a:cs typeface="+mn-cs"/>
              </a:rPr>
              <a:t>V</a:t>
            </a:r>
            <a:r>
              <a:rPr lang="vi-V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s</a:t>
            </a:r>
            <a:r>
              <a:rPr lang="vi-VN" sz="1200" b="0" i="0" kern="1200" dirty="0">
                <a:solidFill>
                  <a:schemeClr val="tx1"/>
                </a:solidFill>
                <a:effectLst/>
                <a:latin typeface="+mn-lt"/>
                <a:ea typeface="+mn-ea"/>
                <a:cs typeface="+mn-cs"/>
              </a:rPr>
              <a:t> hoặc </a:t>
            </a:r>
            <a:r>
              <a:rPr lang="en-US" sz="1200" b="0" i="0" kern="1200" dirty="0">
                <a:solidFill>
                  <a:schemeClr val="tx1"/>
                </a:solidFill>
                <a:effectLst/>
                <a:latin typeface="+mn-lt"/>
                <a:ea typeface="+mn-ea"/>
                <a:cs typeface="+mn-cs"/>
              </a:rPr>
              <a:t>A</a:t>
            </a:r>
            <a:r>
              <a:rPr lang="vi-V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s,</a:t>
            </a:r>
            <a:r>
              <a:rPr lang="vi-VN" sz="1200" b="0" i="0" kern="1200" dirty="0">
                <a:solidFill>
                  <a:schemeClr val="tx1"/>
                </a:solidFill>
                <a:effectLst/>
                <a:latin typeface="+mn-lt"/>
                <a:ea typeface="+mn-ea"/>
                <a:cs typeface="+mn-cs"/>
              </a:rPr>
              <a:t> (nhưng thường được biểu thị bằng V/</a:t>
            </a:r>
            <a:r>
              <a:rPr lang="el-GR" sz="1200" b="0" i="0" kern="1200" dirty="0">
                <a:solidFill>
                  <a:schemeClr val="tx1"/>
                </a:solidFill>
                <a:effectLst/>
                <a:latin typeface="+mn-lt"/>
                <a:ea typeface="+mn-ea"/>
                <a:cs typeface="+mn-cs"/>
              </a:rPr>
              <a:t>μ</a:t>
            </a:r>
            <a:r>
              <a:rPr lang="vi-VN" sz="1200" b="0"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 (Wiki)</a:t>
            </a:r>
            <a:endParaRPr lang="en-US" b="0" i="0" baseline="0" dirty="0"/>
          </a:p>
        </p:txBody>
      </p:sp>
      <p:sp>
        <p:nvSpPr>
          <p:cNvPr id="4" name="Slide Number Placeholder 3"/>
          <p:cNvSpPr>
            <a:spLocks noGrp="1"/>
          </p:cNvSpPr>
          <p:nvPr>
            <p:ph type="sldNum" sz="quarter" idx="5"/>
          </p:nvPr>
        </p:nvSpPr>
        <p:spPr/>
        <p:txBody>
          <a:bodyPr/>
          <a:lstStyle/>
          <a:p>
            <a:fld id="{2B3067B3-3AE6-DD4A-9E3D-C999AB3971A1}" type="slidenum">
              <a:rPr lang="en-US" smtClean="0"/>
              <a:t>32</a:t>
            </a:fld>
            <a:endParaRPr lang="en-US"/>
          </a:p>
        </p:txBody>
      </p:sp>
    </p:spTree>
    <p:extLst>
      <p:ext uri="{BB962C8B-B14F-4D97-AF65-F5344CB8AC3E}">
        <p14:creationId xmlns:p14="http://schemas.microsoft.com/office/powerpoint/2010/main" val="36274460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baseline="0" dirty="0"/>
          </a:p>
        </p:txBody>
      </p:sp>
      <p:sp>
        <p:nvSpPr>
          <p:cNvPr id="4" name="Slide Number Placeholder 3"/>
          <p:cNvSpPr>
            <a:spLocks noGrp="1"/>
          </p:cNvSpPr>
          <p:nvPr>
            <p:ph type="sldNum" sz="quarter" idx="5"/>
          </p:nvPr>
        </p:nvSpPr>
        <p:spPr/>
        <p:txBody>
          <a:bodyPr/>
          <a:lstStyle/>
          <a:p>
            <a:fld id="{2B3067B3-3AE6-DD4A-9E3D-C999AB3971A1}" type="slidenum">
              <a:rPr lang="en-US" smtClean="0"/>
              <a:t>33</a:t>
            </a:fld>
            <a:endParaRPr lang="en-US"/>
          </a:p>
        </p:txBody>
      </p:sp>
    </p:spTree>
    <p:extLst>
      <p:ext uri="{BB962C8B-B14F-4D97-AF65-F5344CB8AC3E}">
        <p14:creationId xmlns:p14="http://schemas.microsoft.com/office/powerpoint/2010/main" val="15258920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35</a:t>
            </a:fld>
            <a:endParaRPr lang="en-US"/>
          </a:p>
        </p:txBody>
      </p:sp>
    </p:spTree>
    <p:extLst>
      <p:ext uri="{BB962C8B-B14F-4D97-AF65-F5344CB8AC3E}">
        <p14:creationId xmlns:p14="http://schemas.microsoft.com/office/powerpoint/2010/main" val="639896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200" b="1" i="0" kern="1200" dirty="0">
                <a:solidFill>
                  <a:schemeClr val="tx1"/>
                </a:solidFill>
                <a:effectLst/>
                <a:latin typeface="+mn-lt"/>
                <a:ea typeface="+mn-ea"/>
                <a:cs typeface="+mn-cs"/>
              </a:rPr>
              <a:t>Khả năng tương thích</a:t>
            </a:r>
            <a:r>
              <a:rPr lang="vi-VN" sz="1200" b="0" i="0"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Hardware</a:t>
            </a:r>
            <a:r>
              <a:rPr lang="vi-VN" sz="1200" b="0" i="0" kern="1200" dirty="0">
                <a:solidFill>
                  <a:schemeClr val="tx1"/>
                </a:solidFill>
                <a:effectLst/>
                <a:latin typeface="+mn-lt"/>
                <a:ea typeface="+mn-ea"/>
                <a:cs typeface="+mn-cs"/>
              </a:rPr>
              <a:t> có hỗ trợ các cảm biến và </a:t>
            </a:r>
            <a:r>
              <a:rPr lang="en-US" sz="1200" b="0" i="0" kern="1200" dirty="0">
                <a:solidFill>
                  <a:schemeClr val="tx1"/>
                </a:solidFill>
                <a:effectLst/>
                <a:latin typeface="+mn-lt"/>
                <a:ea typeface="+mn-ea"/>
                <a:cs typeface="+mn-cs"/>
              </a:rPr>
              <a:t>component </a:t>
            </a:r>
            <a:r>
              <a:rPr lang="vi-VN" sz="1200" b="0" i="0" kern="1200" dirty="0">
                <a:solidFill>
                  <a:schemeClr val="tx1"/>
                </a:solidFill>
                <a:effectLst/>
                <a:latin typeface="+mn-lt"/>
                <a:ea typeface="+mn-ea"/>
                <a:cs typeface="+mn-cs"/>
              </a:rPr>
              <a:t>bạn muốn sử dụng không? </a:t>
            </a:r>
            <a:r>
              <a:rPr lang="en-US" sz="1200" b="0" i="0" kern="1200" dirty="0" err="1">
                <a:solidFill>
                  <a:schemeClr val="tx1"/>
                </a:solidFill>
                <a:effectLst/>
                <a:latin typeface="+mn-lt"/>
                <a:ea typeface="+mn-ea"/>
                <a:cs typeface="+mn-cs"/>
              </a:rPr>
              <a:t>Chúng</a:t>
            </a:r>
            <a:r>
              <a:rPr lang="en-US" sz="1200" b="0" i="0" kern="1200" dirty="0">
                <a:solidFill>
                  <a:schemeClr val="tx1"/>
                </a:solidFill>
                <a:effectLst/>
                <a:latin typeface="+mn-lt"/>
                <a:ea typeface="+mn-ea"/>
                <a:cs typeface="+mn-cs"/>
              </a:rPr>
              <a:t> ta </a:t>
            </a:r>
            <a:r>
              <a:rPr lang="en-US" sz="1200" b="0" i="0" kern="1200" dirty="0" err="1">
                <a:solidFill>
                  <a:schemeClr val="tx1"/>
                </a:solidFill>
                <a:effectLst/>
                <a:latin typeface="+mn-lt"/>
                <a:ea typeface="+mn-ea"/>
                <a:cs typeface="+mn-cs"/>
              </a:rPr>
              <a:t>cần</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đảm bảo rằng </a:t>
            </a:r>
            <a:r>
              <a:rPr lang="en-US" sz="1200" b="0" i="0" kern="1200" dirty="0">
                <a:solidFill>
                  <a:schemeClr val="tx1"/>
                </a:solidFill>
                <a:effectLst/>
                <a:latin typeface="+mn-lt"/>
                <a:ea typeface="+mn-ea"/>
                <a:cs typeface="+mn-cs"/>
              </a:rPr>
              <a:t>hardware</a:t>
            </a:r>
            <a:r>
              <a:rPr lang="vi-VN" sz="1200" b="0" i="0" kern="1200" dirty="0">
                <a:solidFill>
                  <a:schemeClr val="tx1"/>
                </a:solidFill>
                <a:effectLst/>
                <a:latin typeface="+mn-lt"/>
                <a:ea typeface="+mn-ea"/>
                <a:cs typeface="+mn-cs"/>
              </a:rPr>
              <a:t> có đủ cổng đầu vào / đầu ra.</a:t>
            </a:r>
            <a:endParaRPr lang="en-US" sz="1200" b="0" i="0" kern="1200" dirty="0">
              <a:solidFill>
                <a:schemeClr val="tx1"/>
              </a:solidFill>
              <a:effectLst/>
              <a:latin typeface="+mn-lt"/>
              <a:ea typeface="+mn-ea"/>
              <a:cs typeface="+mn-cs"/>
            </a:endParaRPr>
          </a:p>
          <a:p>
            <a:r>
              <a:rPr lang="vi-VN" b="1" dirty="0"/>
              <a:t>Bộ nhớ</a:t>
            </a:r>
            <a:r>
              <a:rPr lang="vi-VN" dirty="0"/>
              <a:t>: MCU có đủ bộ nhớ - RAM và Flash - cho chương trình không?</a:t>
            </a:r>
            <a:endParaRPr lang="en-US" dirty="0"/>
          </a:p>
          <a:p>
            <a:r>
              <a:rPr lang="vi-VN" sz="1200" b="1" i="0" kern="1200" dirty="0">
                <a:solidFill>
                  <a:schemeClr val="tx1"/>
                </a:solidFill>
                <a:effectLst/>
                <a:latin typeface="+mn-lt"/>
                <a:ea typeface="+mn-ea"/>
                <a:cs typeface="+mn-cs"/>
              </a:rPr>
              <a:t>Sẵn có</a:t>
            </a:r>
            <a:r>
              <a:rPr lang="vi-VN"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dễ dàng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có được </a:t>
            </a:r>
            <a:r>
              <a:rPr lang="en-US" sz="1200" b="0" i="0" kern="1200" dirty="0">
                <a:solidFill>
                  <a:schemeClr val="tx1"/>
                </a:solidFill>
                <a:effectLst/>
                <a:latin typeface="+mn-lt"/>
                <a:ea typeface="+mn-ea"/>
                <a:cs typeface="+mn-cs"/>
              </a:rPr>
              <a:t>hardware</a:t>
            </a:r>
            <a:r>
              <a:rPr lang="vi-VN"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đó</a:t>
            </a:r>
            <a:r>
              <a:rPr lang="vi-VN" sz="1200" b="0" i="0" kern="1200" dirty="0">
                <a:solidFill>
                  <a:schemeClr val="tx1"/>
                </a:solidFill>
                <a:effectLst/>
                <a:latin typeface="+mn-lt"/>
                <a:ea typeface="+mn-ea"/>
                <a:cs typeface="+mn-cs"/>
              </a:rPr>
              <a:t> không?</a:t>
            </a:r>
            <a:endParaRPr lang="en-US" sz="1200" b="0" i="0" kern="1200" dirty="0">
              <a:solidFill>
                <a:schemeClr val="tx1"/>
              </a:solidFill>
              <a:effectLst/>
              <a:latin typeface="+mn-lt"/>
              <a:ea typeface="+mn-ea"/>
              <a:cs typeface="+mn-cs"/>
            </a:endParaRPr>
          </a:p>
          <a:p>
            <a:r>
              <a:rPr lang="en-US" b="1" dirty="0"/>
              <a:t>Power</a:t>
            </a:r>
            <a:r>
              <a:rPr lang="en-US" dirty="0"/>
              <a:t>: </a:t>
            </a:r>
            <a:r>
              <a:rPr lang="en-US" sz="1200" b="0" i="0" kern="1200" dirty="0">
                <a:solidFill>
                  <a:schemeClr val="tx1"/>
                </a:solidFill>
                <a:effectLst/>
                <a:latin typeface="+mn-lt"/>
                <a:ea typeface="+mn-ea"/>
                <a:cs typeface="+mn-cs"/>
              </a:rPr>
              <a:t>Hardware</a:t>
            </a:r>
            <a:r>
              <a:rPr lang="vi-VN" dirty="0"/>
              <a:t> sẽ cần bao nhiêu năng lượng? Nó sẽ cần phải có dây h</a:t>
            </a:r>
            <a:r>
              <a:rPr lang="en-US" dirty="0"/>
              <a:t>ay </a:t>
            </a:r>
            <a:r>
              <a:rPr lang="vi-VN" dirty="0"/>
              <a:t>có thể sử dụng pin?</a:t>
            </a:r>
            <a:endParaRPr lang="en-US" dirty="0"/>
          </a:p>
          <a:p>
            <a:r>
              <a:rPr lang="en-US" b="1" dirty="0"/>
              <a:t>Chi </a:t>
            </a:r>
            <a:r>
              <a:rPr lang="en-US" b="1" dirty="0" err="1"/>
              <a:t>phí</a:t>
            </a:r>
            <a:r>
              <a:rPr lang="en-US" dirty="0"/>
              <a:t>:</a:t>
            </a:r>
          </a:p>
          <a:p>
            <a:r>
              <a:rPr lang="en-US" b="1" dirty="0"/>
              <a:t>Development toolset</a:t>
            </a:r>
            <a:r>
              <a:rPr lang="en-US" dirty="0"/>
              <a:t>: </a:t>
            </a:r>
          </a:p>
          <a:p>
            <a:r>
              <a:rPr lang="en-US" b="1" dirty="0"/>
              <a:t>Support development</a:t>
            </a:r>
            <a:r>
              <a:rPr lang="en-US" dirty="0"/>
              <a:t>: </a:t>
            </a:r>
            <a:r>
              <a:rPr lang="vi-VN" dirty="0"/>
              <a:t>Tài liệu cho </a:t>
            </a:r>
            <a:r>
              <a:rPr lang="en-US" sz="1200" b="0" i="0" kern="1200" dirty="0">
                <a:solidFill>
                  <a:schemeClr val="tx1"/>
                </a:solidFill>
                <a:effectLst/>
                <a:latin typeface="+mn-lt"/>
                <a:ea typeface="+mn-ea"/>
                <a:cs typeface="+mn-cs"/>
              </a:rPr>
              <a:t>Hardware</a:t>
            </a:r>
            <a:r>
              <a:rPr lang="vi-VN" dirty="0"/>
              <a:t> của có sẵn không? Cộng đồng </a:t>
            </a:r>
            <a:r>
              <a:rPr lang="en-US" dirty="0" err="1"/>
              <a:t>sử</a:t>
            </a:r>
            <a:r>
              <a:rPr lang="en-US" dirty="0"/>
              <a:t> </a:t>
            </a:r>
            <a:r>
              <a:rPr lang="en-US" dirty="0" err="1"/>
              <a:t>dụng</a:t>
            </a:r>
            <a:r>
              <a:rPr lang="en-US" dirty="0"/>
              <a:t> hardware </a:t>
            </a:r>
            <a:r>
              <a:rPr lang="vi-VN" dirty="0"/>
              <a:t>này như thế nào? Một cộng đồng trực tuyến tốt có thể giúp hướng dẫn </a:t>
            </a:r>
            <a:r>
              <a:rPr lang="en-US" dirty="0" err="1"/>
              <a:t>chúng</a:t>
            </a:r>
            <a:r>
              <a:rPr lang="en-US" dirty="0"/>
              <a:t> ta</a:t>
            </a:r>
            <a:r>
              <a:rPr lang="vi-VN" dirty="0"/>
              <a:t> khi gặp khó khăn hoặc gặp phải vấn đề.</a:t>
            </a: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5</a:t>
            </a:fld>
            <a:endParaRPr lang="en-US"/>
          </a:p>
        </p:txBody>
      </p:sp>
    </p:spTree>
    <p:extLst>
      <p:ext uri="{BB962C8B-B14F-4D97-AF65-F5344CB8AC3E}">
        <p14:creationId xmlns:p14="http://schemas.microsoft.com/office/powerpoint/2010/main" val="307189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6</a:t>
            </a:fld>
            <a:endParaRPr lang="en-US"/>
          </a:p>
        </p:txBody>
      </p:sp>
    </p:spTree>
    <p:extLst>
      <p:ext uri="{BB962C8B-B14F-4D97-AF65-F5344CB8AC3E}">
        <p14:creationId xmlns:p14="http://schemas.microsoft.com/office/powerpoint/2010/main" val="1054870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7</a:t>
            </a:fld>
            <a:endParaRPr lang="en-US"/>
          </a:p>
        </p:txBody>
      </p:sp>
    </p:spTree>
    <p:extLst>
      <p:ext uri="{BB962C8B-B14F-4D97-AF65-F5344CB8AC3E}">
        <p14:creationId xmlns:p14="http://schemas.microsoft.com/office/powerpoint/2010/main" val="131973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a:t>
            </a:r>
            <a:r>
              <a:rPr lang="en-US" dirty="0" err="1"/>
              <a:t>Giới</a:t>
            </a:r>
            <a:r>
              <a:rPr lang="en-US" baseline="0" dirty="0"/>
              <a:t> </a:t>
            </a:r>
            <a:r>
              <a:rPr lang="en-US" baseline="0" dirty="0" err="1"/>
              <a:t>thiệu</a:t>
            </a:r>
            <a:r>
              <a:rPr lang="en-US" baseline="0" dirty="0"/>
              <a:t> qua </a:t>
            </a:r>
            <a:r>
              <a:rPr lang="en-US" baseline="0" dirty="0" err="1"/>
              <a:t>về</a:t>
            </a:r>
            <a:r>
              <a:rPr lang="en-US" baseline="0" dirty="0"/>
              <a:t> </a:t>
            </a:r>
            <a:r>
              <a:rPr lang="en-US" baseline="0" dirty="0" err="1"/>
              <a:t>cty</a:t>
            </a:r>
            <a:r>
              <a:rPr lang="en-US" baseline="0" dirty="0"/>
              <a:t> Freescale: </a:t>
            </a:r>
          </a:p>
          <a:p>
            <a:pPr marL="171450" indent="-171450">
              <a:buFontTx/>
              <a:buChar char="-"/>
            </a:pPr>
            <a:endParaRPr lang="en-US" baseline="0" dirty="0"/>
          </a:p>
          <a:p>
            <a:pPr>
              <a:lnSpc>
                <a:spcPct val="90000"/>
              </a:lnSpc>
            </a:pPr>
            <a:r>
              <a:rPr lang="en-US" dirty="0"/>
              <a:t>- In operation since </a:t>
            </a:r>
            <a:r>
              <a:rPr lang="en-US" b="1" dirty="0">
                <a:solidFill>
                  <a:schemeClr val="tx2"/>
                </a:solidFill>
              </a:rPr>
              <a:t>1953</a:t>
            </a:r>
          </a:p>
          <a:p>
            <a:pPr>
              <a:lnSpc>
                <a:spcPct val="90000"/>
              </a:lnSpc>
            </a:pPr>
            <a:endParaRPr lang="en-US" dirty="0"/>
          </a:p>
          <a:p>
            <a:pPr>
              <a:lnSpc>
                <a:spcPct val="90000"/>
              </a:lnSpc>
            </a:pPr>
            <a:r>
              <a:rPr lang="en-US" dirty="0"/>
              <a:t>- Engaged with </a:t>
            </a:r>
            <a:r>
              <a:rPr lang="en-US" b="1" dirty="0">
                <a:solidFill>
                  <a:schemeClr val="tx2"/>
                </a:solidFill>
              </a:rPr>
              <a:t>10,000+</a:t>
            </a:r>
            <a:r>
              <a:rPr lang="en-US" dirty="0"/>
              <a:t> customers globally; over </a:t>
            </a:r>
            <a:r>
              <a:rPr lang="en-US" b="1" dirty="0">
                <a:solidFill>
                  <a:schemeClr val="tx2"/>
                </a:solidFill>
              </a:rPr>
              <a:t>100</a:t>
            </a:r>
            <a:r>
              <a:rPr lang="en-US" dirty="0"/>
              <a:t> of the top electronic manufacturers</a:t>
            </a:r>
          </a:p>
          <a:p>
            <a:pPr>
              <a:lnSpc>
                <a:spcPct val="90000"/>
              </a:lnSpc>
            </a:pPr>
            <a:endParaRPr lang="en-US" dirty="0"/>
          </a:p>
          <a:p>
            <a:pPr>
              <a:lnSpc>
                <a:spcPct val="90000"/>
              </a:lnSpc>
            </a:pPr>
            <a:r>
              <a:rPr lang="en-US" b="1" dirty="0">
                <a:solidFill>
                  <a:schemeClr val="tx2"/>
                </a:solidFill>
              </a:rPr>
              <a:t>- $4.46 billion </a:t>
            </a:r>
            <a:r>
              <a:rPr lang="en-US" dirty="0"/>
              <a:t>in sales in 2010</a:t>
            </a:r>
          </a:p>
          <a:p>
            <a:pPr>
              <a:lnSpc>
                <a:spcPct val="90000"/>
              </a:lnSpc>
            </a:pPr>
            <a:endParaRPr lang="en-US" dirty="0"/>
          </a:p>
          <a:p>
            <a:pPr>
              <a:lnSpc>
                <a:spcPct val="90000"/>
              </a:lnSpc>
            </a:pPr>
            <a:r>
              <a:rPr lang="en-US" dirty="0"/>
              <a:t>- Headquartered in Austin, Texas. More than </a:t>
            </a:r>
            <a:r>
              <a:rPr lang="en-US" b="1" dirty="0">
                <a:solidFill>
                  <a:schemeClr val="tx2"/>
                </a:solidFill>
              </a:rPr>
              <a:t>20,000</a:t>
            </a:r>
            <a:r>
              <a:rPr lang="en-US" dirty="0"/>
              <a:t> employees in over </a:t>
            </a:r>
            <a:r>
              <a:rPr lang="en-US" b="1" dirty="0">
                <a:solidFill>
                  <a:schemeClr val="tx2"/>
                </a:solidFill>
              </a:rPr>
              <a:t>24</a:t>
            </a:r>
            <a:r>
              <a:rPr lang="en-US" dirty="0"/>
              <a:t> countries</a:t>
            </a:r>
          </a:p>
          <a:p>
            <a:pPr>
              <a:lnSpc>
                <a:spcPct val="90000"/>
              </a:lnSpc>
            </a:pPr>
            <a:endParaRPr lang="en-US" dirty="0"/>
          </a:p>
          <a:p>
            <a:pPr>
              <a:lnSpc>
                <a:spcPct val="90000"/>
              </a:lnSpc>
            </a:pPr>
            <a:r>
              <a:rPr lang="en-US" dirty="0"/>
              <a:t>- Separated from Motorola in </a:t>
            </a:r>
            <a:r>
              <a:rPr lang="en-US" b="1" dirty="0">
                <a:solidFill>
                  <a:schemeClr val="tx2"/>
                </a:solidFill>
              </a:rPr>
              <a:t>2004</a:t>
            </a:r>
            <a:r>
              <a:rPr lang="en-US" dirty="0"/>
              <a:t> (IPO/Spin)</a:t>
            </a:r>
          </a:p>
          <a:p>
            <a:pPr>
              <a:lnSpc>
                <a:spcPct val="90000"/>
              </a:lnSpc>
            </a:pPr>
            <a:endParaRPr lang="en-US" dirty="0"/>
          </a:p>
          <a:p>
            <a:pPr>
              <a:lnSpc>
                <a:spcPct val="90000"/>
              </a:lnSpc>
            </a:pPr>
            <a:r>
              <a:rPr lang="en-US" dirty="0"/>
              <a:t>- Leveraged buyout by consortium of private equity funds completed </a:t>
            </a:r>
            <a:r>
              <a:rPr lang="en-US" b="1" dirty="0">
                <a:solidFill>
                  <a:schemeClr val="tx2"/>
                </a:solidFill>
              </a:rPr>
              <a:t>December 1, 2006</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9</a:t>
            </a:fld>
            <a:endParaRPr lang="en-US"/>
          </a:p>
        </p:txBody>
      </p:sp>
    </p:spTree>
    <p:extLst>
      <p:ext uri="{BB962C8B-B14F-4D97-AF65-F5344CB8AC3E}">
        <p14:creationId xmlns:p14="http://schemas.microsoft.com/office/powerpoint/2010/main" val="717571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Giới</a:t>
            </a:r>
            <a:r>
              <a:rPr lang="en-US" baseline="0" dirty="0"/>
              <a:t> </a:t>
            </a:r>
            <a:r>
              <a:rPr lang="en-US" baseline="0" dirty="0" err="1"/>
              <a:t>thiệu</a:t>
            </a:r>
            <a:r>
              <a:rPr lang="en-US" baseline="0" dirty="0"/>
              <a:t> qua </a:t>
            </a:r>
            <a:r>
              <a:rPr lang="en-US" baseline="0" dirty="0" err="1"/>
              <a:t>về</a:t>
            </a:r>
            <a:r>
              <a:rPr lang="en-US" baseline="0" dirty="0"/>
              <a:t> </a:t>
            </a:r>
            <a:r>
              <a:rPr lang="en-US" baseline="0" dirty="0" err="1"/>
              <a:t>các</a:t>
            </a:r>
            <a:r>
              <a:rPr lang="en-US" baseline="0" dirty="0"/>
              <a:t> </a:t>
            </a:r>
            <a:r>
              <a:rPr lang="en-US" baseline="0" dirty="0" err="1"/>
              <a:t>dòng</a:t>
            </a:r>
            <a:r>
              <a:rPr lang="en-US" baseline="0" dirty="0"/>
              <a:t> chip </a:t>
            </a:r>
            <a:r>
              <a:rPr lang="en-US" baseline="0" dirty="0" err="1"/>
              <a:t>Kinetis</a:t>
            </a:r>
            <a:r>
              <a:rPr lang="en-US" baseline="0" dirty="0"/>
              <a:t> </a:t>
            </a:r>
            <a:r>
              <a:rPr lang="en-US" baseline="0" dirty="0" err="1"/>
              <a:t>của</a:t>
            </a:r>
            <a:r>
              <a:rPr lang="en-US" baseline="0" dirty="0"/>
              <a:t> Freescale, </a:t>
            </a:r>
            <a:r>
              <a:rPr lang="en-US" baseline="0" dirty="0" err="1"/>
              <a:t>ứng</a:t>
            </a:r>
            <a:r>
              <a:rPr lang="en-US" baseline="0" dirty="0"/>
              <a:t> </a:t>
            </a:r>
            <a:r>
              <a:rPr lang="en-US" baseline="0" dirty="0" err="1"/>
              <a:t>dụng</a:t>
            </a:r>
            <a:r>
              <a:rPr lang="en-US" baseline="0" dirty="0"/>
              <a:t> </a:t>
            </a:r>
            <a:r>
              <a:rPr lang="en-US" baseline="0" dirty="0" err="1"/>
              <a:t>chính</a:t>
            </a:r>
            <a:r>
              <a:rPr lang="en-US" baseline="0" dirty="0"/>
              <a:t> </a:t>
            </a:r>
            <a:r>
              <a:rPr lang="en-US" baseline="0" dirty="0" err="1"/>
              <a:t>của</a:t>
            </a:r>
            <a:r>
              <a:rPr lang="en-US" baseline="0" dirty="0"/>
              <a:t> </a:t>
            </a:r>
            <a:r>
              <a:rPr lang="en-US" baseline="0" dirty="0" err="1"/>
              <a:t>các</a:t>
            </a:r>
            <a:r>
              <a:rPr lang="en-US" baseline="0" dirty="0"/>
              <a:t> </a:t>
            </a:r>
            <a:r>
              <a:rPr lang="en-US" baseline="0" dirty="0" err="1"/>
              <a:t>dòng</a:t>
            </a:r>
            <a:r>
              <a:rPr lang="en-US" baseline="0" dirty="0"/>
              <a:t>; </a:t>
            </a:r>
            <a:r>
              <a:rPr lang="en-US" baseline="0" dirty="0" err="1"/>
              <a:t>tập</a:t>
            </a:r>
            <a:r>
              <a:rPr lang="en-US" baseline="0" dirty="0"/>
              <a:t> </a:t>
            </a:r>
            <a:r>
              <a:rPr lang="en-US" baseline="0" dirty="0" err="1"/>
              <a:t>trung</a:t>
            </a:r>
            <a:r>
              <a:rPr lang="en-US" baseline="0" dirty="0"/>
              <a:t> </a:t>
            </a:r>
            <a:r>
              <a:rPr lang="en-US" baseline="0" dirty="0" err="1"/>
              <a:t>chính</a:t>
            </a:r>
            <a:r>
              <a:rPr lang="en-US" baseline="0" dirty="0"/>
              <a:t> </a:t>
            </a:r>
            <a:r>
              <a:rPr lang="en-US" baseline="0" dirty="0" err="1"/>
              <a:t>vào</a:t>
            </a:r>
            <a:r>
              <a:rPr lang="en-US" baseline="0" dirty="0"/>
              <a:t> </a:t>
            </a:r>
            <a:r>
              <a:rPr lang="en-US" baseline="0" dirty="0" err="1"/>
              <a:t>một</a:t>
            </a:r>
            <a:r>
              <a:rPr lang="en-US" baseline="0" dirty="0"/>
              <a:t> </a:t>
            </a:r>
            <a:r>
              <a:rPr lang="en-US" baseline="0" dirty="0" err="1"/>
              <a:t>số</a:t>
            </a:r>
            <a:r>
              <a:rPr lang="en-US" baseline="0" dirty="0"/>
              <a:t> </a:t>
            </a:r>
            <a:r>
              <a:rPr lang="en-US" baseline="0" dirty="0" err="1"/>
              <a:t>dòng</a:t>
            </a:r>
            <a:r>
              <a:rPr lang="en-US" baseline="0" dirty="0"/>
              <a:t> </a:t>
            </a:r>
            <a:r>
              <a:rPr lang="en-US" baseline="0" dirty="0" err="1"/>
              <a:t>cơ</a:t>
            </a:r>
            <a:r>
              <a:rPr lang="en-US" baseline="0" dirty="0"/>
              <a:t> </a:t>
            </a:r>
            <a:r>
              <a:rPr lang="en-US" baseline="0" dirty="0" err="1"/>
              <a:t>bản</a:t>
            </a:r>
            <a:r>
              <a:rPr lang="en-US" baseline="0" dirty="0"/>
              <a:t>, hay </a:t>
            </a:r>
            <a:r>
              <a:rPr lang="en-US" baseline="0" dirty="0" err="1"/>
              <a:t>dùng</a:t>
            </a:r>
            <a:endParaRPr lang="en-US" baseline="0" dirty="0"/>
          </a:p>
          <a:p>
            <a:pPr marL="0" indent="0">
              <a:buFontTx/>
              <a:buNone/>
            </a:pPr>
            <a:r>
              <a:rPr lang="en-US" baseline="0" dirty="0"/>
              <a:t>    K-Series: </a:t>
            </a:r>
            <a:r>
              <a:rPr lang="en-US" baseline="0" dirty="0" err="1"/>
              <a:t>Hiệu</a:t>
            </a:r>
            <a:r>
              <a:rPr lang="en-US" baseline="0" dirty="0"/>
              <a:t> </a:t>
            </a:r>
            <a:r>
              <a:rPr lang="en-US" baseline="0" dirty="0" err="1"/>
              <a:t>suất</a:t>
            </a:r>
            <a:r>
              <a:rPr lang="en-US" baseline="0" dirty="0"/>
              <a:t> </a:t>
            </a:r>
            <a:r>
              <a:rPr lang="en-US" baseline="0" dirty="0" err="1"/>
              <a:t>cao</a:t>
            </a:r>
            <a:r>
              <a:rPr lang="en-US" baseline="0" dirty="0"/>
              <a:t>, </a:t>
            </a:r>
            <a:r>
              <a:rPr lang="en-US" baseline="0" dirty="0" err="1"/>
              <a:t>và</a:t>
            </a:r>
            <a:r>
              <a:rPr lang="en-US" baseline="0" dirty="0"/>
              <a:t> </a:t>
            </a:r>
            <a:r>
              <a:rPr lang="en-US" baseline="0" dirty="0" err="1"/>
              <a:t>có</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mở</a:t>
            </a:r>
            <a:r>
              <a:rPr lang="en-US" baseline="0" dirty="0"/>
              <a:t> </a:t>
            </a:r>
            <a:r>
              <a:rPr lang="en-US" baseline="0" dirty="0" err="1"/>
              <a:t>rộng</a:t>
            </a:r>
            <a:r>
              <a:rPr lang="en-US" baseline="0" dirty="0"/>
              <a:t> </a:t>
            </a:r>
            <a:r>
              <a:rPr lang="en-US" baseline="0" dirty="0" err="1"/>
              <a:t>lớn</a:t>
            </a:r>
            <a:r>
              <a:rPr lang="en-US" baseline="0" dirty="0"/>
              <a:t>.</a:t>
            </a:r>
          </a:p>
          <a:p>
            <a:pPr marL="0" indent="0">
              <a:buFontTx/>
              <a:buNone/>
            </a:pPr>
            <a:r>
              <a:rPr lang="en-US" baseline="0" dirty="0"/>
              <a:t>                    MPU base on Cortex M4</a:t>
            </a:r>
          </a:p>
          <a:p>
            <a:pPr marL="0" indent="0">
              <a:buFontTx/>
              <a:buNone/>
            </a:pPr>
            <a:r>
              <a:rPr lang="en-US" baseline="0" dirty="0"/>
              <a:t>                  - Clock support: 50-180 </a:t>
            </a:r>
            <a:r>
              <a:rPr lang="en-US" baseline="0" dirty="0" err="1"/>
              <a:t>Mhz</a:t>
            </a:r>
            <a:r>
              <a:rPr lang="en-US" baseline="0" dirty="0"/>
              <a:t> / Flash : 32K – 2M / RAM: up to 256KB / Support Floating point</a:t>
            </a:r>
          </a:p>
          <a:p>
            <a:pPr marL="0" indent="0">
              <a:buFontTx/>
              <a:buNone/>
            </a:pPr>
            <a:r>
              <a:rPr lang="en-US" baseline="0" dirty="0"/>
              <a:t>    - V- family: </a:t>
            </a:r>
            <a:r>
              <a:rPr lang="en-US" baseline="0" dirty="0" err="1"/>
              <a:t>Thiết</a:t>
            </a:r>
            <a:r>
              <a:rPr lang="en-US" baseline="0" dirty="0"/>
              <a:t> </a:t>
            </a:r>
            <a:r>
              <a:rPr lang="en-US" baseline="0" dirty="0" err="1"/>
              <a:t>kế</a:t>
            </a:r>
            <a:r>
              <a:rPr lang="en-US" baseline="0" dirty="0"/>
              <a:t> </a:t>
            </a:r>
            <a:r>
              <a:rPr lang="en-US" baseline="0" dirty="0" err="1"/>
              <a:t>cho</a:t>
            </a:r>
            <a:r>
              <a:rPr lang="en-US" baseline="0" dirty="0"/>
              <a:t> </a:t>
            </a:r>
            <a:r>
              <a:rPr lang="en-US" baseline="0" dirty="0" err="1"/>
              <a:t>điều</a:t>
            </a:r>
            <a:r>
              <a:rPr lang="en-US" baseline="0" dirty="0"/>
              <a:t> </a:t>
            </a:r>
            <a:r>
              <a:rPr lang="en-US" baseline="0" dirty="0" err="1"/>
              <a:t>khiển</a:t>
            </a:r>
            <a:r>
              <a:rPr lang="en-US" baseline="0" dirty="0"/>
              <a:t> </a:t>
            </a:r>
            <a:r>
              <a:rPr lang="en-US" baseline="0" dirty="0" err="1"/>
              <a:t>động</a:t>
            </a:r>
            <a:r>
              <a:rPr lang="en-US" baseline="0" dirty="0"/>
              <a:t> </a:t>
            </a:r>
            <a:r>
              <a:rPr lang="en-US" baseline="0" dirty="0" err="1"/>
              <a:t>cơ</a:t>
            </a:r>
            <a:r>
              <a:rPr lang="en-US" baseline="0" dirty="0"/>
              <a:t>/ </a:t>
            </a:r>
            <a:r>
              <a:rPr lang="en-US" baseline="0" dirty="0" err="1"/>
              <a:t>hiệu</a:t>
            </a:r>
            <a:r>
              <a:rPr lang="en-US" baseline="0" dirty="0"/>
              <a:t> </a:t>
            </a:r>
            <a:r>
              <a:rPr lang="en-US" baseline="0" dirty="0" err="1"/>
              <a:t>suất</a:t>
            </a:r>
            <a:r>
              <a:rPr lang="en-US" baseline="0" dirty="0"/>
              <a:t> </a:t>
            </a:r>
            <a:r>
              <a:rPr lang="en-US" baseline="0" dirty="0" err="1"/>
              <a:t>cao</a:t>
            </a:r>
            <a:r>
              <a:rPr lang="en-US" baseline="0" dirty="0"/>
              <a:t>: 75-200Mhz/ Flash : 32K – 2M / RAM: up to 256KB </a:t>
            </a:r>
          </a:p>
          <a:p>
            <a:pPr marL="0" indent="0">
              <a:buFontTx/>
              <a:buNone/>
            </a:pPr>
            <a:r>
              <a:rPr lang="en-US" baseline="0" dirty="0"/>
              <a:t>   </a:t>
            </a:r>
          </a:p>
          <a:p>
            <a:pPr marL="171450" indent="-171450">
              <a:buFontTx/>
              <a:buChar char="-"/>
            </a:pPr>
            <a:r>
              <a:rPr lang="en-US" baseline="0" dirty="0" err="1"/>
              <a:t>Nhấn</a:t>
            </a:r>
            <a:r>
              <a:rPr lang="en-US" baseline="0" dirty="0"/>
              <a:t> </a:t>
            </a:r>
            <a:r>
              <a:rPr lang="en-US" baseline="0" dirty="0" err="1"/>
              <a:t>mạnh</a:t>
            </a:r>
            <a:r>
              <a:rPr lang="en-US" baseline="0" dirty="0"/>
              <a:t> KL46Z </a:t>
            </a:r>
            <a:r>
              <a:rPr lang="en-US" baseline="0" dirty="0">
                <a:sym typeface="Wingdings" panose="05000000000000000000" pitchFamily="2" charset="2"/>
              </a:rPr>
              <a:t> </a:t>
            </a:r>
            <a:r>
              <a:rPr lang="en-US" baseline="0" dirty="0" err="1">
                <a:sym typeface="Wingdings" panose="05000000000000000000" pitchFamily="2" charset="2"/>
              </a:rPr>
              <a:t>sử</a:t>
            </a:r>
            <a:r>
              <a:rPr lang="en-US" baseline="0" dirty="0">
                <a:sym typeface="Wingdings" panose="05000000000000000000" pitchFamily="2" charset="2"/>
              </a:rPr>
              <a:t> </a:t>
            </a:r>
            <a:r>
              <a:rPr lang="en-US" baseline="0" dirty="0" err="1">
                <a:sym typeface="Wingdings" panose="05000000000000000000" pitchFamily="2" charset="2"/>
              </a:rPr>
              <a:t>dụng</a:t>
            </a:r>
            <a:r>
              <a:rPr lang="en-US" baseline="0" dirty="0">
                <a:sym typeface="Wingdings" panose="05000000000000000000" pitchFamily="2" charset="2"/>
              </a:rPr>
              <a:t> </a:t>
            </a:r>
            <a:r>
              <a:rPr lang="en-US" baseline="0" dirty="0" err="1">
                <a:sym typeface="Wingdings" panose="05000000000000000000" pitchFamily="2" charset="2"/>
              </a:rPr>
              <a:t>dòng</a:t>
            </a:r>
            <a:r>
              <a:rPr lang="en-US" baseline="0" dirty="0">
                <a:sym typeface="Wingdings" panose="05000000000000000000" pitchFamily="2" charset="2"/>
              </a:rPr>
              <a:t> L/ </a:t>
            </a:r>
            <a:r>
              <a:rPr lang="en-US" baseline="0" dirty="0" err="1">
                <a:sym typeface="Wingdings" panose="05000000000000000000" pitchFamily="2" charset="2"/>
              </a:rPr>
              <a:t>Giới</a:t>
            </a:r>
            <a:r>
              <a:rPr lang="en-US" baseline="0" dirty="0">
                <a:sym typeface="Wingdings" panose="05000000000000000000" pitchFamily="2" charset="2"/>
              </a:rPr>
              <a:t> </a:t>
            </a:r>
            <a:r>
              <a:rPr lang="en-US" baseline="0" dirty="0" err="1">
                <a:sym typeface="Wingdings" panose="05000000000000000000" pitchFamily="2" charset="2"/>
              </a:rPr>
              <a:t>thiệu</a:t>
            </a:r>
            <a:r>
              <a:rPr lang="en-US" baseline="0" dirty="0">
                <a:sym typeface="Wingdings" panose="05000000000000000000" pitchFamily="2" charset="2"/>
              </a:rPr>
              <a:t> </a:t>
            </a:r>
            <a:r>
              <a:rPr lang="en-US" baseline="0" dirty="0" err="1">
                <a:sym typeface="Wingdings" panose="05000000000000000000" pitchFamily="2" charset="2"/>
              </a:rPr>
              <a:t>các</a:t>
            </a:r>
            <a:r>
              <a:rPr lang="en-US" baseline="0" dirty="0">
                <a:sym typeface="Wingdings" panose="05000000000000000000" pitchFamily="2" charset="2"/>
              </a:rPr>
              <a:t> features </a:t>
            </a:r>
            <a:r>
              <a:rPr lang="en-US" baseline="0" dirty="0" err="1">
                <a:sym typeface="Wingdings" panose="05000000000000000000" pitchFamily="2" charset="2"/>
              </a:rPr>
              <a:t>chính</a:t>
            </a:r>
            <a:r>
              <a:rPr lang="en-US" baseline="0" dirty="0">
                <a:sym typeface="Wingdings" panose="05000000000000000000" pitchFamily="2" charset="2"/>
              </a:rPr>
              <a:t> </a:t>
            </a:r>
            <a:r>
              <a:rPr lang="en-US" baseline="0" dirty="0" err="1">
                <a:sym typeface="Wingdings" panose="05000000000000000000" pitchFamily="2" charset="2"/>
              </a:rPr>
              <a:t>của</a:t>
            </a:r>
            <a:r>
              <a:rPr lang="en-US" baseline="0" dirty="0">
                <a:sym typeface="Wingdings" panose="05000000000000000000" pitchFamily="2" charset="2"/>
              </a:rPr>
              <a:t> L series</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B3067B3-3AE6-DD4A-9E3D-C999AB3971A1}" type="slidenum">
              <a:rPr lang="en-US" smtClean="0"/>
              <a:t>10</a:t>
            </a:fld>
            <a:endParaRPr lang="en-US"/>
          </a:p>
        </p:txBody>
      </p:sp>
    </p:spTree>
    <p:extLst>
      <p:ext uri="{BB962C8B-B14F-4D97-AF65-F5344CB8AC3E}">
        <p14:creationId xmlns:p14="http://schemas.microsoft.com/office/powerpoint/2010/main" val="930256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err="1"/>
              <a:t>Giới</a:t>
            </a:r>
            <a:r>
              <a:rPr lang="en-US" baseline="0" dirty="0"/>
              <a:t> </a:t>
            </a:r>
            <a:r>
              <a:rPr lang="en-US" baseline="0" dirty="0" err="1"/>
              <a:t>thiệu</a:t>
            </a:r>
            <a:r>
              <a:rPr lang="en-US" baseline="0" dirty="0"/>
              <a:t> </a:t>
            </a:r>
            <a:r>
              <a:rPr lang="en-US" baseline="0" dirty="0" err="1"/>
              <a:t>các</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chính</a:t>
            </a:r>
            <a:r>
              <a:rPr lang="en-US" baseline="0" dirty="0"/>
              <a:t> </a:t>
            </a:r>
            <a:r>
              <a:rPr lang="en-US" baseline="0" dirty="0" err="1"/>
              <a:t>của</a:t>
            </a:r>
            <a:r>
              <a:rPr lang="en-US" baseline="0" dirty="0"/>
              <a:t> KL46 freedom </a:t>
            </a:r>
            <a:r>
              <a:rPr lang="en-US" baseline="0" dirty="0" err="1"/>
              <a:t>trên</a:t>
            </a:r>
            <a:r>
              <a:rPr lang="en-US" baseline="0" dirty="0"/>
              <a:t> board </a:t>
            </a:r>
            <a:r>
              <a:rPr lang="en-US" baseline="0" dirty="0" err="1"/>
              <a:t>thật</a:t>
            </a:r>
            <a:r>
              <a:rPr lang="en-US" baseline="0" dirty="0"/>
              <a:t>:</a:t>
            </a:r>
          </a:p>
          <a:p>
            <a:r>
              <a:rPr lang="en-US" sz="1200" b="0" i="0" kern="1200" dirty="0">
                <a:solidFill>
                  <a:schemeClr val="tx1"/>
                </a:solidFill>
                <a:effectLst/>
                <a:latin typeface="+mn-lt"/>
                <a:ea typeface="+mn-ea"/>
                <a:cs typeface="+mn-cs"/>
              </a:rPr>
              <a:t>    1- MKL46Z256VLL4MCU – 48 MHz, 256 KB flash, 32 KB SRAM, segment LCD, USB OTG (FS) , 100 LQFP</a:t>
            </a:r>
          </a:p>
          <a:p>
            <a:r>
              <a:rPr lang="en-US" sz="1200" b="0" i="0" kern="1200" dirty="0">
                <a:solidFill>
                  <a:schemeClr val="tx1"/>
                </a:solidFill>
                <a:effectLst/>
                <a:latin typeface="+mn-lt"/>
                <a:ea typeface="+mn-ea"/>
                <a:cs typeface="+mn-cs"/>
              </a:rPr>
              <a:t>    2-</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Capacitive touch slider, MMA8451Q accelerometer, MAG3110 magnetometer</a:t>
            </a:r>
          </a:p>
          <a:p>
            <a:r>
              <a:rPr lang="en-US" sz="1200" b="0" i="0" kern="1200" dirty="0">
                <a:solidFill>
                  <a:schemeClr val="tx1"/>
                </a:solidFill>
                <a:effectLst/>
                <a:latin typeface="+mn-lt"/>
                <a:ea typeface="+mn-ea"/>
                <a:cs typeface="+mn-cs"/>
              </a:rPr>
              <a:t>    3-</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Flexible power supply options – USB, coin cell battery, external source</a:t>
            </a:r>
          </a:p>
          <a:p>
            <a:r>
              <a:rPr lang="en-US" sz="1200" b="0" i="0" kern="1200" dirty="0">
                <a:solidFill>
                  <a:schemeClr val="tx1"/>
                </a:solidFill>
                <a:effectLst/>
                <a:latin typeface="+mn-lt"/>
                <a:ea typeface="+mn-ea"/>
                <a:cs typeface="+mn-cs"/>
              </a:rPr>
              <a:t>    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Battery-ready, power-measurement access points</a:t>
            </a:r>
          </a:p>
          <a:p>
            <a:r>
              <a:rPr lang="en-US" sz="1200" b="0" i="0" kern="1200" dirty="0">
                <a:solidFill>
                  <a:schemeClr val="tx1"/>
                </a:solidFill>
                <a:effectLst/>
                <a:latin typeface="+mn-lt"/>
                <a:ea typeface="+mn-ea"/>
                <a:cs typeface="+mn-cs"/>
              </a:rPr>
              <a:t>    5- </a:t>
            </a:r>
            <a:r>
              <a:rPr lang="en-US" sz="1200" b="0" i="0" kern="1200" dirty="0" err="1">
                <a:solidFill>
                  <a:schemeClr val="tx1"/>
                </a:solidFill>
                <a:effectLst/>
                <a:latin typeface="+mn-lt"/>
                <a:ea typeface="+mn-ea"/>
                <a:cs typeface="+mn-cs"/>
              </a:rPr>
              <a:t>OpenSDA</a:t>
            </a:r>
            <a:r>
              <a:rPr lang="en-US" sz="1200" b="0" i="0" kern="1200" dirty="0">
                <a:solidFill>
                  <a:schemeClr val="tx1"/>
                </a:solidFill>
                <a:effectLst/>
                <a:latin typeface="+mn-lt"/>
                <a:ea typeface="+mn-ea"/>
                <a:cs typeface="+mn-cs"/>
              </a:rPr>
              <a:t> debug interface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6- Form factor compatible with Arduino ™ R3 pin layout</a:t>
            </a:r>
          </a:p>
        </p:txBody>
      </p:sp>
      <p:sp>
        <p:nvSpPr>
          <p:cNvPr id="4" name="Slide Number Placeholder 3"/>
          <p:cNvSpPr>
            <a:spLocks noGrp="1"/>
          </p:cNvSpPr>
          <p:nvPr>
            <p:ph type="sldNum" sz="quarter" idx="5"/>
          </p:nvPr>
        </p:nvSpPr>
        <p:spPr/>
        <p:txBody>
          <a:bodyPr/>
          <a:lstStyle/>
          <a:p>
            <a:fld id="{2B3067B3-3AE6-DD4A-9E3D-C999AB3971A1}" type="slidenum">
              <a:rPr lang="en-US" smtClean="0"/>
              <a:t>11</a:t>
            </a:fld>
            <a:endParaRPr lang="en-US"/>
          </a:p>
        </p:txBody>
      </p:sp>
    </p:spTree>
    <p:extLst>
      <p:ext uri="{BB962C8B-B14F-4D97-AF65-F5344CB8AC3E}">
        <p14:creationId xmlns:p14="http://schemas.microsoft.com/office/powerpoint/2010/main" val="629736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171450" y="1743789"/>
            <a:ext cx="6179344" cy="678021"/>
          </a:xfrm>
        </p:spPr>
        <p:txBody>
          <a:bodyPr>
            <a:noAutofit/>
          </a:bodyPr>
          <a:lstStyle>
            <a:lvl1pPr algn="l">
              <a:defRPr sz="3200">
                <a:solidFill>
                  <a:srgbClr val="FF6600"/>
                </a:solidFill>
              </a:defRPr>
            </a:lvl1pPr>
          </a:lstStyle>
          <a:p>
            <a:r>
              <a:rPr lang="en-US" dirty="0"/>
              <a:t>Click to edit Master title style</a:t>
            </a:r>
          </a:p>
        </p:txBody>
      </p:sp>
      <p:sp>
        <p:nvSpPr>
          <p:cNvPr id="3" name="Subtitle 2"/>
          <p:cNvSpPr>
            <a:spLocks noGrp="1"/>
          </p:cNvSpPr>
          <p:nvPr>
            <p:ph type="subTitle" idx="1"/>
          </p:nvPr>
        </p:nvSpPr>
        <p:spPr>
          <a:xfrm>
            <a:off x="171450" y="2571750"/>
            <a:ext cx="6179344" cy="434975"/>
          </a:xfrm>
        </p:spPr>
        <p:txBody>
          <a:bodyPr>
            <a:normAutofit/>
          </a:bodyPr>
          <a:lstStyle>
            <a:lvl1pPr marL="0" indent="0" algn="l">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171450" y="4767263"/>
            <a:ext cx="1367315" cy="273844"/>
          </a:xfrm>
        </p:spPr>
        <p:txBody>
          <a:bodyPr/>
          <a:lstStyle/>
          <a:p>
            <a:fld id="{63A9D870-3F93-4B8A-8AC9-9D3B4FB155C2}" type="datetime1">
              <a:rPr lang="en-US" smtClean="0"/>
              <a:t>5/3/2021</a:t>
            </a:fld>
            <a:endParaRPr lang="en-US"/>
          </a:p>
        </p:txBody>
      </p:sp>
      <p:sp>
        <p:nvSpPr>
          <p:cNvPr id="5" name="Footer Placeholder 4"/>
          <p:cNvSpPr>
            <a:spLocks noGrp="1"/>
          </p:cNvSpPr>
          <p:nvPr>
            <p:ph type="ftr" sz="quarter" idx="11"/>
          </p:nvPr>
        </p:nvSpPr>
        <p:spPr>
          <a:xfrm>
            <a:off x="1868557" y="4767263"/>
            <a:ext cx="6139587" cy="273844"/>
          </a:xfrm>
        </p:spPr>
        <p:txBody>
          <a:bodyPr/>
          <a:lstStyle/>
          <a:p>
            <a:r>
              <a:rPr lang="en-US"/>
              <a:t>09e-BM/DT/FSOFT - ©FPT SOFTWARE – Fresher Academy - Internal Use</a:t>
            </a:r>
            <a:endParaRPr lang="en-US" dirty="0"/>
          </a:p>
        </p:txBody>
      </p:sp>
      <p:sp>
        <p:nvSpPr>
          <p:cNvPr id="6" name="Slide Number Placeholder 5"/>
          <p:cNvSpPr>
            <a:spLocks noGrp="1"/>
          </p:cNvSpPr>
          <p:nvPr>
            <p:ph type="sldNum" sz="quarter" idx="12"/>
          </p:nvPr>
        </p:nvSpPr>
        <p:spPr>
          <a:xfrm>
            <a:off x="8122444" y="4767263"/>
            <a:ext cx="564356" cy="273844"/>
          </a:xfrm>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45074E-53EC-4432-BF9B-A29996D62E7F}" type="datetime1">
              <a:rPr lang="en-US" smtClean="0"/>
              <a:t>5/3/2021</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76789B-5D05-4E47-B9C1-C0FFAEB67DE3}" type="datetime1">
              <a:rPr lang="en-US" smtClean="0"/>
              <a:t>5/3/2021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454171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912" y="3305176"/>
            <a:ext cx="8458199" cy="1021556"/>
          </a:xfrm>
        </p:spPr>
        <p:txBody>
          <a:bodyPr anchor="t"/>
          <a:lstStyle>
            <a:lvl1pPr algn="l">
              <a:defRPr sz="3200" b="1" cap="all">
                <a:solidFill>
                  <a:schemeClr val="accent6">
                    <a:lumMod val="75000"/>
                  </a:schemeClr>
                </a:solidFill>
              </a:defRPr>
            </a:lvl1pPr>
          </a:lstStyle>
          <a:p>
            <a:endParaRPr lang="en-US"/>
          </a:p>
        </p:txBody>
      </p:sp>
      <p:sp>
        <p:nvSpPr>
          <p:cNvPr id="3" name="Text Placeholder 2"/>
          <p:cNvSpPr>
            <a:spLocks noGrp="1"/>
          </p:cNvSpPr>
          <p:nvPr>
            <p:ph type="body" idx="1"/>
          </p:nvPr>
        </p:nvSpPr>
        <p:spPr>
          <a:xfrm>
            <a:off x="442912" y="2180035"/>
            <a:ext cx="845819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42913" y="4767263"/>
            <a:ext cx="1203007" cy="273844"/>
          </a:xfrm>
        </p:spPr>
        <p:txBody>
          <a:bodyPr/>
          <a:lstStyle/>
          <a:p>
            <a:fld id="{95690783-B5B6-43F6-9D05-1F8793B02117}" type="datetime1">
              <a:rPr lang="en-US" smtClean="0"/>
              <a:t>5/3/2021</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8606" y="900113"/>
            <a:ext cx="4217194"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252912"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2AB3E9-7592-48AC-A218-7AC85EB51A08}" type="datetime1">
              <a:rPr lang="en-US" smtClean="0"/>
              <a:t>5/3/2021</a:t>
            </a:fld>
            <a:endParaRPr lang="en-US"/>
          </a:p>
        </p:txBody>
      </p:sp>
      <p:sp>
        <p:nvSpPr>
          <p:cNvPr id="6" name="Footer Placeholder 5"/>
          <p:cNvSpPr>
            <a:spLocks noGrp="1"/>
          </p:cNvSpPr>
          <p:nvPr>
            <p:ph type="ftr" sz="quarter" idx="11"/>
          </p:nvPr>
        </p:nvSpPr>
        <p:spPr/>
        <p:txBody>
          <a:bodyPr/>
          <a:lstStyle/>
          <a:p>
            <a:r>
              <a:rPr lang="en-US"/>
              <a:t>09e-BM/DT/FSOFT - ©FPT SOFTWARE – Fresher Academy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76789B-5D05-4E47-B9C1-C0FFAEB67DE3}" type="datetime1">
              <a:rPr lang="en-US" smtClean="0"/>
              <a:t>5/3/2021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
        <p:nvSpPr>
          <p:cNvPr id="6" name="Content Placeholder 2"/>
          <p:cNvSpPr>
            <a:spLocks noGrp="1"/>
          </p:cNvSpPr>
          <p:nvPr>
            <p:ph sz="half" idx="1"/>
          </p:nvPr>
        </p:nvSpPr>
        <p:spPr>
          <a:xfrm>
            <a:off x="278606" y="900113"/>
            <a:ext cx="4217194" cy="222170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p:cNvSpPr>
            <a:spLocks noGrp="1"/>
          </p:cNvSpPr>
          <p:nvPr>
            <p:ph sz="half" idx="2"/>
          </p:nvPr>
        </p:nvSpPr>
        <p:spPr>
          <a:xfrm>
            <a:off x="4648200" y="900113"/>
            <a:ext cx="4252912" cy="222170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3"/>
          </p:nvPr>
        </p:nvSpPr>
        <p:spPr>
          <a:xfrm>
            <a:off x="278606" y="3258343"/>
            <a:ext cx="8622506" cy="1349375"/>
          </a:xfrm>
        </p:spPr>
        <p:txBody>
          <a:bodyPr>
            <a:noAutofit/>
          </a:bodyPr>
          <a:lstStyle>
            <a:lvl1pPr>
              <a:defRPr sz="2000"/>
            </a:lvl1pPr>
            <a:lvl2pPr marL="457200" indent="0">
              <a:buNone/>
              <a:defRPr sz="1800"/>
            </a:lvl2pPr>
            <a:lvl3pPr>
              <a:defRPr sz="16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18471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162" y="55784"/>
            <a:ext cx="7100888"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7161" y="858441"/>
            <a:ext cx="4271963"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7161" y="1338261"/>
            <a:ext cx="4271963" cy="3276601"/>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00575" y="845344"/>
            <a:ext cx="430053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00575" y="1325165"/>
            <a:ext cx="4300537" cy="328969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7163" y="4767263"/>
            <a:ext cx="1488758" cy="273844"/>
          </a:xfrm>
        </p:spPr>
        <p:txBody>
          <a:bodyPr/>
          <a:lstStyle/>
          <a:p>
            <a:fld id="{89809214-B0AA-40EF-B713-56DABC867509}" type="datetime1">
              <a:rPr lang="en-US" smtClean="0"/>
              <a:t>5/3/2021</a:t>
            </a:fld>
            <a:endParaRPr lang="en-US"/>
          </a:p>
        </p:txBody>
      </p:sp>
      <p:sp>
        <p:nvSpPr>
          <p:cNvPr id="8" name="Footer Placeholder 7"/>
          <p:cNvSpPr>
            <a:spLocks noGrp="1"/>
          </p:cNvSpPr>
          <p:nvPr>
            <p:ph type="ftr" sz="quarter" idx="11"/>
          </p:nvPr>
        </p:nvSpPr>
        <p:spPr/>
        <p:txBody>
          <a:bodyPr/>
          <a:lstStyle/>
          <a:p>
            <a:r>
              <a:rPr lang="en-US"/>
              <a:t>09e-BM/DT/FSOFT - ©FPT SOFTWARE – Fresher Academy - Internal Use</a:t>
            </a:r>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778E15-6A1B-4F98-93CA-BDA6731742CD}" type="datetime1">
              <a:rPr lang="en-US" smtClean="0"/>
              <a:t>5/3/2021</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278606" y="0"/>
            <a:ext cx="6885519" cy="64405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278605" y="850106"/>
            <a:ext cx="8622507" cy="37445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8605" y="4767263"/>
            <a:ext cx="1367315"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76789B-5D05-4E47-B9C1-C0FFAEB67DE3}" type="datetime1">
              <a:rPr lang="en-US" smtClean="0"/>
              <a:t>5/3/2021</a:t>
            </a:fld>
            <a:endParaRPr lang="en-US"/>
          </a:p>
        </p:txBody>
      </p:sp>
      <p:sp>
        <p:nvSpPr>
          <p:cNvPr id="5" name="Footer Placeholder 4"/>
          <p:cNvSpPr>
            <a:spLocks noGrp="1"/>
          </p:cNvSpPr>
          <p:nvPr>
            <p:ph type="ftr" sz="quarter" idx="3"/>
          </p:nvPr>
        </p:nvSpPr>
        <p:spPr>
          <a:xfrm>
            <a:off x="1764506" y="4767263"/>
            <a:ext cx="637222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a:t>09e-BM/DT/FSOFT - ©FPT SOFTWARE – Fresher Academy - Internal Use</a:t>
            </a:r>
            <a:endParaRPr lang="en-US" dirty="0"/>
          </a:p>
        </p:txBody>
      </p:sp>
      <p:sp>
        <p:nvSpPr>
          <p:cNvPr id="6" name="Slide Number Placeholder 5"/>
          <p:cNvSpPr>
            <a:spLocks noGrp="1"/>
          </p:cNvSpPr>
          <p:nvPr>
            <p:ph type="sldNum" sz="quarter" idx="4"/>
          </p:nvPr>
        </p:nvSpPr>
        <p:spPr>
          <a:xfrm>
            <a:off x="8229600" y="4767263"/>
            <a:ext cx="671512"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1" r:id="rId4"/>
    <p:sldLayoutId id="2147483652" r:id="rId5"/>
    <p:sldLayoutId id="2147483660" r:id="rId6"/>
    <p:sldLayoutId id="2147483653" r:id="rId7"/>
    <p:sldLayoutId id="2147483658" r:id="rId8"/>
  </p:sldLayoutIdLst>
  <p:hf hdr="0"/>
  <p:txStyles>
    <p:title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www.nxp.com/design/development-boards/freedom-development-boards/mcu-boards/freedom-development-platform-for-kinetis-kl3x-and-kl4x-mcus:FRDM-KL46Z"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keil.com/demo/eval/arm.ht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www.keil.com/dd/chip/6834.ht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16.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Getting Started with KL46 freedom board</a:t>
            </a:r>
          </a:p>
        </p:txBody>
      </p:sp>
      <p:sp>
        <p:nvSpPr>
          <p:cNvPr id="8" name="Subtitle 7"/>
          <p:cNvSpPr>
            <a:spLocks noGrp="1"/>
          </p:cNvSpPr>
          <p:nvPr>
            <p:ph type="subTitle" idx="1"/>
          </p:nvPr>
        </p:nvSpPr>
        <p:spPr/>
        <p:txBody>
          <a:bodyPr/>
          <a:lstStyle/>
          <a:p>
            <a:r>
              <a:rPr lang="en-US"/>
              <a:t>&lt;Training Topic /Lesson Name&gt;</a:t>
            </a:r>
          </a:p>
        </p:txBody>
      </p:sp>
      <p:sp>
        <p:nvSpPr>
          <p:cNvPr id="4" name="Date Placeholder 3"/>
          <p:cNvSpPr>
            <a:spLocks noGrp="1"/>
          </p:cNvSpPr>
          <p:nvPr>
            <p:ph type="dt" sz="half" idx="10"/>
          </p:nvPr>
        </p:nvSpPr>
        <p:spPr/>
        <p:txBody>
          <a:bodyPr/>
          <a:lstStyle/>
          <a:p>
            <a:fld id="{1F45074E-53EC-4432-BF9B-A29996D62E7F}" type="datetime1">
              <a:rPr lang="en-US" smtClean="0"/>
              <a:t>5/3/2021</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1</a:t>
            </a:fld>
            <a:endParaRPr lang="en-US"/>
          </a:p>
        </p:txBody>
      </p:sp>
    </p:spTree>
    <p:extLst>
      <p:ext uri="{BB962C8B-B14F-4D97-AF65-F5344CB8AC3E}">
        <p14:creationId xmlns:p14="http://schemas.microsoft.com/office/powerpoint/2010/main" val="47839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anchor="ctr">
            <a:normAutofit/>
          </a:bodyPr>
          <a:lstStyle/>
          <a:p>
            <a:r>
              <a:rPr lang="vi-VN" altLang="en-US"/>
              <a:t>Kinetis Series MCUs</a:t>
            </a:r>
          </a:p>
        </p:txBody>
      </p:sp>
      <p:pic>
        <p:nvPicPr>
          <p:cNvPr id="9" name="Picture 4">
            <a:extLst>
              <a:ext uri="{FF2B5EF4-FFF2-40B4-BE49-F238E27FC236}">
                <a16:creationId xmlns:a16="http://schemas.microsoft.com/office/drawing/2014/main" id="{4EC8F440-1370-43D1-83B6-12434532E93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17485" y="944370"/>
            <a:ext cx="4217194" cy="3652211"/>
          </a:xfrm>
          <a:prstGeom prst="rect">
            <a:avLst/>
          </a:prstGeom>
          <a:solidFill>
            <a:schemeClr val="accent1"/>
          </a:solid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a:extLst>
              <a:ext uri="{FF2B5EF4-FFF2-40B4-BE49-F238E27FC236}">
                <a16:creationId xmlns:a16="http://schemas.microsoft.com/office/drawing/2014/main" id="{891C8034-24C6-4DE0-82DC-569426A66EA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64573" y="1462706"/>
            <a:ext cx="4252912" cy="2615540"/>
          </a:xfrm>
          <a:prstGeom prst="rect">
            <a:avLst/>
          </a:prstGeom>
          <a:solidFill>
            <a:schemeClr val="accent1"/>
          </a:solid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5/3/2021</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dirty="0"/>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10</a:t>
            </a:fld>
            <a:endParaRPr lang="en-US"/>
          </a:p>
        </p:txBody>
      </p:sp>
    </p:spTree>
    <p:extLst>
      <p:ext uri="{BB962C8B-B14F-4D97-AF65-F5344CB8AC3E}">
        <p14:creationId xmlns:p14="http://schemas.microsoft.com/office/powerpoint/2010/main" val="229072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anchor="ctr">
            <a:normAutofit/>
          </a:bodyPr>
          <a:lstStyle/>
          <a:p>
            <a:r>
              <a:rPr lang="vi-VN" altLang="en-US" dirty="0"/>
              <a:t>FRDM-KL46Z</a:t>
            </a:r>
          </a:p>
        </p:txBody>
      </p:sp>
      <p:pic>
        <p:nvPicPr>
          <p:cNvPr id="11" name="Picture 3">
            <a:extLst>
              <a:ext uri="{FF2B5EF4-FFF2-40B4-BE49-F238E27FC236}">
                <a16:creationId xmlns:a16="http://schemas.microsoft.com/office/drawing/2014/main" id="{D0B347FD-0915-41B0-B0DF-BA381047AB1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9404" y="900113"/>
            <a:ext cx="3275597" cy="3771900"/>
          </a:xfrm>
          <a:prstGeom prst="rect">
            <a:avLst/>
          </a:prstGeom>
          <a:solidFill>
            <a:schemeClr val="accent1"/>
          </a:solid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itle 1">
            <a:extLst>
              <a:ext uri="{FF2B5EF4-FFF2-40B4-BE49-F238E27FC236}">
                <a16:creationId xmlns:a16="http://schemas.microsoft.com/office/drawing/2014/main" id="{F4088217-A1F1-4006-85DF-25D8D681DD06}"/>
              </a:ext>
            </a:extLst>
          </p:cNvPr>
          <p:cNvSpPr>
            <a:spLocks noGrp="1"/>
          </p:cNvSpPr>
          <p:nvPr>
            <p:ph sz="half" idx="2"/>
          </p:nvPr>
        </p:nvSpPr>
        <p:spPr>
          <a:xfrm>
            <a:off x="4648200" y="900113"/>
            <a:ext cx="4252912" cy="3771900"/>
          </a:xfrm>
        </p:spPr>
        <p:txBody>
          <a:bodyPr>
            <a:normAutofit/>
          </a:bodyPr>
          <a:lstStyle/>
          <a:p>
            <a:r>
              <a:rPr lang="en-US" altLang="en-US" i="1" dirty="0"/>
              <a:t>The FRDM-KL46Z is an ultra-low-cost development platform.</a:t>
            </a:r>
          </a:p>
          <a:p>
            <a:endParaRPr lang="en-US" altLang="en-US" i="1" dirty="0"/>
          </a:p>
          <a:p>
            <a:r>
              <a:rPr lang="en-US" altLang="en-US" i="1" dirty="0"/>
              <a:t>Features include easy access to MCU I/O, battery-ready, low-power operation, a standard-based form factor with expansion board options and a built-in debug interface for flash programming and run-control. </a:t>
            </a:r>
          </a:p>
        </p:txBody>
      </p:sp>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5/3/2021</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dirty="0"/>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11</a:t>
            </a:fld>
            <a:endParaRPr lang="en-US"/>
          </a:p>
        </p:txBody>
      </p:sp>
    </p:spTree>
    <p:extLst>
      <p:ext uri="{BB962C8B-B14F-4D97-AF65-F5344CB8AC3E}">
        <p14:creationId xmlns:p14="http://schemas.microsoft.com/office/powerpoint/2010/main" val="2928583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anchor="ctr">
            <a:normAutofit/>
          </a:bodyPr>
          <a:lstStyle/>
          <a:p>
            <a:r>
              <a:rPr lang="vi-VN" altLang="en-US" dirty="0"/>
              <a:t>FRDM-KL46Z</a:t>
            </a:r>
          </a:p>
        </p:txBody>
      </p:sp>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5/3/2021</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dirty="0"/>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12</a:t>
            </a:fld>
            <a:endParaRPr lang="en-US"/>
          </a:p>
        </p:txBody>
      </p:sp>
      <p:sp>
        <p:nvSpPr>
          <p:cNvPr id="9" name="Title 1">
            <a:extLst>
              <a:ext uri="{FF2B5EF4-FFF2-40B4-BE49-F238E27FC236}">
                <a16:creationId xmlns:a16="http://schemas.microsoft.com/office/drawing/2014/main" id="{3CD83AAF-72E0-4325-99A1-8A8225AC690E}"/>
              </a:ext>
            </a:extLst>
          </p:cNvPr>
          <p:cNvSpPr>
            <a:spLocks noGrp="1"/>
          </p:cNvSpPr>
          <p:nvPr>
            <p:ph idx="1"/>
          </p:nvPr>
        </p:nvSpPr>
        <p:spPr>
          <a:xfrm>
            <a:off x="278605" y="850106"/>
            <a:ext cx="8622507" cy="3744517"/>
          </a:xfrm>
        </p:spPr>
        <p:txBody>
          <a:bodyPr>
            <a:normAutofit/>
          </a:bodyPr>
          <a:lstStyle/>
          <a:p>
            <a:pPr marL="0" indent="0" algn="just">
              <a:buNone/>
            </a:pPr>
            <a:r>
              <a:rPr lang="en-US" altLang="en-US" b="1" i="1" dirty="0"/>
              <a:t>References</a:t>
            </a:r>
            <a:r>
              <a:rPr lang="en-US" altLang="en-US" i="1" dirty="0"/>
              <a:t>:</a:t>
            </a:r>
          </a:p>
          <a:p>
            <a:pPr algn="just"/>
            <a:r>
              <a:rPr lang="en-US" altLang="en-US" i="1" dirty="0"/>
              <a:t>FRDM-KL46Z User’s Manual</a:t>
            </a:r>
          </a:p>
          <a:p>
            <a:pPr algn="just"/>
            <a:r>
              <a:rPr lang="en-US" altLang="en-US" i="1" dirty="0"/>
              <a:t>KL46 Sub-Family Reference Manual</a:t>
            </a:r>
          </a:p>
          <a:p>
            <a:pPr algn="just"/>
            <a:r>
              <a:rPr lang="en-US" altLang="en-US" i="1" dirty="0"/>
              <a:t>FRDM-KL46Z Schematic</a:t>
            </a:r>
          </a:p>
          <a:p>
            <a:pPr algn="just"/>
            <a:r>
              <a:rPr lang="en-US" altLang="en-US" i="1" dirty="0"/>
              <a:t>FRDM-KL46 Sample Code</a:t>
            </a:r>
          </a:p>
          <a:p>
            <a:pPr algn="just"/>
            <a:endParaRPr lang="en-US" altLang="en-US" dirty="0"/>
          </a:p>
          <a:p>
            <a:pPr marL="0" indent="0" algn="just">
              <a:buNone/>
            </a:pPr>
            <a:r>
              <a:rPr lang="en-US" altLang="en-US" dirty="0"/>
              <a:t>(</a:t>
            </a:r>
            <a:r>
              <a:rPr lang="en-US" dirty="0">
                <a:hlinkClick r:id="rId3"/>
              </a:rPr>
              <a:t>FRDM-KL46Z|Freedom Development </a:t>
            </a:r>
            <a:r>
              <a:rPr lang="en-US" dirty="0" err="1">
                <a:hlinkClick r:id="rId3"/>
              </a:rPr>
              <a:t>Platform|Kinetis</a:t>
            </a:r>
            <a:r>
              <a:rPr lang="en-US" dirty="0">
                <a:hlinkClick r:id="rId3"/>
              </a:rPr>
              <a:t>® MCU | NXP Semiconductors</a:t>
            </a:r>
            <a:r>
              <a:rPr lang="en-US" dirty="0"/>
              <a:t>)</a:t>
            </a:r>
            <a:endParaRPr lang="en-US" altLang="en-US" i="1" dirty="0"/>
          </a:p>
        </p:txBody>
      </p:sp>
    </p:spTree>
    <p:extLst>
      <p:ext uri="{BB962C8B-B14F-4D97-AF65-F5344CB8AC3E}">
        <p14:creationId xmlns:p14="http://schemas.microsoft.com/office/powerpoint/2010/main" val="904452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vi-VN" sz="2400" b="0" cap="none" dirty="0">
                <a:solidFill>
                  <a:schemeClr val="tx1">
                    <a:lumMod val="95000"/>
                    <a:lumOff val="5000"/>
                  </a:schemeClr>
                </a:solidFill>
                <a:latin typeface="Arial" charset="0"/>
                <a:ea typeface="+mn-ea"/>
                <a:cs typeface="Arial" charset="0"/>
              </a:rPr>
              <a:t>FRDM-KL46Z Hardware Description</a:t>
            </a: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dirty="0">
                <a:latin typeface="Arial" charset="0"/>
                <a:cs typeface="Arial" charset="0"/>
              </a:rPr>
              <a:t>Section 3</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5/3/2021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2606615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FRDM-KL46Z Hardware Description</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i="1" dirty="0"/>
              <a:t>Components</a:t>
            </a:r>
          </a:p>
          <a:p>
            <a:pPr algn="just"/>
            <a:r>
              <a:rPr lang="en-US" altLang="en-US" i="1" dirty="0" err="1"/>
              <a:t>OpenSDA</a:t>
            </a:r>
            <a:endParaRPr lang="en-US" altLang="en-US" i="1" dirty="0"/>
          </a:p>
          <a:p>
            <a:pPr algn="just"/>
            <a:r>
              <a:rPr lang="en-US" altLang="en-US" i="1" dirty="0"/>
              <a:t>MKL46Z4 Microcontroller</a:t>
            </a:r>
            <a:endParaRPr lang="en-US" altLang="en-US" sz="2400" i="1"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5/3/2021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spTree>
    <p:extLst>
      <p:ext uri="{BB962C8B-B14F-4D97-AF65-F5344CB8AC3E}">
        <p14:creationId xmlns:p14="http://schemas.microsoft.com/office/powerpoint/2010/main" val="2182214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anchor="ctr">
            <a:normAutofit/>
          </a:bodyPr>
          <a:lstStyle/>
          <a:p>
            <a:r>
              <a:rPr lang="en-US" altLang="en-US" i="1"/>
              <a:t>Components</a:t>
            </a:r>
            <a:endParaRPr lang="vi-VN" altLang="en-US"/>
          </a:p>
        </p:txBody>
      </p:sp>
      <p:sp>
        <p:nvSpPr>
          <p:cNvPr id="6" name="Title 1"/>
          <p:cNvSpPr>
            <a:spLocks noGrp="1"/>
          </p:cNvSpPr>
          <p:nvPr>
            <p:ph sz="half" idx="1"/>
          </p:nvPr>
        </p:nvSpPr>
        <p:spPr>
          <a:xfrm>
            <a:off x="278606" y="900113"/>
            <a:ext cx="4217194" cy="3771900"/>
          </a:xfrm>
        </p:spPr>
        <p:txBody>
          <a:bodyPr>
            <a:normAutofit/>
          </a:bodyPr>
          <a:lstStyle/>
          <a:p>
            <a:pPr>
              <a:lnSpc>
                <a:spcPct val="90000"/>
              </a:lnSpc>
            </a:pPr>
            <a:r>
              <a:rPr lang="en-US" altLang="en-US" sz="1400" i="1" dirty="0"/>
              <a:t>Power Supply</a:t>
            </a:r>
          </a:p>
          <a:p>
            <a:pPr>
              <a:lnSpc>
                <a:spcPct val="90000"/>
              </a:lnSpc>
            </a:pPr>
            <a:r>
              <a:rPr lang="en-US" altLang="en-US" sz="1400" i="1" dirty="0" err="1"/>
              <a:t>OpenSDA</a:t>
            </a:r>
            <a:endParaRPr lang="en-US" altLang="en-US" sz="1400" i="1" dirty="0"/>
          </a:p>
          <a:p>
            <a:pPr>
              <a:lnSpc>
                <a:spcPct val="90000"/>
              </a:lnSpc>
            </a:pPr>
            <a:r>
              <a:rPr lang="en-US" altLang="en-US" sz="1400" i="1" dirty="0"/>
              <a:t>MKL46Z4  Microcontroller </a:t>
            </a:r>
          </a:p>
          <a:p>
            <a:pPr>
              <a:lnSpc>
                <a:spcPct val="90000"/>
              </a:lnSpc>
            </a:pPr>
            <a:r>
              <a:rPr lang="en-US" altLang="en-US" sz="1400" i="1" dirty="0"/>
              <a:t>Clock source</a:t>
            </a:r>
          </a:p>
          <a:p>
            <a:pPr>
              <a:lnSpc>
                <a:spcPct val="90000"/>
              </a:lnSpc>
            </a:pPr>
            <a:r>
              <a:rPr lang="en-US" altLang="en-US" sz="1400" i="1" dirty="0"/>
              <a:t>USB Interface</a:t>
            </a:r>
          </a:p>
          <a:p>
            <a:pPr>
              <a:lnSpc>
                <a:spcPct val="90000"/>
              </a:lnSpc>
            </a:pPr>
            <a:r>
              <a:rPr lang="en-US" altLang="en-US" sz="1400" i="1" dirty="0"/>
              <a:t>Serial Port</a:t>
            </a:r>
          </a:p>
          <a:p>
            <a:pPr>
              <a:lnSpc>
                <a:spcPct val="90000"/>
              </a:lnSpc>
            </a:pPr>
            <a:r>
              <a:rPr lang="en-US" altLang="en-US" sz="1400" i="1" dirty="0"/>
              <a:t>Reset</a:t>
            </a:r>
          </a:p>
          <a:p>
            <a:pPr>
              <a:lnSpc>
                <a:spcPct val="90000"/>
              </a:lnSpc>
            </a:pPr>
            <a:r>
              <a:rPr lang="en-US" altLang="en-US" sz="1400" i="1" dirty="0"/>
              <a:t>Debug</a:t>
            </a:r>
          </a:p>
          <a:p>
            <a:pPr>
              <a:lnSpc>
                <a:spcPct val="90000"/>
              </a:lnSpc>
            </a:pPr>
            <a:r>
              <a:rPr lang="en-US" altLang="en-US" sz="1400" i="1" dirty="0"/>
              <a:t>Segment LCD</a:t>
            </a:r>
          </a:p>
          <a:p>
            <a:pPr>
              <a:lnSpc>
                <a:spcPct val="90000"/>
              </a:lnSpc>
            </a:pPr>
            <a:r>
              <a:rPr lang="en-US" altLang="en-US" sz="1400" i="1" dirty="0"/>
              <a:t>Capacitive Touch Slider</a:t>
            </a:r>
          </a:p>
          <a:p>
            <a:pPr>
              <a:lnSpc>
                <a:spcPct val="90000"/>
              </a:lnSpc>
            </a:pPr>
            <a:r>
              <a:rPr lang="en-US" altLang="en-US" sz="1400" i="1" dirty="0"/>
              <a:t>Three-axis </a:t>
            </a:r>
            <a:r>
              <a:rPr lang="en-US" altLang="en-US" sz="1400" i="1" dirty="0" err="1"/>
              <a:t>Acceleromter</a:t>
            </a:r>
            <a:r>
              <a:rPr lang="en-US" altLang="en-US" sz="1400" i="1" dirty="0"/>
              <a:t> </a:t>
            </a:r>
          </a:p>
          <a:p>
            <a:pPr>
              <a:lnSpc>
                <a:spcPct val="90000"/>
              </a:lnSpc>
            </a:pPr>
            <a:r>
              <a:rPr lang="en-US" altLang="en-US" sz="1400" i="1" dirty="0"/>
              <a:t>Three-axis Digital Magnetometer</a:t>
            </a:r>
          </a:p>
          <a:p>
            <a:pPr>
              <a:lnSpc>
                <a:spcPct val="90000"/>
              </a:lnSpc>
            </a:pPr>
            <a:r>
              <a:rPr lang="en-US" altLang="en-US" sz="1400" i="1" dirty="0"/>
              <a:t>LEDs</a:t>
            </a:r>
          </a:p>
          <a:p>
            <a:pPr>
              <a:lnSpc>
                <a:spcPct val="90000"/>
              </a:lnSpc>
            </a:pPr>
            <a:r>
              <a:rPr lang="en-US" altLang="en-US" sz="1400" i="1" dirty="0"/>
              <a:t>Visible light sensor</a:t>
            </a:r>
          </a:p>
          <a:p>
            <a:pPr>
              <a:lnSpc>
                <a:spcPct val="90000"/>
              </a:lnSpc>
            </a:pPr>
            <a:r>
              <a:rPr lang="en-US" altLang="en-US" sz="1400" i="1" dirty="0"/>
              <a:t>Input/Output Connector</a:t>
            </a:r>
          </a:p>
        </p:txBody>
      </p:sp>
      <p:pic>
        <p:nvPicPr>
          <p:cNvPr id="8" name="Picture 3">
            <a:extLst>
              <a:ext uri="{FF2B5EF4-FFF2-40B4-BE49-F238E27FC236}">
                <a16:creationId xmlns:a16="http://schemas.microsoft.com/office/drawing/2014/main" id="{64328605-E423-47D8-94E4-62B46880FAB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36857" y="900113"/>
            <a:ext cx="3275597"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5/3/2021</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15</a:t>
            </a:fld>
            <a:endParaRPr lang="en-US"/>
          </a:p>
        </p:txBody>
      </p:sp>
    </p:spTree>
    <p:extLst>
      <p:ext uri="{BB962C8B-B14F-4D97-AF65-F5344CB8AC3E}">
        <p14:creationId xmlns:p14="http://schemas.microsoft.com/office/powerpoint/2010/main" val="3326088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nchor="ctr">
            <a:normAutofit/>
          </a:bodyPr>
          <a:lstStyle/>
          <a:p>
            <a:r>
              <a:rPr lang="en-US" altLang="en-US" i="1" err="1"/>
              <a:t>OpenSDA</a:t>
            </a:r>
            <a:endParaRPr lang="vi-VN" altLang="en-US"/>
          </a:p>
        </p:txBody>
      </p:sp>
      <p:pic>
        <p:nvPicPr>
          <p:cNvPr id="9" name="Picture 2">
            <a:extLst>
              <a:ext uri="{FF2B5EF4-FFF2-40B4-BE49-F238E27FC236}">
                <a16:creationId xmlns:a16="http://schemas.microsoft.com/office/drawing/2014/main" id="{C46AEB79-B0D0-446B-B526-85AFCE602A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6330" y="850106"/>
            <a:ext cx="7967057" cy="3744517"/>
          </a:xfrm>
          <a:prstGeom prst="rect">
            <a:avLst/>
          </a:prstGeom>
          <a:solidFill>
            <a:schemeClr val="accent1"/>
          </a:solid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5/3/2021</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16</a:t>
            </a:fld>
            <a:endParaRPr lang="en-US"/>
          </a:p>
        </p:txBody>
      </p:sp>
    </p:spTree>
    <p:extLst>
      <p:ext uri="{BB962C8B-B14F-4D97-AF65-F5344CB8AC3E}">
        <p14:creationId xmlns:p14="http://schemas.microsoft.com/office/powerpoint/2010/main" val="1073867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nchor="ctr">
            <a:normAutofit/>
          </a:bodyPr>
          <a:lstStyle/>
          <a:p>
            <a:r>
              <a:rPr lang="vi-VN" altLang="en-US"/>
              <a:t>MKL46Z4 Microcontroller</a:t>
            </a:r>
          </a:p>
        </p:txBody>
      </p:sp>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5/3/2021</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17</a:t>
            </a:fld>
            <a:endParaRPr lang="en-US"/>
          </a:p>
        </p:txBody>
      </p:sp>
      <p:pic>
        <p:nvPicPr>
          <p:cNvPr id="13" name="Picture 12">
            <a:extLst>
              <a:ext uri="{FF2B5EF4-FFF2-40B4-BE49-F238E27FC236}">
                <a16:creationId xmlns:a16="http://schemas.microsoft.com/office/drawing/2014/main" id="{27FCA369-983B-4F20-8C07-2E380C42E2DB}"/>
              </a:ext>
            </a:extLst>
          </p:cNvPr>
          <p:cNvPicPr>
            <a:picLocks noChangeAspect="1"/>
          </p:cNvPicPr>
          <p:nvPr/>
        </p:nvPicPr>
        <p:blipFill>
          <a:blip r:embed="rId3"/>
          <a:stretch>
            <a:fillRect/>
          </a:stretch>
        </p:blipFill>
        <p:spPr>
          <a:xfrm>
            <a:off x="1140404" y="752474"/>
            <a:ext cx="6863191" cy="3913043"/>
          </a:xfrm>
          <a:prstGeom prst="rect">
            <a:avLst/>
          </a:prstGeom>
        </p:spPr>
      </p:pic>
    </p:spTree>
    <p:extLst>
      <p:ext uri="{BB962C8B-B14F-4D97-AF65-F5344CB8AC3E}">
        <p14:creationId xmlns:p14="http://schemas.microsoft.com/office/powerpoint/2010/main" val="455686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en-US" sz="2400" b="0" cap="none" dirty="0">
                <a:solidFill>
                  <a:schemeClr val="tx1">
                    <a:lumMod val="95000"/>
                    <a:lumOff val="5000"/>
                  </a:schemeClr>
                </a:solidFill>
                <a:latin typeface="Arial" charset="0"/>
                <a:ea typeface="+mn-ea"/>
                <a:cs typeface="Arial" charset="0"/>
              </a:rPr>
              <a:t>Development Tool chain Overview (KEIL) </a:t>
            </a:r>
            <a:endParaRPr lang="en-US" sz="4400" dirty="0">
              <a:solidFill>
                <a:schemeClr val="tx1">
                  <a:lumMod val="95000"/>
                  <a:lumOff val="5000"/>
                </a:schemeClr>
              </a:solidFill>
            </a:endParaRPr>
          </a:p>
        </p:txBody>
      </p:sp>
      <p:sp>
        <p:nvSpPr>
          <p:cNvPr id="6" name="Title 1"/>
          <p:cNvSpPr>
            <a:spLocks noGrp="1"/>
          </p:cNvSpPr>
          <p:nvPr>
            <p:ph type="body" idx="1"/>
          </p:nvPr>
        </p:nvSpPr>
        <p:spPr>
          <a:xfrm>
            <a:off x="442912" y="2139339"/>
            <a:ext cx="8458199" cy="1125140"/>
          </a:xfrm>
        </p:spPr>
        <p:txBody>
          <a:bodyPr/>
          <a:lstStyle/>
          <a:p>
            <a:pPr>
              <a:defRPr/>
            </a:pPr>
            <a:r>
              <a:rPr lang="en-GB" dirty="0">
                <a:latin typeface="Arial" charset="0"/>
                <a:cs typeface="Arial" charset="0"/>
              </a:rPr>
              <a:t>Section 4</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5/3/2021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18</a:t>
            </a:fld>
            <a:endParaRPr lang="en-US"/>
          </a:p>
        </p:txBody>
      </p:sp>
    </p:spTree>
    <p:extLst>
      <p:ext uri="{BB962C8B-B14F-4D97-AF65-F5344CB8AC3E}">
        <p14:creationId xmlns:p14="http://schemas.microsoft.com/office/powerpoint/2010/main" val="276063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Development Tool chain Overview (KEIL) </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i="1" dirty="0"/>
              <a:t>Overview</a:t>
            </a:r>
          </a:p>
          <a:p>
            <a:pPr algn="just"/>
            <a:r>
              <a:rPr lang="en-US" altLang="en-US" i="1" dirty="0"/>
              <a:t>Typical program compilation flow</a:t>
            </a:r>
          </a:p>
          <a:p>
            <a:pPr algn="just"/>
            <a:r>
              <a:rPr lang="en-US" altLang="en-US" i="1" dirty="0"/>
              <a:t>Getting Started with µVision</a:t>
            </a:r>
          </a:p>
        </p:txBody>
      </p:sp>
      <p:sp>
        <p:nvSpPr>
          <p:cNvPr id="3" name="Date Placeholder 2"/>
          <p:cNvSpPr>
            <a:spLocks noGrp="1"/>
          </p:cNvSpPr>
          <p:nvPr>
            <p:ph type="dt" sz="half" idx="10"/>
          </p:nvPr>
        </p:nvSpPr>
        <p:spPr/>
        <p:txBody>
          <a:bodyPr/>
          <a:lstStyle/>
          <a:p>
            <a:fld id="{2879C26C-EA9B-46F9-9E85-988B19AAD8EA}" type="datetime1">
              <a:rPr lang="en-US" smtClean="0"/>
              <a:t>5/3/2021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19</a:t>
            </a:fld>
            <a:endParaRPr lang="en-US"/>
          </a:p>
        </p:txBody>
      </p:sp>
    </p:spTree>
    <p:extLst>
      <p:ext uri="{BB962C8B-B14F-4D97-AF65-F5344CB8AC3E}">
        <p14:creationId xmlns:p14="http://schemas.microsoft.com/office/powerpoint/2010/main" val="235114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400" dirty="0">
                <a:latin typeface="Arial" panose="020B0604020202020204" pitchFamily="34" charset="0"/>
                <a:cs typeface="Arial" panose="020B0604020202020204" pitchFamily="34" charset="0"/>
              </a:rPr>
              <a:t>Lesson</a:t>
            </a:r>
            <a:r>
              <a:rPr lang="vi-VN"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O</a:t>
            </a:r>
            <a:r>
              <a:rPr lang="vi-VN" altLang="en-US" sz="2400" dirty="0">
                <a:latin typeface="Arial" panose="020B0604020202020204" pitchFamily="34" charset="0"/>
                <a:cs typeface="Arial" panose="020B0604020202020204" pitchFamily="34" charset="0"/>
              </a:rPr>
              <a:t>bjectives</a:t>
            </a: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altLang="en-US" sz="2000" i="1" dirty="0"/>
              <a:t>Introduce about the FRD-KL46Z boards and its peripherals</a:t>
            </a:r>
          </a:p>
          <a:p>
            <a:r>
              <a:rPr lang="en-US" altLang="en-US" sz="2000" i="1" dirty="0"/>
              <a:t>Introduce about the Keil </a:t>
            </a:r>
            <a:r>
              <a:rPr lang="en-US" altLang="en-US" sz="2000" i="1" dirty="0" err="1"/>
              <a:t>uVision</a:t>
            </a:r>
            <a:r>
              <a:rPr lang="en-US" altLang="en-US" sz="2000" i="1" dirty="0"/>
              <a:t> IDE</a:t>
            </a:r>
          </a:p>
        </p:txBody>
      </p:sp>
      <p:sp>
        <p:nvSpPr>
          <p:cNvPr id="4" name="Date Placeholder 3"/>
          <p:cNvSpPr>
            <a:spLocks noGrp="1"/>
          </p:cNvSpPr>
          <p:nvPr>
            <p:ph type="dt" sz="half" idx="10"/>
          </p:nvPr>
        </p:nvSpPr>
        <p:spPr/>
        <p:txBody>
          <a:bodyPr/>
          <a:lstStyle/>
          <a:p>
            <a:fld id="{6D833602-3032-40E0-910C-A05081070B9D}" type="datetime1">
              <a:rPr lang="en-US" smtClean="0"/>
              <a:t>5/3/2021</a:t>
            </a:fld>
            <a:endParaRPr lang="en-US"/>
          </a:p>
        </p:txBody>
      </p:sp>
      <p:sp>
        <p:nvSpPr>
          <p:cNvPr id="6"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683828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i="1" dirty="0"/>
              <a:t>Overview</a:t>
            </a:r>
            <a:endParaRPr lang="vi-VN" altLang="en-US" sz="2400" dirty="0"/>
          </a:p>
        </p:txBody>
      </p:sp>
      <p:sp>
        <p:nvSpPr>
          <p:cNvPr id="6" name="Title 1"/>
          <p:cNvSpPr>
            <a:spLocks noGrp="1"/>
          </p:cNvSpPr>
          <p:nvPr>
            <p:ph idx="1"/>
          </p:nvPr>
        </p:nvSpPr>
        <p:spPr/>
        <p:txBody>
          <a:bodyPr>
            <a:normAutofit fontScale="92500" lnSpcReduction="20000"/>
          </a:bodyPr>
          <a:lstStyle/>
          <a:p>
            <a:endParaRPr lang="en-US" altLang="en-US" sz="2000" i="1" dirty="0"/>
          </a:p>
          <a:p>
            <a:endParaRPr lang="en-US" altLang="en-US" sz="2000" i="1" dirty="0"/>
          </a:p>
          <a:p>
            <a:endParaRPr lang="en-US" altLang="en-US" sz="2000" i="1" dirty="0"/>
          </a:p>
          <a:p>
            <a:endParaRPr lang="en-US" altLang="en-US" sz="2000" i="1" dirty="0"/>
          </a:p>
          <a:p>
            <a:endParaRPr lang="en-US" altLang="en-US" sz="2000" i="1" dirty="0"/>
          </a:p>
          <a:p>
            <a:endParaRPr lang="en-US" altLang="en-US" sz="2000" i="1" dirty="0"/>
          </a:p>
          <a:p>
            <a:endParaRPr lang="en-US" altLang="en-US" sz="2000" i="1" dirty="0"/>
          </a:p>
          <a:p>
            <a:endParaRPr lang="en-US" altLang="en-US" sz="2000" i="1" dirty="0"/>
          </a:p>
          <a:p>
            <a:endParaRPr lang="en-US" altLang="en-US" sz="2000" i="1" dirty="0"/>
          </a:p>
          <a:p>
            <a:endParaRPr lang="en-US" altLang="en-US" sz="2000" i="1" dirty="0"/>
          </a:p>
          <a:p>
            <a:r>
              <a:rPr lang="en-US" altLang="en-US" sz="2000" i="1" dirty="0"/>
              <a:t>MDK-ARM Software </a:t>
            </a:r>
            <a:r>
              <a:rPr lang="en-US" altLang="en-US" sz="2000" i="1" dirty="0">
                <a:hlinkClick r:id="rId3"/>
              </a:rPr>
              <a:t>https://www.keil.com/demo/eval/arm.htm</a:t>
            </a:r>
            <a:endParaRPr lang="en-US" altLang="en-US" sz="2000" i="1" dirty="0"/>
          </a:p>
          <a:p>
            <a:r>
              <a:rPr lang="en-US" altLang="en-US" sz="2000" i="1" dirty="0"/>
              <a:t>Patch for KL46 freedom board </a:t>
            </a:r>
            <a:r>
              <a:rPr lang="en-US" altLang="en-US" sz="2000" i="1" dirty="0">
                <a:hlinkClick r:id="rId4"/>
              </a:rPr>
              <a:t>https://www.keil.com/dd/chip/6834.htm</a:t>
            </a:r>
            <a:endParaRPr lang="en-US" altLang="en-US" sz="2000" i="1" dirty="0"/>
          </a:p>
        </p:txBody>
      </p:sp>
      <p:sp>
        <p:nvSpPr>
          <p:cNvPr id="3" name="Date Placeholder 2"/>
          <p:cNvSpPr>
            <a:spLocks noGrp="1"/>
          </p:cNvSpPr>
          <p:nvPr>
            <p:ph type="dt" sz="half" idx="10"/>
          </p:nvPr>
        </p:nvSpPr>
        <p:spPr/>
        <p:txBody>
          <a:bodyPr/>
          <a:lstStyle/>
          <a:p>
            <a:fld id="{962A1C72-7C97-4A80-BEDB-F1B897A0A0E1}" type="datetime1">
              <a:rPr lang="en-US" smtClean="0"/>
              <a:t>5/3/2021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20</a:t>
            </a:fld>
            <a:endParaRPr lang="en-US"/>
          </a:p>
        </p:txBody>
      </p:sp>
      <p:pic>
        <p:nvPicPr>
          <p:cNvPr id="8" name="Picture 2">
            <a:extLst>
              <a:ext uri="{FF2B5EF4-FFF2-40B4-BE49-F238E27FC236}">
                <a16:creationId xmlns:a16="http://schemas.microsoft.com/office/drawing/2014/main" id="{303F92F9-3AD9-4BC4-B3C7-A8EACCA8FA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2262" y="677466"/>
            <a:ext cx="7114889" cy="3063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3674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i="1" dirty="0"/>
              <a:t>Typical program compilation flow</a:t>
            </a:r>
          </a:p>
        </p:txBody>
      </p:sp>
      <p:sp>
        <p:nvSpPr>
          <p:cNvPr id="3" name="Date Placeholder 2"/>
          <p:cNvSpPr>
            <a:spLocks noGrp="1"/>
          </p:cNvSpPr>
          <p:nvPr>
            <p:ph type="dt" sz="half" idx="10"/>
          </p:nvPr>
        </p:nvSpPr>
        <p:spPr/>
        <p:txBody>
          <a:bodyPr/>
          <a:lstStyle/>
          <a:p>
            <a:fld id="{962A1C72-7C97-4A80-BEDB-F1B897A0A0E1}" type="datetime1">
              <a:rPr lang="en-US" smtClean="0"/>
              <a:t>5/3/2021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21</a:t>
            </a:fld>
            <a:endParaRPr lang="en-US"/>
          </a:p>
        </p:txBody>
      </p:sp>
      <p:pic>
        <p:nvPicPr>
          <p:cNvPr id="10" name="Picture 2">
            <a:extLst>
              <a:ext uri="{FF2B5EF4-FFF2-40B4-BE49-F238E27FC236}">
                <a16:creationId xmlns:a16="http://schemas.microsoft.com/office/drawing/2014/main" id="{9A4A8D8D-93EC-47F7-AFA0-4BC6DCA616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558" y="907086"/>
            <a:ext cx="8290883" cy="3860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9838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i="1" dirty="0"/>
              <a:t>Getting Started with µVision</a:t>
            </a:r>
          </a:p>
        </p:txBody>
      </p:sp>
      <p:sp>
        <p:nvSpPr>
          <p:cNvPr id="3" name="Date Placeholder 2"/>
          <p:cNvSpPr>
            <a:spLocks noGrp="1"/>
          </p:cNvSpPr>
          <p:nvPr>
            <p:ph type="dt" sz="half" idx="10"/>
          </p:nvPr>
        </p:nvSpPr>
        <p:spPr/>
        <p:txBody>
          <a:bodyPr/>
          <a:lstStyle/>
          <a:p>
            <a:fld id="{962A1C72-7C97-4A80-BEDB-F1B897A0A0E1}" type="datetime1">
              <a:rPr lang="en-US" smtClean="0"/>
              <a:t>5/3/2021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22</a:t>
            </a:fld>
            <a:endParaRPr lang="en-US"/>
          </a:p>
        </p:txBody>
      </p:sp>
      <p:pic>
        <p:nvPicPr>
          <p:cNvPr id="8" name="Picture 3">
            <a:extLst>
              <a:ext uri="{FF2B5EF4-FFF2-40B4-BE49-F238E27FC236}">
                <a16:creationId xmlns:a16="http://schemas.microsoft.com/office/drawing/2014/main" id="{2A9F0389-53F3-4CA1-9C5B-3AE26D1DB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80" y="749827"/>
            <a:ext cx="6840598" cy="391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1885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en-US" sz="2400" b="0" cap="none" dirty="0">
                <a:solidFill>
                  <a:schemeClr val="tx1">
                    <a:lumMod val="95000"/>
                    <a:lumOff val="5000"/>
                  </a:schemeClr>
                </a:solidFill>
                <a:latin typeface="Arial" charset="0"/>
                <a:ea typeface="+mn-ea"/>
                <a:cs typeface="Arial" charset="0"/>
              </a:rPr>
              <a:t>FRDM-KL46Z Started Project </a:t>
            </a:r>
            <a:endParaRPr lang="en-US" sz="4400" dirty="0">
              <a:solidFill>
                <a:schemeClr val="tx1">
                  <a:lumMod val="95000"/>
                  <a:lumOff val="5000"/>
                </a:schemeClr>
              </a:solidFill>
            </a:endParaRPr>
          </a:p>
        </p:txBody>
      </p:sp>
      <p:sp>
        <p:nvSpPr>
          <p:cNvPr id="6" name="Title 1"/>
          <p:cNvSpPr>
            <a:spLocks noGrp="1"/>
          </p:cNvSpPr>
          <p:nvPr>
            <p:ph type="body" idx="1"/>
          </p:nvPr>
        </p:nvSpPr>
        <p:spPr>
          <a:xfrm>
            <a:off x="442912" y="2139339"/>
            <a:ext cx="8458199" cy="1125140"/>
          </a:xfrm>
        </p:spPr>
        <p:txBody>
          <a:bodyPr/>
          <a:lstStyle/>
          <a:p>
            <a:pPr>
              <a:defRPr/>
            </a:pPr>
            <a:r>
              <a:rPr lang="en-GB" dirty="0">
                <a:latin typeface="Arial" charset="0"/>
                <a:cs typeface="Arial" charset="0"/>
              </a:rPr>
              <a:t>Section 5</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5/3/2021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23</a:t>
            </a:fld>
            <a:endParaRPr lang="en-US"/>
          </a:p>
        </p:txBody>
      </p:sp>
    </p:spTree>
    <p:extLst>
      <p:ext uri="{BB962C8B-B14F-4D97-AF65-F5344CB8AC3E}">
        <p14:creationId xmlns:p14="http://schemas.microsoft.com/office/powerpoint/2010/main" val="3370242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FRDM-KL46Z Started Project </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i="1" dirty="0"/>
              <a:t>Requirement</a:t>
            </a:r>
          </a:p>
          <a:p>
            <a:pPr algn="just"/>
            <a:r>
              <a:rPr lang="en-US" altLang="en-US" i="1" dirty="0"/>
              <a:t>Modules need to used</a:t>
            </a:r>
          </a:p>
          <a:p>
            <a:pPr algn="just"/>
            <a:r>
              <a:rPr lang="en-US" altLang="en-US" i="1" dirty="0"/>
              <a:t>Project Flow chart with pooling </a:t>
            </a:r>
          </a:p>
        </p:txBody>
      </p:sp>
      <p:sp>
        <p:nvSpPr>
          <p:cNvPr id="3" name="Date Placeholder 2"/>
          <p:cNvSpPr>
            <a:spLocks noGrp="1"/>
          </p:cNvSpPr>
          <p:nvPr>
            <p:ph type="dt" sz="half" idx="10"/>
          </p:nvPr>
        </p:nvSpPr>
        <p:spPr/>
        <p:txBody>
          <a:bodyPr/>
          <a:lstStyle/>
          <a:p>
            <a:fld id="{2879C26C-EA9B-46F9-9E85-988B19AAD8EA}" type="datetime1">
              <a:rPr lang="en-US" smtClean="0"/>
              <a:t>5/3/2021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24</a:t>
            </a:fld>
            <a:endParaRPr lang="en-US"/>
          </a:p>
        </p:txBody>
      </p:sp>
    </p:spTree>
    <p:extLst>
      <p:ext uri="{BB962C8B-B14F-4D97-AF65-F5344CB8AC3E}">
        <p14:creationId xmlns:p14="http://schemas.microsoft.com/office/powerpoint/2010/main" val="1283378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2" y="55784"/>
            <a:ext cx="7100888" cy="540688"/>
          </a:xfrm>
        </p:spPr>
        <p:txBody>
          <a:bodyPr anchor="ctr">
            <a:normAutofit/>
          </a:bodyPr>
          <a:lstStyle/>
          <a:p>
            <a:pPr>
              <a:lnSpc>
                <a:spcPct val="90000"/>
              </a:lnSpc>
            </a:pPr>
            <a:r>
              <a:rPr lang="en-US" altLang="en-US" i="1"/>
              <a:t>Overview</a:t>
            </a:r>
            <a:endParaRPr lang="vi-VN" altLang="en-US"/>
          </a:p>
        </p:txBody>
      </p:sp>
      <p:sp>
        <p:nvSpPr>
          <p:cNvPr id="6" name="Title 1"/>
          <p:cNvSpPr>
            <a:spLocks noGrp="1"/>
          </p:cNvSpPr>
          <p:nvPr>
            <p:ph sz="half" idx="2"/>
          </p:nvPr>
        </p:nvSpPr>
        <p:spPr>
          <a:xfrm>
            <a:off x="157163" y="933449"/>
            <a:ext cx="4271963" cy="3276601"/>
          </a:xfrm>
        </p:spPr>
        <p:txBody>
          <a:bodyPr>
            <a:normAutofit/>
          </a:bodyPr>
          <a:lstStyle/>
          <a:p>
            <a:pPr>
              <a:lnSpc>
                <a:spcPct val="90000"/>
              </a:lnSpc>
            </a:pPr>
            <a:r>
              <a:rPr lang="en-US" altLang="en-US" i="1" dirty="0"/>
              <a:t>Using SW1 to control Red LED</a:t>
            </a:r>
          </a:p>
          <a:p>
            <a:pPr lvl="1">
              <a:lnSpc>
                <a:spcPct val="90000"/>
              </a:lnSpc>
            </a:pPr>
            <a:r>
              <a:rPr lang="en-US" altLang="en-US" i="1" dirty="0"/>
              <a:t>Press SW1 to toggle Red LED</a:t>
            </a:r>
          </a:p>
          <a:p>
            <a:pPr>
              <a:lnSpc>
                <a:spcPct val="90000"/>
              </a:lnSpc>
            </a:pPr>
            <a:endParaRPr lang="en-US" altLang="en-US" i="1" dirty="0"/>
          </a:p>
        </p:txBody>
      </p:sp>
      <p:pic>
        <p:nvPicPr>
          <p:cNvPr id="9" name="Picture 2">
            <a:extLst>
              <a:ext uri="{FF2B5EF4-FFF2-40B4-BE49-F238E27FC236}">
                <a16:creationId xmlns:a16="http://schemas.microsoft.com/office/drawing/2014/main" id="{662F0D2D-99CB-42F0-B150-CC16026CB4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4" r="-1" b="-1"/>
          <a:stretch/>
        </p:blipFill>
        <p:spPr bwMode="auto">
          <a:xfrm>
            <a:off x="4600575" y="1221256"/>
            <a:ext cx="4300537" cy="3289698"/>
          </a:xfrm>
          <a:prstGeom prst="rect">
            <a:avLst/>
          </a:prstGeom>
          <a:solidFill>
            <a:schemeClr val="accent1"/>
          </a:solid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a:xfrm>
            <a:off x="157163" y="4767263"/>
            <a:ext cx="1488758"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5/3/2021</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25</a:t>
            </a:fld>
            <a:endParaRPr lang="en-US"/>
          </a:p>
        </p:txBody>
      </p:sp>
      <p:cxnSp>
        <p:nvCxnSpPr>
          <p:cNvPr id="11" name="Straight Arrow Connector 10">
            <a:extLst>
              <a:ext uri="{FF2B5EF4-FFF2-40B4-BE49-F238E27FC236}">
                <a16:creationId xmlns:a16="http://schemas.microsoft.com/office/drawing/2014/main" id="{DD04716C-6D34-47F0-9A37-E1D081FA8FD2}"/>
              </a:ext>
            </a:extLst>
          </p:cNvPr>
          <p:cNvCxnSpPr/>
          <p:nvPr/>
        </p:nvCxnSpPr>
        <p:spPr>
          <a:xfrm flipV="1">
            <a:off x="3884294" y="2463810"/>
            <a:ext cx="901073" cy="349436"/>
          </a:xfrm>
          <a:prstGeom prst="straightConnector1">
            <a:avLst/>
          </a:prstGeom>
          <a:ln w="50800" cap="rnd" cmpd="sng">
            <a:tailEnd type="arrow"/>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D1C51CD-15B6-4BE0-92B5-72BBFDC87C86}"/>
              </a:ext>
            </a:extLst>
          </p:cNvPr>
          <p:cNvSpPr txBox="1"/>
          <p:nvPr/>
        </p:nvSpPr>
        <p:spPr>
          <a:xfrm>
            <a:off x="3524254" y="2377132"/>
            <a:ext cx="666914" cy="400110"/>
          </a:xfrm>
          <a:prstGeom prst="rect">
            <a:avLst/>
          </a:prstGeom>
          <a:noFill/>
        </p:spPr>
        <p:txBody>
          <a:bodyPr wrap="none" rtlCol="0">
            <a:spAutoFit/>
          </a:bodyPr>
          <a:lstStyle/>
          <a:p>
            <a:r>
              <a:rPr lang="en-US" sz="2000" b="1" dirty="0"/>
              <a:t>SW1</a:t>
            </a:r>
            <a:endParaRPr lang="en-US" b="1" dirty="0"/>
          </a:p>
        </p:txBody>
      </p:sp>
      <p:cxnSp>
        <p:nvCxnSpPr>
          <p:cNvPr id="13" name="Straight Arrow Connector 12">
            <a:extLst>
              <a:ext uri="{FF2B5EF4-FFF2-40B4-BE49-F238E27FC236}">
                <a16:creationId xmlns:a16="http://schemas.microsoft.com/office/drawing/2014/main" id="{138E0D35-0674-4913-81EE-BE9937F23E18}"/>
              </a:ext>
            </a:extLst>
          </p:cNvPr>
          <p:cNvCxnSpPr/>
          <p:nvPr/>
        </p:nvCxnSpPr>
        <p:spPr>
          <a:xfrm flipV="1">
            <a:off x="3441444" y="2581980"/>
            <a:ext cx="2546863" cy="1080120"/>
          </a:xfrm>
          <a:prstGeom prst="straightConnector1">
            <a:avLst/>
          </a:prstGeom>
          <a:ln w="50800" cap="rnd" cmpd="sng">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4EE7702-7948-4476-B7D9-C0084FFFB2BA}"/>
              </a:ext>
            </a:extLst>
          </p:cNvPr>
          <p:cNvSpPr txBox="1"/>
          <p:nvPr/>
        </p:nvSpPr>
        <p:spPr>
          <a:xfrm>
            <a:off x="2729864" y="3261990"/>
            <a:ext cx="1046505" cy="400110"/>
          </a:xfrm>
          <a:prstGeom prst="rect">
            <a:avLst/>
          </a:prstGeom>
          <a:noFill/>
        </p:spPr>
        <p:txBody>
          <a:bodyPr wrap="none" rtlCol="0">
            <a:spAutoFit/>
          </a:bodyPr>
          <a:lstStyle/>
          <a:p>
            <a:r>
              <a:rPr lang="en-US" sz="2000" b="1" dirty="0"/>
              <a:t>Red LED</a:t>
            </a:r>
            <a:endParaRPr lang="en-US" b="1" dirty="0"/>
          </a:p>
        </p:txBody>
      </p:sp>
    </p:spTree>
    <p:extLst>
      <p:ext uri="{BB962C8B-B14F-4D97-AF65-F5344CB8AC3E}">
        <p14:creationId xmlns:p14="http://schemas.microsoft.com/office/powerpoint/2010/main" val="1179174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tLang="en-US" sz="2400" dirty="0"/>
              <a:t>Modules need to used</a:t>
            </a:r>
          </a:p>
        </p:txBody>
      </p:sp>
      <p:sp>
        <p:nvSpPr>
          <p:cNvPr id="6" name="Title 1"/>
          <p:cNvSpPr>
            <a:spLocks noGrp="1"/>
          </p:cNvSpPr>
          <p:nvPr>
            <p:ph idx="1"/>
          </p:nvPr>
        </p:nvSpPr>
        <p:spPr/>
        <p:txBody>
          <a:bodyPr>
            <a:normAutofit/>
          </a:bodyPr>
          <a:lstStyle/>
          <a:p>
            <a:pPr marL="0" indent="0" algn="just">
              <a:buNone/>
            </a:pPr>
            <a:r>
              <a:rPr lang="en-US" altLang="en-US" sz="2000" b="1" dirty="0"/>
              <a:t>PORT Module</a:t>
            </a:r>
            <a:r>
              <a:rPr lang="en-US" altLang="en-US" sz="2000" dirty="0"/>
              <a:t>:</a:t>
            </a:r>
          </a:p>
          <a:p>
            <a:pPr algn="just"/>
            <a:r>
              <a:rPr lang="en-US" altLang="en-US" sz="2000" i="1" dirty="0"/>
              <a:t>The port control and interrupt (PORT) module provides support for port control, and external interrupt functions.</a:t>
            </a:r>
          </a:p>
          <a:p>
            <a:pPr marL="0" indent="0" algn="just">
              <a:buNone/>
            </a:pPr>
            <a:r>
              <a:rPr lang="en-US" altLang="en-US" sz="2000" b="1" dirty="0"/>
              <a:t>Features</a:t>
            </a:r>
            <a:r>
              <a:rPr lang="en-US" altLang="en-US" sz="2000" dirty="0"/>
              <a:t>:</a:t>
            </a:r>
          </a:p>
          <a:p>
            <a:pPr algn="just"/>
            <a:r>
              <a:rPr lang="en-US" altLang="en-US" sz="2000" i="1" dirty="0"/>
              <a:t>Pin interrupt on selected pins</a:t>
            </a:r>
          </a:p>
          <a:p>
            <a:pPr algn="just"/>
            <a:r>
              <a:rPr lang="en-US" altLang="en-US" sz="2000" i="1" dirty="0"/>
              <a:t>Port control</a:t>
            </a:r>
          </a:p>
          <a:p>
            <a:pPr lvl="1" algn="just"/>
            <a:r>
              <a:rPr lang="en-US" altLang="en-US" sz="1600" i="1" dirty="0"/>
              <a:t>Individual pull control fields pullup, pulldown, pull-disable</a:t>
            </a:r>
          </a:p>
          <a:p>
            <a:pPr lvl="1" algn="just"/>
            <a:r>
              <a:rPr lang="en-US" altLang="en-US" sz="1600" i="1" dirty="0"/>
              <a:t>Individual mux control field supporting analog or pin disabled, GPIO, and up to six chip-specific digital functions</a:t>
            </a:r>
          </a:p>
        </p:txBody>
      </p:sp>
      <p:sp>
        <p:nvSpPr>
          <p:cNvPr id="3" name="Date Placeholder 2"/>
          <p:cNvSpPr>
            <a:spLocks noGrp="1"/>
          </p:cNvSpPr>
          <p:nvPr>
            <p:ph type="dt" sz="half" idx="10"/>
          </p:nvPr>
        </p:nvSpPr>
        <p:spPr/>
        <p:txBody>
          <a:bodyPr/>
          <a:lstStyle/>
          <a:p>
            <a:fld id="{962A1C72-7C97-4A80-BEDB-F1B897A0A0E1}" type="datetime1">
              <a:rPr lang="en-US" smtClean="0"/>
              <a:t>5/3/2021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26</a:t>
            </a:fld>
            <a:endParaRPr lang="en-US"/>
          </a:p>
        </p:txBody>
      </p:sp>
    </p:spTree>
    <p:extLst>
      <p:ext uri="{BB962C8B-B14F-4D97-AF65-F5344CB8AC3E}">
        <p14:creationId xmlns:p14="http://schemas.microsoft.com/office/powerpoint/2010/main" val="943373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tLang="en-US" sz="2400" dirty="0"/>
              <a:t>Modules need to used</a:t>
            </a:r>
          </a:p>
        </p:txBody>
      </p:sp>
      <p:sp>
        <p:nvSpPr>
          <p:cNvPr id="6" name="Title 1"/>
          <p:cNvSpPr>
            <a:spLocks noGrp="1"/>
          </p:cNvSpPr>
          <p:nvPr>
            <p:ph idx="1"/>
          </p:nvPr>
        </p:nvSpPr>
        <p:spPr/>
        <p:txBody>
          <a:bodyPr>
            <a:normAutofit/>
          </a:bodyPr>
          <a:lstStyle/>
          <a:p>
            <a:pPr marL="0" indent="0" algn="just">
              <a:buNone/>
            </a:pPr>
            <a:r>
              <a:rPr lang="en-US" altLang="en-US" sz="2000" b="1" dirty="0"/>
              <a:t>GPIO Module</a:t>
            </a:r>
            <a:r>
              <a:rPr lang="en-US" altLang="en-US" sz="2000" dirty="0"/>
              <a:t>:</a:t>
            </a:r>
          </a:p>
          <a:p>
            <a:pPr algn="just"/>
            <a:r>
              <a:rPr lang="en-US" altLang="en-US" sz="2000" i="1" dirty="0"/>
              <a:t>	GPIO (General Purpose Input Output) is a generic pin on a chip whose behavior can be controlled (programmed) through software</a:t>
            </a:r>
          </a:p>
          <a:p>
            <a:pPr algn="just"/>
            <a:endParaRPr lang="en-US" altLang="en-US" sz="2000" i="1" dirty="0"/>
          </a:p>
          <a:p>
            <a:pPr marL="0" indent="0" algn="just">
              <a:buNone/>
            </a:pPr>
            <a:r>
              <a:rPr lang="en-US" altLang="en-US" sz="2000" b="1" dirty="0"/>
              <a:t>Features</a:t>
            </a:r>
            <a:r>
              <a:rPr lang="en-US" altLang="en-US" sz="2000" dirty="0"/>
              <a:t>:</a:t>
            </a:r>
          </a:p>
          <a:p>
            <a:pPr algn="just"/>
            <a:r>
              <a:rPr lang="en-US" altLang="en-US" sz="2000" i="1" dirty="0"/>
              <a:t>Pin input data register visible in all digital pin-multiplexing modes</a:t>
            </a:r>
          </a:p>
          <a:p>
            <a:pPr algn="just"/>
            <a:r>
              <a:rPr lang="en-US" altLang="en-US" sz="2000" i="1" dirty="0"/>
              <a:t>Pin output data register with corresponding set/clear/toggle registers</a:t>
            </a:r>
          </a:p>
          <a:p>
            <a:pPr algn="just"/>
            <a:r>
              <a:rPr lang="en-US" altLang="en-US" sz="2000" i="1" dirty="0"/>
              <a:t>Pin data direction register</a:t>
            </a:r>
          </a:p>
          <a:p>
            <a:pPr algn="just"/>
            <a:r>
              <a:rPr lang="en-US" altLang="en-US" sz="2000" i="1" dirty="0"/>
              <a:t>Zero wait state access to GPIO registers through IOPORT</a:t>
            </a:r>
          </a:p>
          <a:p>
            <a:pPr algn="just"/>
            <a:endParaRPr lang="en-US" altLang="en-US" sz="2000" i="1" dirty="0"/>
          </a:p>
        </p:txBody>
      </p:sp>
      <p:sp>
        <p:nvSpPr>
          <p:cNvPr id="3" name="Date Placeholder 2"/>
          <p:cNvSpPr>
            <a:spLocks noGrp="1"/>
          </p:cNvSpPr>
          <p:nvPr>
            <p:ph type="dt" sz="half" idx="10"/>
          </p:nvPr>
        </p:nvSpPr>
        <p:spPr/>
        <p:txBody>
          <a:bodyPr/>
          <a:lstStyle/>
          <a:p>
            <a:fld id="{962A1C72-7C97-4A80-BEDB-F1B897A0A0E1}" type="datetime1">
              <a:rPr lang="en-US" smtClean="0"/>
              <a:t>5/3/2021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27</a:t>
            </a:fld>
            <a:endParaRPr lang="en-US"/>
          </a:p>
        </p:txBody>
      </p:sp>
    </p:spTree>
    <p:extLst>
      <p:ext uri="{BB962C8B-B14F-4D97-AF65-F5344CB8AC3E}">
        <p14:creationId xmlns:p14="http://schemas.microsoft.com/office/powerpoint/2010/main" val="1523598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anchor="ctr">
            <a:normAutofit/>
          </a:bodyPr>
          <a:lstStyle/>
          <a:p>
            <a:r>
              <a:rPr lang="vi-VN" altLang="en-US"/>
              <a:t>Terminologies</a:t>
            </a:r>
          </a:p>
        </p:txBody>
      </p:sp>
      <p:sp>
        <p:nvSpPr>
          <p:cNvPr id="6" name="Title 1"/>
          <p:cNvSpPr>
            <a:spLocks noGrp="1"/>
          </p:cNvSpPr>
          <p:nvPr>
            <p:ph sz="half" idx="1"/>
          </p:nvPr>
        </p:nvSpPr>
        <p:spPr>
          <a:xfrm>
            <a:off x="278606" y="900113"/>
            <a:ext cx="4217194" cy="3771900"/>
          </a:xfrm>
        </p:spPr>
        <p:txBody>
          <a:bodyPr>
            <a:normAutofit/>
          </a:bodyPr>
          <a:lstStyle/>
          <a:p>
            <a:pPr marL="0" indent="0">
              <a:buNone/>
            </a:pPr>
            <a:r>
              <a:rPr lang="en-US" altLang="en-US" b="1" i="1" dirty="0"/>
              <a:t>Pull-up/down Resistor</a:t>
            </a:r>
          </a:p>
          <a:p>
            <a:pPr marL="0" indent="0">
              <a:buNone/>
            </a:pPr>
            <a:r>
              <a:rPr lang="en-US" altLang="en-US" i="1" dirty="0"/>
              <a:t>	</a:t>
            </a:r>
            <a:r>
              <a:rPr lang="en-US" i="1" u="sng" dirty="0"/>
              <a:t>Issue</a:t>
            </a:r>
            <a:r>
              <a:rPr lang="en-US" dirty="0"/>
              <a:t>: When one pin is configured as an input and nothing is connected to the pin -&gt;program cannot read the pin state (floating or unknown state)</a:t>
            </a:r>
          </a:p>
          <a:p>
            <a:pPr marL="0" indent="0" algn="just">
              <a:buNone/>
            </a:pPr>
            <a:r>
              <a:rPr lang="en-US" altLang="en-US" b="1" i="1" dirty="0"/>
              <a:t>Floating</a:t>
            </a:r>
          </a:p>
          <a:p>
            <a:pPr marL="0" indent="0" algn="just">
              <a:buNone/>
            </a:pPr>
            <a:r>
              <a:rPr lang="en-US" altLang="en-US" i="1" dirty="0"/>
              <a:t>	</a:t>
            </a:r>
            <a:r>
              <a:rPr lang="en-US" i="1" dirty="0"/>
              <a:t>Floating, high impedance, and tri-stated are three terms that mean the same thing</a:t>
            </a:r>
            <a:endParaRPr lang="en-US" altLang="en-US" i="1" dirty="0"/>
          </a:p>
          <a:p>
            <a:pPr marL="0" indent="0">
              <a:buNone/>
            </a:pPr>
            <a:endParaRPr lang="en-US" dirty="0"/>
          </a:p>
          <a:p>
            <a:pPr marL="0" indent="0">
              <a:buNone/>
            </a:pPr>
            <a:endParaRPr lang="en-US" altLang="en-US" i="1" dirty="0"/>
          </a:p>
        </p:txBody>
      </p:sp>
      <p:pic>
        <p:nvPicPr>
          <p:cNvPr id="9" name="Content Placeholder 3" descr="Switch_inputs_sm.png">
            <a:extLst>
              <a:ext uri="{FF2B5EF4-FFF2-40B4-BE49-F238E27FC236}">
                <a16:creationId xmlns:a16="http://schemas.microsoft.com/office/drawing/2014/main" id="{1489C381-F5CC-474C-9A99-0ECD60794BDC}"/>
              </a:ext>
            </a:extLst>
          </p:cNvPr>
          <p:cNvPicPr>
            <a:picLocks noChangeAspect="1"/>
          </p:cNvPicPr>
          <p:nvPr/>
        </p:nvPicPr>
        <p:blipFill>
          <a:blip r:embed="rId3">
            <a:extLst>
              <a:ext uri="{28A0092B-C50C-407E-A947-70E740481C1C}">
                <a14:useLocalDpi xmlns:a14="http://schemas.microsoft.com/office/drawing/2010/main" val="0"/>
              </a:ext>
            </a:extLst>
          </a:blip>
          <a:srcRect t="-27007" b="-27007"/>
          <a:stretch>
            <a:fillRect/>
          </a:stretch>
        </p:blipFill>
        <p:spPr>
          <a:xfrm>
            <a:off x="4648200" y="1518155"/>
            <a:ext cx="4252912" cy="2535816"/>
          </a:xfrm>
          <a:prstGeom prst="rect">
            <a:avLst/>
          </a:prstGeom>
          <a:noFill/>
        </p:spPr>
      </p:pic>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5/3/2021</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28</a:t>
            </a:fld>
            <a:endParaRPr lang="en-US"/>
          </a:p>
        </p:txBody>
      </p:sp>
    </p:spTree>
    <p:extLst>
      <p:ext uri="{BB962C8B-B14F-4D97-AF65-F5344CB8AC3E}">
        <p14:creationId xmlns:p14="http://schemas.microsoft.com/office/powerpoint/2010/main" val="1439486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anchor="ctr">
            <a:normAutofit/>
          </a:bodyPr>
          <a:lstStyle/>
          <a:p>
            <a:r>
              <a:rPr lang="vi-VN" altLang="en-US"/>
              <a:t>Terminologies</a:t>
            </a:r>
          </a:p>
        </p:txBody>
      </p:sp>
      <p:sp>
        <p:nvSpPr>
          <p:cNvPr id="6" name="Title 1"/>
          <p:cNvSpPr>
            <a:spLocks noGrp="1"/>
          </p:cNvSpPr>
          <p:nvPr>
            <p:ph sz="half" idx="1"/>
          </p:nvPr>
        </p:nvSpPr>
        <p:spPr>
          <a:xfrm>
            <a:off x="278606" y="900113"/>
            <a:ext cx="4217194" cy="3771900"/>
          </a:xfrm>
        </p:spPr>
        <p:txBody>
          <a:bodyPr>
            <a:normAutofit/>
          </a:bodyPr>
          <a:lstStyle/>
          <a:p>
            <a:pPr marL="0" indent="0">
              <a:buNone/>
            </a:pPr>
            <a:r>
              <a:rPr lang="en-US" altLang="en-US" b="1" dirty="0"/>
              <a:t>Push-pull</a:t>
            </a:r>
          </a:p>
          <a:p>
            <a:pPr marL="0" indent="0">
              <a:buNone/>
            </a:pPr>
            <a:r>
              <a:rPr lang="en-US" altLang="en-US" i="1" dirty="0"/>
              <a:t>	</a:t>
            </a:r>
            <a:r>
              <a:rPr lang="en-US" i="1" dirty="0"/>
              <a:t>The pin has the ability to “push” the signal high or “pull” it low. It does this using a pair of complementary transistors(CMOS).</a:t>
            </a:r>
            <a:endParaRPr lang="en-US" altLang="en-US" i="1" dirty="0"/>
          </a:p>
        </p:txBody>
      </p:sp>
      <p:pic>
        <p:nvPicPr>
          <p:cNvPr id="4" name="Picture 3">
            <a:extLst>
              <a:ext uri="{FF2B5EF4-FFF2-40B4-BE49-F238E27FC236}">
                <a16:creationId xmlns:a16="http://schemas.microsoft.com/office/drawing/2014/main" id="{6F422CC0-3179-40FF-B526-43398785499C}"/>
              </a:ext>
            </a:extLst>
          </p:cNvPr>
          <p:cNvPicPr>
            <a:picLocks noChangeAspect="1"/>
          </p:cNvPicPr>
          <p:nvPr/>
        </p:nvPicPr>
        <p:blipFill>
          <a:blip r:embed="rId3"/>
          <a:stretch>
            <a:fillRect/>
          </a:stretch>
        </p:blipFill>
        <p:spPr>
          <a:xfrm>
            <a:off x="5100875" y="900113"/>
            <a:ext cx="3347561" cy="3771900"/>
          </a:xfrm>
          <a:prstGeom prst="rect">
            <a:avLst/>
          </a:prstGeom>
          <a:noFill/>
        </p:spPr>
      </p:pic>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5/3/2021</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29</a:t>
            </a:fld>
            <a:endParaRPr lang="en-US"/>
          </a:p>
        </p:txBody>
      </p:sp>
    </p:spTree>
    <p:extLst>
      <p:ext uri="{BB962C8B-B14F-4D97-AF65-F5344CB8AC3E}">
        <p14:creationId xmlns:p14="http://schemas.microsoft.com/office/powerpoint/2010/main" val="414787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vi-VN" sz="2400" b="0" cap="none" dirty="0">
                <a:solidFill>
                  <a:schemeClr val="tx1">
                    <a:lumMod val="95000"/>
                    <a:lumOff val="5000"/>
                  </a:schemeClr>
                </a:solidFill>
                <a:latin typeface="Arial" charset="0"/>
                <a:ea typeface="+mn-ea"/>
                <a:cs typeface="Arial" charset="0"/>
              </a:rPr>
              <a:t>Hardware</a:t>
            </a: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a:latin typeface="Arial" charset="0"/>
                <a:cs typeface="Arial" charset="0"/>
              </a:rPr>
              <a:t>Section 1</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5/3/2021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757988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anchor="ctr">
            <a:normAutofit/>
          </a:bodyPr>
          <a:lstStyle/>
          <a:p>
            <a:r>
              <a:rPr lang="vi-VN" altLang="en-US"/>
              <a:t>Terminologies</a:t>
            </a:r>
          </a:p>
        </p:txBody>
      </p:sp>
      <p:sp>
        <p:nvSpPr>
          <p:cNvPr id="6" name="Title 1"/>
          <p:cNvSpPr>
            <a:spLocks noGrp="1"/>
          </p:cNvSpPr>
          <p:nvPr>
            <p:ph sz="half" idx="1"/>
          </p:nvPr>
        </p:nvSpPr>
        <p:spPr>
          <a:xfrm>
            <a:off x="278606" y="900113"/>
            <a:ext cx="4217194" cy="3771900"/>
          </a:xfrm>
        </p:spPr>
        <p:txBody>
          <a:bodyPr>
            <a:normAutofit/>
          </a:bodyPr>
          <a:lstStyle/>
          <a:p>
            <a:pPr marL="0" indent="0">
              <a:buNone/>
            </a:pPr>
            <a:r>
              <a:rPr lang="en-US" altLang="en-US" b="1" dirty="0"/>
              <a:t>Open-Drain</a:t>
            </a:r>
          </a:p>
          <a:p>
            <a:pPr marL="0" indent="0">
              <a:buNone/>
            </a:pPr>
            <a:r>
              <a:rPr lang="en-US" altLang="en-US" i="1" dirty="0"/>
              <a:t>	</a:t>
            </a:r>
            <a:endParaRPr lang="en-US" i="1" dirty="0"/>
          </a:p>
          <a:p>
            <a:pPr marL="0" indent="0">
              <a:buNone/>
            </a:pPr>
            <a:endParaRPr lang="en-US" altLang="en-US" i="1" dirty="0"/>
          </a:p>
        </p:txBody>
      </p:sp>
      <p:pic>
        <p:nvPicPr>
          <p:cNvPr id="4" name="Picture 3" descr="Diagram&#10;&#10;Description automatically generated">
            <a:extLst>
              <a:ext uri="{FF2B5EF4-FFF2-40B4-BE49-F238E27FC236}">
                <a16:creationId xmlns:a16="http://schemas.microsoft.com/office/drawing/2014/main" id="{ED8CA21E-DA30-4FC8-A3A1-9E7A4D091D5D}"/>
              </a:ext>
            </a:extLst>
          </p:cNvPr>
          <p:cNvPicPr>
            <a:picLocks noChangeAspect="1"/>
          </p:cNvPicPr>
          <p:nvPr/>
        </p:nvPicPr>
        <p:blipFill>
          <a:blip r:embed="rId3"/>
          <a:stretch>
            <a:fillRect/>
          </a:stretch>
        </p:blipFill>
        <p:spPr>
          <a:xfrm>
            <a:off x="531838" y="1628738"/>
            <a:ext cx="3278135" cy="2278304"/>
          </a:xfrm>
          <a:prstGeom prst="rect">
            <a:avLst/>
          </a:prstGeom>
          <a:noFill/>
        </p:spPr>
      </p:pic>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5/3/2021</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30</a:t>
            </a:fld>
            <a:endParaRPr lang="en-US"/>
          </a:p>
        </p:txBody>
      </p:sp>
      <p:pic>
        <p:nvPicPr>
          <p:cNvPr id="10" name="Picture 9" descr="Diagram, schematic&#10;&#10;Description automatically generated">
            <a:extLst>
              <a:ext uri="{FF2B5EF4-FFF2-40B4-BE49-F238E27FC236}">
                <a16:creationId xmlns:a16="http://schemas.microsoft.com/office/drawing/2014/main" id="{8FE1016F-6D6A-4374-B504-708694550771}"/>
              </a:ext>
            </a:extLst>
          </p:cNvPr>
          <p:cNvPicPr>
            <a:picLocks noChangeAspect="1"/>
          </p:cNvPicPr>
          <p:nvPr/>
        </p:nvPicPr>
        <p:blipFill>
          <a:blip r:embed="rId4"/>
          <a:stretch>
            <a:fillRect/>
          </a:stretch>
        </p:blipFill>
        <p:spPr>
          <a:xfrm>
            <a:off x="5044757" y="1169142"/>
            <a:ext cx="3184843" cy="3233841"/>
          </a:xfrm>
          <a:prstGeom prst="rect">
            <a:avLst/>
          </a:prstGeom>
        </p:spPr>
      </p:pic>
    </p:spTree>
    <p:extLst>
      <p:ext uri="{BB962C8B-B14F-4D97-AF65-F5344CB8AC3E}">
        <p14:creationId xmlns:p14="http://schemas.microsoft.com/office/powerpoint/2010/main" val="3908529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tLang="en-US" sz="2400" dirty="0"/>
              <a:t>Terminologies</a:t>
            </a:r>
          </a:p>
        </p:txBody>
      </p:sp>
      <p:sp>
        <p:nvSpPr>
          <p:cNvPr id="6" name="Title 1"/>
          <p:cNvSpPr>
            <a:spLocks noGrp="1"/>
          </p:cNvSpPr>
          <p:nvPr>
            <p:ph idx="1"/>
          </p:nvPr>
        </p:nvSpPr>
        <p:spPr/>
        <p:txBody>
          <a:bodyPr>
            <a:normAutofit/>
          </a:bodyPr>
          <a:lstStyle/>
          <a:p>
            <a:pPr marL="0" indent="0" algn="just">
              <a:buNone/>
            </a:pPr>
            <a:r>
              <a:rPr lang="en-US" altLang="en-US" sz="2000" b="1" dirty="0"/>
              <a:t>Drive Strength</a:t>
            </a:r>
          </a:p>
          <a:p>
            <a:pPr marL="0" indent="0" algn="just">
              <a:buNone/>
            </a:pPr>
            <a:r>
              <a:rPr lang="en-US" altLang="en-US" sz="2000" i="1" dirty="0"/>
              <a:t>	</a:t>
            </a:r>
            <a:r>
              <a:rPr lang="en-US" sz="2000" i="1" dirty="0"/>
              <a:t>A typical push-pull output is able to source/sink around +/-8mA. If you want a nice bright LED indicator, you will use about 20mA which is more than a run-of-the-mill GPIO pin can provide.</a:t>
            </a:r>
          </a:p>
          <a:p>
            <a:pPr marL="0" indent="0" algn="just">
              <a:buNone/>
            </a:pPr>
            <a:r>
              <a:rPr lang="en-US" sz="2000" i="1" dirty="0"/>
              <a:t>       -&gt; Drive Strength output may be up to +/-40ma.</a:t>
            </a:r>
          </a:p>
          <a:p>
            <a:pPr marL="0" indent="0" algn="just">
              <a:buNone/>
            </a:pPr>
            <a:endParaRPr lang="en-US" altLang="en-US" sz="2000" i="1" dirty="0"/>
          </a:p>
        </p:txBody>
      </p:sp>
      <p:sp>
        <p:nvSpPr>
          <p:cNvPr id="3" name="Date Placeholder 2"/>
          <p:cNvSpPr>
            <a:spLocks noGrp="1"/>
          </p:cNvSpPr>
          <p:nvPr>
            <p:ph type="dt" sz="half" idx="10"/>
          </p:nvPr>
        </p:nvSpPr>
        <p:spPr/>
        <p:txBody>
          <a:bodyPr/>
          <a:lstStyle/>
          <a:p>
            <a:fld id="{962A1C72-7C97-4A80-BEDB-F1B897A0A0E1}" type="datetime1">
              <a:rPr lang="en-US" smtClean="0"/>
              <a:t>5/3/2021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31</a:t>
            </a:fld>
            <a:endParaRPr lang="en-US"/>
          </a:p>
        </p:txBody>
      </p:sp>
    </p:spTree>
    <p:extLst>
      <p:ext uri="{BB962C8B-B14F-4D97-AF65-F5344CB8AC3E}">
        <p14:creationId xmlns:p14="http://schemas.microsoft.com/office/powerpoint/2010/main" val="2211558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19" cy="644057"/>
          </a:xfrm>
        </p:spPr>
        <p:txBody>
          <a:bodyPr anchor="ctr">
            <a:normAutofit/>
          </a:bodyPr>
          <a:lstStyle/>
          <a:p>
            <a:r>
              <a:rPr lang="vi-VN" altLang="en-US"/>
              <a:t>Terminologies</a:t>
            </a:r>
          </a:p>
        </p:txBody>
      </p:sp>
      <p:sp>
        <p:nvSpPr>
          <p:cNvPr id="6" name="Title 1"/>
          <p:cNvSpPr>
            <a:spLocks noGrp="1"/>
          </p:cNvSpPr>
          <p:nvPr>
            <p:ph sz="half" idx="1"/>
          </p:nvPr>
        </p:nvSpPr>
        <p:spPr>
          <a:xfrm>
            <a:off x="278606" y="900113"/>
            <a:ext cx="4217194" cy="3771900"/>
          </a:xfrm>
        </p:spPr>
        <p:txBody>
          <a:bodyPr>
            <a:normAutofit/>
          </a:bodyPr>
          <a:lstStyle/>
          <a:p>
            <a:pPr marL="0" indent="0">
              <a:buNone/>
            </a:pPr>
            <a:r>
              <a:rPr lang="en-US" altLang="en-US" b="1" dirty="0"/>
              <a:t>Slew rate</a:t>
            </a:r>
          </a:p>
          <a:p>
            <a:pPr marL="0" indent="0">
              <a:buNone/>
            </a:pPr>
            <a:r>
              <a:rPr lang="en-US" altLang="en-US" i="1" dirty="0"/>
              <a:t>	</a:t>
            </a:r>
            <a:r>
              <a:rPr lang="en-US" i="1" dirty="0"/>
              <a:t>Slew rate is defined as the change of voltage or current, or any other electrical quantity, per unit of time.</a:t>
            </a:r>
          </a:p>
          <a:p>
            <a:pPr marL="0" indent="0">
              <a:buNone/>
            </a:pPr>
            <a:endParaRPr lang="en-US" altLang="en-US" i="1" dirty="0"/>
          </a:p>
        </p:txBody>
      </p:sp>
      <p:pic>
        <p:nvPicPr>
          <p:cNvPr id="1026" name="Picture 2">
            <a:extLst>
              <a:ext uri="{FF2B5EF4-FFF2-40B4-BE49-F238E27FC236}">
                <a16:creationId xmlns:a16="http://schemas.microsoft.com/office/drawing/2014/main" id="{4F98C835-7109-4FCF-9618-3B64FC43180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48200" y="1084899"/>
            <a:ext cx="4252912" cy="340232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5/3/2021</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32</a:t>
            </a:fld>
            <a:endParaRPr lang="en-US"/>
          </a:p>
        </p:txBody>
      </p:sp>
    </p:spTree>
    <p:extLst>
      <p:ext uri="{BB962C8B-B14F-4D97-AF65-F5344CB8AC3E}">
        <p14:creationId xmlns:p14="http://schemas.microsoft.com/office/powerpoint/2010/main" val="1401462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nchor="ctr">
            <a:normAutofit/>
          </a:bodyPr>
          <a:lstStyle/>
          <a:p>
            <a:r>
              <a:rPr lang="vi-VN" altLang="en-US"/>
              <a:t>Project Flowchart with pooling</a:t>
            </a:r>
          </a:p>
        </p:txBody>
      </p:sp>
      <p:pic>
        <p:nvPicPr>
          <p:cNvPr id="9" name="Picture 2" descr="Diagram&#10;&#10;Description automatically generated">
            <a:extLst>
              <a:ext uri="{FF2B5EF4-FFF2-40B4-BE49-F238E27FC236}">
                <a16:creationId xmlns:a16="http://schemas.microsoft.com/office/drawing/2014/main" id="{0B6EB819-FCBB-4202-B2C1-02A7D9E4752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457142" y="850106"/>
            <a:ext cx="2265432" cy="3744517"/>
          </a:xfrm>
          <a:prstGeom prst="rect">
            <a:avLst/>
          </a:prstGeom>
          <a:solidFill>
            <a:schemeClr val="accent1"/>
          </a:solid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a:xfrm>
            <a:off x="278605" y="4767263"/>
            <a:ext cx="1367315" cy="273844"/>
          </a:xfrm>
        </p:spPr>
        <p:txBody>
          <a:bodyPr anchor="ctr">
            <a:normAutofit/>
          </a:bodyPr>
          <a:lstStyle/>
          <a:p>
            <a:pPr>
              <a:lnSpc>
                <a:spcPct val="90000"/>
              </a:lnSpc>
              <a:spcAft>
                <a:spcPts val="600"/>
              </a:spcAft>
            </a:pPr>
            <a:fld id="{962A1C72-7C97-4A80-BEDB-F1B897A0A0E1}" type="datetime1">
              <a:rPr lang="en-US" smtClean="0"/>
              <a:pPr>
                <a:lnSpc>
                  <a:spcPct val="90000"/>
                </a:lnSpc>
                <a:spcAft>
                  <a:spcPts val="600"/>
                </a:spcAft>
              </a:pPr>
              <a:t>5/3/2021</a:t>
            </a:fld>
            <a:endParaRPr lang="en-US"/>
          </a:p>
        </p:txBody>
      </p:sp>
      <p:sp>
        <p:nvSpPr>
          <p:cNvPr id="7" name="Footer Placeholder 3"/>
          <p:cNvSpPr>
            <a:spLocks noGrp="1"/>
          </p:cNvSpPr>
          <p:nvPr>
            <p:ph type="ftr" sz="quarter" idx="11"/>
          </p:nvPr>
        </p:nvSpPr>
        <p:spPr>
          <a:xfrm>
            <a:off x="1764506" y="4767263"/>
            <a:ext cx="6372225" cy="273844"/>
          </a:xfrm>
        </p:spPr>
        <p:txBody>
          <a:bodyPr anchor="ctr">
            <a:normAutofit/>
          </a:bodyPr>
          <a:lstStyle/>
          <a:p>
            <a:pPr>
              <a:lnSpc>
                <a:spcPct val="90000"/>
              </a:lnSpc>
              <a:spcAft>
                <a:spcPts val="600"/>
              </a:spcAft>
            </a:pPr>
            <a:r>
              <a:rPr lang="en-US"/>
              <a:t>09e-BM/DT/FSOFT - ©FPT SOFTWARE – Fresher Academy - Internal Use</a:t>
            </a:r>
          </a:p>
        </p:txBody>
      </p:sp>
      <p:sp>
        <p:nvSpPr>
          <p:cNvPr id="5" name="Slide Number Placeholder 4"/>
          <p:cNvSpPr>
            <a:spLocks noGrp="1"/>
          </p:cNvSpPr>
          <p:nvPr>
            <p:ph type="sldNum" sz="quarter" idx="12"/>
          </p:nvPr>
        </p:nvSpPr>
        <p:spPr>
          <a:xfrm>
            <a:off x="8229600" y="4767263"/>
            <a:ext cx="671512" cy="273844"/>
          </a:xfrm>
        </p:spPr>
        <p:txBody>
          <a:bodyPr anchor="ctr">
            <a:normAutofit/>
          </a:bodyPr>
          <a:lstStyle/>
          <a:p>
            <a:pPr>
              <a:lnSpc>
                <a:spcPct val="90000"/>
              </a:lnSpc>
              <a:spcAft>
                <a:spcPts val="600"/>
              </a:spcAft>
            </a:pPr>
            <a:fld id="{E3B08AF7-4237-6949-8335-F63F47C2C8CC}" type="slidenum">
              <a:rPr lang="en-US" smtClean="0"/>
              <a:pPr>
                <a:lnSpc>
                  <a:spcPct val="90000"/>
                </a:lnSpc>
                <a:spcAft>
                  <a:spcPts val="600"/>
                </a:spcAft>
              </a:pPr>
              <a:t>33</a:t>
            </a:fld>
            <a:endParaRPr lang="en-US"/>
          </a:p>
        </p:txBody>
      </p:sp>
    </p:spTree>
    <p:extLst>
      <p:ext uri="{BB962C8B-B14F-4D97-AF65-F5344CB8AC3E}">
        <p14:creationId xmlns:p14="http://schemas.microsoft.com/office/powerpoint/2010/main" val="924011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latin typeface="Arial" panose="020B0604020202020204" pitchFamily="34" charset="0"/>
                <a:cs typeface="Arial" panose="020B0604020202020204" pitchFamily="34" charset="0"/>
              </a:rPr>
              <a:t>Lesson Summary</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fontScale="92500" lnSpcReduction="10000"/>
          </a:bodyPr>
          <a:lstStyle/>
          <a:p>
            <a:r>
              <a:rPr lang="en-US" altLang="en-US" b="1" i="1" dirty="0"/>
              <a:t>The FRDM-KL46Z features</a:t>
            </a:r>
            <a:r>
              <a:rPr lang="en-US" altLang="en-US" i="1" dirty="0"/>
              <a:t>:</a:t>
            </a:r>
          </a:p>
          <a:p>
            <a:pPr lvl="1"/>
            <a:r>
              <a:rPr lang="en-US" altLang="en-US" i="1" dirty="0"/>
              <a:t>MKL46Z256VLL4, up to 48MHz Clock, 256KB of flash, 32KB RAM, and loads of analog and digital peripherals.</a:t>
            </a:r>
          </a:p>
          <a:p>
            <a:pPr lvl="1"/>
            <a:r>
              <a:rPr lang="en-US" altLang="en-US" i="1" dirty="0" err="1"/>
              <a:t>OpenSDA</a:t>
            </a:r>
            <a:r>
              <a:rPr lang="en-US" altLang="en-US" i="1" dirty="0"/>
              <a:t> circuit with several options (serial communication, run-control debug, flash programming). </a:t>
            </a:r>
          </a:p>
          <a:p>
            <a:endParaRPr lang="en-US" altLang="en-US" i="1" dirty="0"/>
          </a:p>
          <a:p>
            <a:r>
              <a:rPr lang="en-US" altLang="en-US" b="1" i="1" dirty="0"/>
              <a:t>The MDK-ARM </a:t>
            </a:r>
            <a:r>
              <a:rPr lang="en-US" altLang="en-US" i="1" dirty="0"/>
              <a:t>is a complete software development environment for Cortex™-M, Cortex-R4, ARM7™ and ARM9™processor-based devices</a:t>
            </a:r>
          </a:p>
          <a:p>
            <a:endParaRPr lang="en-US" altLang="en-US" i="1" dirty="0"/>
          </a:p>
          <a:p>
            <a:r>
              <a:rPr lang="en-US" altLang="en-US" i="1" dirty="0"/>
              <a:t>Getting Started Project with GPIO and PORT modules in KEIL</a:t>
            </a:r>
          </a:p>
        </p:txBody>
      </p:sp>
      <p:sp>
        <p:nvSpPr>
          <p:cNvPr id="3" name="Date Placeholder 2"/>
          <p:cNvSpPr>
            <a:spLocks noGrp="1"/>
          </p:cNvSpPr>
          <p:nvPr>
            <p:ph type="dt" sz="half" idx="10"/>
          </p:nvPr>
        </p:nvSpPr>
        <p:spPr/>
        <p:txBody>
          <a:bodyPr/>
          <a:lstStyle/>
          <a:p>
            <a:fld id="{EA9862C2-9A3A-4A99-B55C-4814DDFFAC13}" type="datetime1">
              <a:rPr lang="en-US" smtClean="0"/>
              <a:t>5/3/2021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34</a:t>
            </a:fld>
            <a:endParaRPr lang="en-US"/>
          </a:p>
        </p:txBody>
      </p:sp>
    </p:spTree>
    <p:extLst>
      <p:ext uri="{BB962C8B-B14F-4D97-AF65-F5344CB8AC3E}">
        <p14:creationId xmlns:p14="http://schemas.microsoft.com/office/powerpoint/2010/main" val="3016629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a:solidFill>
                  <a:schemeClr val="accent6">
                    <a:lumMod val="75000"/>
                  </a:schemeClr>
                </a:solidFill>
                <a:cs typeface="Arial"/>
              </a:rPr>
              <a:t>Thank you</a:t>
            </a:r>
          </a:p>
        </p:txBody>
      </p:sp>
      <p:sp>
        <p:nvSpPr>
          <p:cNvPr id="4" name="Subtitle 3"/>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A6E310CF-D8EB-4339-A038-1E0E0D4A410F}" type="datetime1">
              <a:rPr lang="en-US" smtClean="0"/>
              <a:t>5/3/2021</a:t>
            </a:fld>
            <a:endParaRPr lang="en-US"/>
          </a:p>
        </p:txBody>
      </p:sp>
      <p:sp>
        <p:nvSpPr>
          <p:cNvPr id="6"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35</a:t>
            </a:fld>
            <a:endParaRPr lang="en-US" dirty="0"/>
          </a:p>
        </p:txBody>
      </p:sp>
    </p:spTree>
    <p:extLst>
      <p:ext uri="{BB962C8B-B14F-4D97-AF65-F5344CB8AC3E}">
        <p14:creationId xmlns:p14="http://schemas.microsoft.com/office/powerpoint/2010/main" val="390652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Hardware</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i="1" dirty="0"/>
              <a:t>Selecting a Hardware</a:t>
            </a:r>
          </a:p>
          <a:p>
            <a:pPr algn="just"/>
            <a:r>
              <a:rPr lang="en-US" altLang="en-US" i="1" dirty="0"/>
              <a:t>What documents and what to learn</a:t>
            </a:r>
            <a:endParaRPr lang="en-US" altLang="en-US" sz="2400" i="1"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5/3/2021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411664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tLang="en-US" sz="2400" dirty="0"/>
              <a:t>Selecting a Hardware</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sz="2000" i="1" dirty="0"/>
              <a:t>Compatibility</a:t>
            </a:r>
          </a:p>
          <a:p>
            <a:pPr algn="just"/>
            <a:r>
              <a:rPr lang="en-US" altLang="en-US" sz="2000" i="1" dirty="0"/>
              <a:t>Memory</a:t>
            </a:r>
          </a:p>
          <a:p>
            <a:pPr algn="just"/>
            <a:r>
              <a:rPr lang="en-US" altLang="en-US" sz="2000" i="1" dirty="0"/>
              <a:t>Available</a:t>
            </a:r>
          </a:p>
          <a:p>
            <a:pPr algn="just"/>
            <a:r>
              <a:rPr lang="en-US" altLang="en-US" sz="2000" i="1" dirty="0"/>
              <a:t>Power</a:t>
            </a:r>
          </a:p>
          <a:p>
            <a:pPr algn="just"/>
            <a:r>
              <a:rPr lang="en-US" altLang="en-US" sz="2000" i="1" dirty="0"/>
              <a:t>Cost</a:t>
            </a:r>
          </a:p>
          <a:p>
            <a:pPr algn="just"/>
            <a:r>
              <a:rPr lang="en-US" altLang="en-US" sz="2000" i="1" dirty="0"/>
              <a:t>Development toolset</a:t>
            </a:r>
          </a:p>
          <a:p>
            <a:pPr algn="just"/>
            <a:r>
              <a:rPr lang="en-US" altLang="en-US" sz="2000" i="1" dirty="0"/>
              <a:t>Support development</a:t>
            </a:r>
          </a:p>
          <a:p>
            <a:pPr algn="just"/>
            <a:endParaRPr lang="en-US" altLang="en-US" sz="2000" i="1" dirty="0">
              <a:latin typeface="Arial" panose="020B0604020202020204" pitchFamily="34" charset="0"/>
            </a:endParaRPr>
          </a:p>
        </p:txBody>
      </p:sp>
      <p:sp>
        <p:nvSpPr>
          <p:cNvPr id="3" name="Date Placeholder 2"/>
          <p:cNvSpPr>
            <a:spLocks noGrp="1"/>
          </p:cNvSpPr>
          <p:nvPr>
            <p:ph type="dt" sz="half" idx="10"/>
          </p:nvPr>
        </p:nvSpPr>
        <p:spPr/>
        <p:txBody>
          <a:bodyPr/>
          <a:lstStyle/>
          <a:p>
            <a:fld id="{962A1C72-7C97-4A80-BEDB-F1B897A0A0E1}" type="datetime1">
              <a:rPr lang="en-US" smtClean="0"/>
              <a:t>5/3/2021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12322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What documents and what to learn</a:t>
            </a:r>
          </a:p>
        </p:txBody>
      </p:sp>
      <p:sp>
        <p:nvSpPr>
          <p:cNvPr id="6" name="Title 1"/>
          <p:cNvSpPr>
            <a:spLocks noGrp="1"/>
          </p:cNvSpPr>
          <p:nvPr>
            <p:ph idx="1"/>
          </p:nvPr>
        </p:nvSpPr>
        <p:spPr/>
        <p:txBody>
          <a:bodyPr>
            <a:normAutofit/>
          </a:bodyPr>
          <a:lstStyle/>
          <a:p>
            <a:pPr algn="just"/>
            <a:r>
              <a:rPr lang="en-US" altLang="en-US" sz="2000" i="1" dirty="0"/>
              <a:t>Datasheet</a:t>
            </a:r>
          </a:p>
          <a:p>
            <a:pPr algn="just"/>
            <a:r>
              <a:rPr lang="en-US" altLang="en-US" sz="2000" i="1" dirty="0"/>
              <a:t>User’s Manual</a:t>
            </a:r>
          </a:p>
          <a:p>
            <a:pPr algn="just"/>
            <a:r>
              <a:rPr lang="en-US" altLang="en-US" sz="2000" i="1" dirty="0"/>
              <a:t>Reference Manual</a:t>
            </a:r>
          </a:p>
          <a:p>
            <a:pPr algn="just"/>
            <a:r>
              <a:rPr lang="en-US" altLang="en-US" sz="2000" i="1" dirty="0"/>
              <a:t>Schematic</a:t>
            </a:r>
          </a:p>
          <a:p>
            <a:pPr algn="just"/>
            <a:r>
              <a:rPr lang="en-US" altLang="en-US" sz="2000" i="1" dirty="0"/>
              <a:t>Sample Code</a:t>
            </a:r>
          </a:p>
          <a:p>
            <a:pPr algn="just"/>
            <a:r>
              <a:rPr lang="en-US" altLang="en-US" sz="2000" i="1" dirty="0">
                <a:latin typeface="Arial" panose="020B0604020202020204" pitchFamily="34" charset="0"/>
              </a:rPr>
              <a:t>…</a:t>
            </a:r>
          </a:p>
        </p:txBody>
      </p:sp>
      <p:sp>
        <p:nvSpPr>
          <p:cNvPr id="3" name="Date Placeholder 2"/>
          <p:cNvSpPr>
            <a:spLocks noGrp="1"/>
          </p:cNvSpPr>
          <p:nvPr>
            <p:ph type="dt" sz="half" idx="10"/>
          </p:nvPr>
        </p:nvSpPr>
        <p:spPr/>
        <p:txBody>
          <a:bodyPr/>
          <a:lstStyle/>
          <a:p>
            <a:fld id="{962A1C72-7C97-4A80-BEDB-F1B897A0A0E1}" type="datetime1">
              <a:rPr lang="en-US" smtClean="0"/>
              <a:t>5/3/2021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spTree>
    <p:extLst>
      <p:ext uri="{BB962C8B-B14F-4D97-AF65-F5344CB8AC3E}">
        <p14:creationId xmlns:p14="http://schemas.microsoft.com/office/powerpoint/2010/main" val="3894664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spcBef>
                <a:spcPct val="20000"/>
              </a:spcBef>
              <a:defRPr/>
            </a:pPr>
            <a:r>
              <a:rPr lang="vi-VN" sz="2400" b="0" cap="none" dirty="0">
                <a:solidFill>
                  <a:schemeClr val="tx1">
                    <a:lumMod val="95000"/>
                    <a:lumOff val="5000"/>
                  </a:schemeClr>
                </a:solidFill>
                <a:latin typeface="Arial" charset="0"/>
                <a:ea typeface="+mn-ea"/>
                <a:cs typeface="Arial" charset="0"/>
              </a:rPr>
              <a:t>FRDM-KL46Z Overview</a:t>
            </a:r>
            <a:endParaRPr lang="en-US" sz="4400" dirty="0">
              <a:solidFill>
                <a:schemeClr val="tx1">
                  <a:lumMod val="95000"/>
                  <a:lumOff val="5000"/>
                </a:schemeClr>
              </a:solidFill>
            </a:endParaRPr>
          </a:p>
        </p:txBody>
      </p:sp>
      <p:sp>
        <p:nvSpPr>
          <p:cNvPr id="6" name="Title 1"/>
          <p:cNvSpPr>
            <a:spLocks noGrp="1"/>
          </p:cNvSpPr>
          <p:nvPr>
            <p:ph type="body" idx="1"/>
          </p:nvPr>
        </p:nvSpPr>
        <p:spPr/>
        <p:txBody>
          <a:bodyPr/>
          <a:lstStyle/>
          <a:p>
            <a:pPr>
              <a:defRPr/>
            </a:pPr>
            <a:r>
              <a:rPr lang="en-GB" dirty="0">
                <a:latin typeface="Arial" charset="0"/>
                <a:cs typeface="Arial" charset="0"/>
              </a:rPr>
              <a:t>Section 2</a:t>
            </a:r>
            <a:endParaRPr lang="vi-VN" dirty="0">
              <a:latin typeface="Arial" charset="0"/>
              <a:cs typeface="Arial" charset="0"/>
            </a:endParaRPr>
          </a:p>
        </p:txBody>
      </p:sp>
      <p:sp>
        <p:nvSpPr>
          <p:cNvPr id="3" name="Date Placeholder 2"/>
          <p:cNvSpPr>
            <a:spLocks noGrp="1"/>
          </p:cNvSpPr>
          <p:nvPr>
            <p:ph type="dt" sz="half" idx="10"/>
          </p:nvPr>
        </p:nvSpPr>
        <p:spPr/>
        <p:txBody>
          <a:bodyPr/>
          <a:lstStyle/>
          <a:p>
            <a:fld id="{5311EF71-FC9A-4939-859D-AA6007B9A73D}" type="datetime1">
              <a:rPr lang="en-US" smtClean="0"/>
              <a:t>5/3/2021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880538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FRDM-KL46Z Overview</a:t>
            </a:r>
            <a:endParaRPr lang="en-US" sz="2400" dirty="0">
              <a:latin typeface="Arial" panose="020B0604020202020204" pitchFamily="34" charset="0"/>
              <a:cs typeface="Arial" panose="020B0604020202020204" pitchFamily="34" charset="0"/>
            </a:endParaRPr>
          </a:p>
        </p:txBody>
      </p:sp>
      <p:sp>
        <p:nvSpPr>
          <p:cNvPr id="6" name="Title 1"/>
          <p:cNvSpPr>
            <a:spLocks noGrp="1"/>
          </p:cNvSpPr>
          <p:nvPr>
            <p:ph idx="1"/>
          </p:nvPr>
        </p:nvSpPr>
        <p:spPr/>
        <p:txBody>
          <a:bodyPr>
            <a:normAutofit/>
          </a:bodyPr>
          <a:lstStyle/>
          <a:p>
            <a:pPr algn="just"/>
            <a:r>
              <a:rPr lang="en-US" altLang="en-US" i="1" dirty="0"/>
              <a:t>Freescale Introduction</a:t>
            </a:r>
          </a:p>
          <a:p>
            <a:pPr algn="just"/>
            <a:r>
              <a:rPr lang="en-US" altLang="en-US" i="1" dirty="0" err="1"/>
              <a:t>Kinetis</a:t>
            </a:r>
            <a:r>
              <a:rPr lang="en-US" altLang="en-US" i="1" dirty="0"/>
              <a:t> Series MCUs</a:t>
            </a:r>
          </a:p>
          <a:p>
            <a:pPr algn="just"/>
            <a:r>
              <a:rPr lang="en-US" altLang="en-US" i="1" dirty="0"/>
              <a:t>FRDM-KL46Z</a:t>
            </a:r>
            <a:endParaRPr lang="en-US" altLang="en-US" sz="2400" i="1"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5/3/2021</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1711278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tLang="en-US" sz="2400" dirty="0"/>
              <a:t>Freescale Introduction</a:t>
            </a:r>
          </a:p>
        </p:txBody>
      </p:sp>
      <p:sp>
        <p:nvSpPr>
          <p:cNvPr id="6" name="Title 1"/>
          <p:cNvSpPr>
            <a:spLocks noGrp="1"/>
          </p:cNvSpPr>
          <p:nvPr>
            <p:ph idx="1"/>
          </p:nvPr>
        </p:nvSpPr>
        <p:spPr/>
        <p:txBody>
          <a:bodyPr>
            <a:normAutofit/>
          </a:bodyPr>
          <a:lstStyle/>
          <a:p>
            <a:pPr algn="just"/>
            <a:r>
              <a:rPr lang="en-US" altLang="en-US" sz="2000" i="1" dirty="0"/>
              <a:t>Freescale is a leader in embedded processing solutions for the automotive, consumer, industrial and networking markets. </a:t>
            </a:r>
          </a:p>
          <a:p>
            <a:pPr algn="just"/>
            <a:endParaRPr lang="en-US" altLang="en-US" sz="2000" i="1" dirty="0"/>
          </a:p>
          <a:p>
            <a:pPr algn="just"/>
            <a:r>
              <a:rPr lang="en-US" altLang="en-US" sz="2000" i="1" dirty="0"/>
              <a:t>2010: Freescale announced more than 200 ultra-low-power 32-bit </a:t>
            </a:r>
            <a:r>
              <a:rPr lang="en-US" altLang="en-US" sz="2000" i="1" dirty="0" err="1"/>
              <a:t>Kinetis</a:t>
            </a:r>
            <a:r>
              <a:rPr lang="en-US" altLang="en-US" sz="2000" i="1" dirty="0"/>
              <a:t> MCU. It represents the most scalable portfolio of ARM® Cortex™ microprocessors in the industry with comprehensive enablement for consumer and industrial applications.</a:t>
            </a:r>
          </a:p>
        </p:txBody>
      </p:sp>
      <p:sp>
        <p:nvSpPr>
          <p:cNvPr id="3" name="Date Placeholder 2"/>
          <p:cNvSpPr>
            <a:spLocks noGrp="1"/>
          </p:cNvSpPr>
          <p:nvPr>
            <p:ph type="dt" sz="half" idx="10"/>
          </p:nvPr>
        </p:nvSpPr>
        <p:spPr/>
        <p:txBody>
          <a:bodyPr/>
          <a:lstStyle/>
          <a:p>
            <a:fld id="{962A1C72-7C97-4A80-BEDB-F1B897A0A0E1}" type="datetime1">
              <a:rPr lang="en-US" smtClean="0"/>
              <a:t>5/3/2021</a:t>
            </a:fld>
            <a:endParaRPr lang="en-US"/>
          </a:p>
        </p:txBody>
      </p:sp>
      <p:sp>
        <p:nvSpPr>
          <p:cNvPr id="7"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spTree>
    <p:extLst>
      <p:ext uri="{BB962C8B-B14F-4D97-AF65-F5344CB8AC3E}">
        <p14:creationId xmlns:p14="http://schemas.microsoft.com/office/powerpoint/2010/main" val="3118218271"/>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0E3C0644D30A47B7553174789F2086" ma:contentTypeVersion="12" ma:contentTypeDescription="Create a new document." ma:contentTypeScope="" ma:versionID="e9690466216033ae3cb1a371bbcd7ff4">
  <xsd:schema xmlns:xsd="http://www.w3.org/2001/XMLSchema" xmlns:xs="http://www.w3.org/2001/XMLSchema" xmlns:p="http://schemas.microsoft.com/office/2006/metadata/properties" xmlns:ns3="fbeeca5f-b98a-47ac-acdc-cb0c690cd06b" xmlns:ns4="f9df24d8-8c62-4f60-b8e3-66b7bd45152e" targetNamespace="http://schemas.microsoft.com/office/2006/metadata/properties" ma:root="true" ma:fieldsID="2fba7e56455423793922b8bcbab41249" ns3:_="" ns4:_="">
    <xsd:import namespace="fbeeca5f-b98a-47ac-acdc-cb0c690cd06b"/>
    <xsd:import namespace="f9df24d8-8c62-4f60-b8e3-66b7bd45152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eeca5f-b98a-47ac-acdc-cb0c690cd0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df24d8-8c62-4f60-b8e3-66b7bd4515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70CBF6-024E-4743-9B8D-F251AF8E58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eeca5f-b98a-47ac-acdc-cb0c690cd06b"/>
    <ds:schemaRef ds:uri="f9df24d8-8c62-4f60-b8e3-66b7bd4515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79015DB-B0AF-4B2F-854E-56A9AC2B6F1D}">
  <ds:schemaRefs>
    <ds:schemaRef ds:uri="http://schemas.microsoft.com/sharepoint/v3/contenttype/forms"/>
  </ds:schemaRefs>
</ds:datastoreItem>
</file>

<file path=customXml/itemProps3.xml><?xml version="1.0" encoding="utf-8"?>
<ds:datastoreItem xmlns:ds="http://schemas.openxmlformats.org/officeDocument/2006/customXml" ds:itemID="{A99DAE63-FC22-461C-8900-33A3B06AD4C6}">
  <ds:schemaRefs>
    <ds:schemaRef ds:uri="http://www.w3.org/XML/1998/namespace"/>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fbeeca5f-b98a-47ac-acdc-cb0c690cd06b"/>
    <ds:schemaRef ds:uri="http://schemas.microsoft.com/office/2006/documentManagement/types"/>
    <ds:schemaRef ds:uri="f9df24d8-8c62-4f60-b8e3-66b7bd45152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Template_Internal_Course</Template>
  <TotalTime>474</TotalTime>
  <Words>3520</Words>
  <Application>Microsoft Office PowerPoint</Application>
  <PresentationFormat>On-screen Show (16:9)</PresentationFormat>
  <Paragraphs>446</Paragraphs>
  <Slides>35</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Wingdings</vt:lpstr>
      <vt:lpstr>Template_Internal_Course</vt:lpstr>
      <vt:lpstr>Getting Started with KL46 freedom board</vt:lpstr>
      <vt:lpstr>Lesson Objectives</vt:lpstr>
      <vt:lpstr>Hardware</vt:lpstr>
      <vt:lpstr>Hardware</vt:lpstr>
      <vt:lpstr>Selecting a Hardware</vt:lpstr>
      <vt:lpstr>What documents and what to learn</vt:lpstr>
      <vt:lpstr>FRDM-KL46Z Overview</vt:lpstr>
      <vt:lpstr>FRDM-KL46Z Overview</vt:lpstr>
      <vt:lpstr>Freescale Introduction</vt:lpstr>
      <vt:lpstr>Kinetis Series MCUs</vt:lpstr>
      <vt:lpstr>FRDM-KL46Z</vt:lpstr>
      <vt:lpstr>FRDM-KL46Z</vt:lpstr>
      <vt:lpstr>FRDM-KL46Z Hardware Description</vt:lpstr>
      <vt:lpstr>FRDM-KL46Z Hardware Description</vt:lpstr>
      <vt:lpstr>Components</vt:lpstr>
      <vt:lpstr>OpenSDA</vt:lpstr>
      <vt:lpstr>MKL46Z4 Microcontroller</vt:lpstr>
      <vt:lpstr>Development Tool chain Overview (KEIL) </vt:lpstr>
      <vt:lpstr>Development Tool chain Overview (KEIL) </vt:lpstr>
      <vt:lpstr>Overview</vt:lpstr>
      <vt:lpstr>Typical program compilation flow</vt:lpstr>
      <vt:lpstr>Getting Started with µVision</vt:lpstr>
      <vt:lpstr>FRDM-KL46Z Started Project </vt:lpstr>
      <vt:lpstr>FRDM-KL46Z Started Project </vt:lpstr>
      <vt:lpstr>Overview</vt:lpstr>
      <vt:lpstr>Modules need to used</vt:lpstr>
      <vt:lpstr>Modules need to used</vt:lpstr>
      <vt:lpstr>Terminologies</vt:lpstr>
      <vt:lpstr>Terminologies</vt:lpstr>
      <vt:lpstr>Terminologies</vt:lpstr>
      <vt:lpstr>Terminologies</vt:lpstr>
      <vt:lpstr>Terminologies</vt:lpstr>
      <vt:lpstr>Project Flowchart with pooling</vt:lpstr>
      <vt:lpstr>Lesson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Nguyen Quoc Dat (GAM.VN.DAP)</cp:lastModifiedBy>
  <cp:revision>59</cp:revision>
  <dcterms:created xsi:type="dcterms:W3CDTF">2015-08-31T01:44:46Z</dcterms:created>
  <dcterms:modified xsi:type="dcterms:W3CDTF">2021-05-03T07:57:27Z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0x010100AD0E3C0644D30A47B7553174789F2086</vt:lpwstr>
  </property>
</Properties>
</file>