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6" r:id="rId6"/>
    <p:sldId id="273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2AF0C6-F90F-4343-B22D-DF34C392DBCE}">
          <p14:sldIdLst>
            <p14:sldId id="256"/>
            <p14:sldId id="266"/>
            <p14:sldId id="273"/>
            <p14:sldId id="267"/>
          </p14:sldIdLst>
        </p14:section>
        <p14:section name="Untitled Section" id="{D27F78F4-22E6-4329-9B99-FE20E6D2151D}">
          <p14:sldIdLst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 showGuides="1">
      <p:cViewPr varScale="1">
        <p:scale>
          <a:sx n="72" d="100"/>
          <a:sy n="72" d="100"/>
        </p:scale>
        <p:origin x="660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30.09.2020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30.09.2020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Building glass walls and sky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21" y="499445"/>
            <a:ext cx="8424779" cy="1697656"/>
          </a:xfrm>
        </p:spPr>
        <p:txBody>
          <a:bodyPr/>
          <a:lstStyle/>
          <a:p>
            <a:r>
              <a:rPr lang="vi-VN" sz="4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hệ thống quản lý</a:t>
            </a:r>
            <a:br>
              <a:rPr lang="vi-VN" sz="4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4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Tòa nhà văn phòng</a:t>
            </a:r>
            <a:r>
              <a:rPr lang="en-US" sz="4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 1.0</a:t>
            </a:r>
            <a:endParaRPr lang="ru-RU" sz="4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21" y="3566125"/>
            <a:ext cx="4436979" cy="1101897"/>
          </a:xfrm>
        </p:spPr>
        <p:txBody>
          <a:bodyPr/>
          <a:lstStyle/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Dương Tuấn Anh</a:t>
            </a:r>
          </a:p>
          <a:p>
            <a:br>
              <a:rPr lang="en-US" dirty="0"/>
            </a:b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0921" y="175028"/>
            <a:ext cx="830179" cy="324417"/>
          </a:xfrm>
        </p:spPr>
        <p:txBody>
          <a:bodyPr/>
          <a:lstStyle/>
          <a:p>
            <a:r>
              <a:rPr lang="vi-VN" dirty="0"/>
              <a:t>KITS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0369" y="6037046"/>
            <a:ext cx="1484631" cy="324417"/>
          </a:xfrm>
        </p:spPr>
        <p:txBody>
          <a:bodyPr/>
          <a:lstStyle/>
          <a:p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11/09/2020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58921" y="1135124"/>
            <a:ext cx="10090287" cy="1101897"/>
          </a:xfrm>
        </p:spPr>
        <p:txBody>
          <a:bodyPr/>
          <a:lstStyle/>
          <a:p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ứng dụng web thực hiệc việc quản lí các thông tin trong tòa nhà: quản lý công ty thuê văn phòng, quản lý nhân viên, các dịch vụ, tính lương...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70020" y="411791"/>
            <a:ext cx="4367531" cy="324417"/>
          </a:xfrm>
        </p:spPr>
        <p:txBody>
          <a:bodyPr/>
          <a:lstStyle/>
          <a:p>
            <a:r>
              <a:rPr lang="vi-V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 cầu chung: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858921" y="2237021"/>
            <a:ext cx="4367531" cy="324417"/>
          </a:xfrm>
        </p:spPr>
        <p:txBody>
          <a:bodyPr/>
          <a:lstStyle/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kiến trúc tổng thể hệ thống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91686" y="3663335"/>
            <a:ext cx="1651000" cy="850900"/>
          </a:xfrm>
          <a:prstGeom prst="roundRect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  <a:p>
            <a:pPr algn="ctr"/>
            <a:r>
              <a:rPr lang="en-US" dirty="0"/>
              <a:t>(React JS)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140602" y="3663335"/>
            <a:ext cx="2171700" cy="914400"/>
          </a:xfrm>
          <a:prstGeom prst="roundRect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dirty="0"/>
              <a:t>Back End</a:t>
            </a:r>
          </a:p>
          <a:p>
            <a:pPr algn="ctr"/>
            <a:r>
              <a:rPr lang="en-US" dirty="0"/>
              <a:t>(Java)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289800" y="3663335"/>
            <a:ext cx="1663700" cy="850900"/>
          </a:xfrm>
          <a:prstGeom prst="roundRect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(My SQL)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042686" y="4088785"/>
            <a:ext cx="1097916" cy="153015"/>
          </a:xfrm>
          <a:prstGeom prst="rightArrow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6312302" y="4088785"/>
            <a:ext cx="977498" cy="153015"/>
          </a:xfrm>
          <a:prstGeom prst="rightArrow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04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7119" y="639572"/>
            <a:ext cx="4546882" cy="351028"/>
          </a:xfrm>
        </p:spPr>
        <p:txBody>
          <a:bodyPr>
            <a:normAutofit/>
          </a:bodyPr>
          <a:lstStyle/>
          <a:p>
            <a:r>
              <a:rPr lang="vi-VN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Use Case</a:t>
            </a:r>
            <a:endParaRPr lang="en-US" sz="1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1" y="1207254"/>
            <a:ext cx="8178799" cy="490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3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21"/>
          </p:nvPr>
        </p:nvSpPr>
        <p:spPr>
          <a:xfrm>
            <a:off x="770020" y="1138864"/>
            <a:ext cx="7251894" cy="366379"/>
          </a:xfrm>
        </p:spPr>
        <p:txBody>
          <a:bodyPr/>
          <a:lstStyle/>
          <a:p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các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bảng tương ứng với các lớp thực thể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0"/>
          </p:nvPr>
        </p:nvSpPr>
        <p:spPr>
          <a:xfrm>
            <a:off x="770020" y="573999"/>
            <a:ext cx="4367531" cy="324417"/>
          </a:xfrm>
        </p:spPr>
        <p:txBody>
          <a:bodyPr/>
          <a:lstStyle/>
          <a:p>
            <a:r>
              <a:rPr lang="vi-V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362741"/>
              </p:ext>
            </p:extLst>
          </p:nvPr>
        </p:nvGraphicFramePr>
        <p:xfrm>
          <a:off x="2743201" y="1745691"/>
          <a:ext cx="6796014" cy="420896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1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9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Stt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Lớp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Tên</a:t>
                      </a:r>
                      <a:r>
                        <a:rPr lang="vi-VN" sz="1800">
                          <a:effectLst/>
                        </a:rPr>
                        <a:t> Bảng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44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Công</a:t>
                      </a:r>
                      <a:r>
                        <a:rPr lang="vi-VN" sz="1800" dirty="0">
                          <a:effectLst/>
                        </a:rPr>
                        <a:t> ty cho thuê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 congtythue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416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Các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dịch</a:t>
                      </a:r>
                      <a:r>
                        <a:rPr lang="vi-VN" sz="1800" dirty="0">
                          <a:effectLst/>
                        </a:rPr>
                        <a:t> vụ công ty đăng ký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 dangkydichvu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44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Các</a:t>
                      </a:r>
                      <a:r>
                        <a:rPr lang="vi-VN" sz="1800">
                          <a:effectLst/>
                        </a:rPr>
                        <a:t> dịch vụ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dichvu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44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Làm</a:t>
                      </a:r>
                      <a:r>
                        <a:rPr lang="vi-VN" sz="1800">
                          <a:effectLst/>
                        </a:rPr>
                        <a:t> dịch vụ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 lamdichvu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5416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Nhân</a:t>
                      </a:r>
                      <a:r>
                        <a:rPr lang="vi-VN" sz="1800">
                          <a:effectLst/>
                        </a:rPr>
                        <a:t> viên trong công ty thuê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 nhanviencongty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44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Nhân</a:t>
                      </a:r>
                      <a:r>
                        <a:rPr lang="vi-VN" sz="1800">
                          <a:effectLst/>
                        </a:rPr>
                        <a:t> viên của tòa nhà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 nhanvientoanha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44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</a:t>
                      </a:r>
                      <a:r>
                        <a:rPr lang="vi-VN" sz="1800">
                          <a:effectLst/>
                        </a:rPr>
                        <a:t> vào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 ravao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44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Thẻ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1800" dirty="0">
                          <a:effectLst/>
                        </a:rPr>
                        <a:t> the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28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770021" y="573999"/>
            <a:ext cx="4367531" cy="324417"/>
          </a:xfrm>
        </p:spPr>
        <p:txBody>
          <a:bodyPr/>
          <a:lstStyle/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ERD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1" y="898416"/>
            <a:ext cx="10695148" cy="546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25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57480" y="626567"/>
            <a:ext cx="4930520" cy="324417"/>
          </a:xfrm>
        </p:spPr>
        <p:txBody>
          <a:bodyPr/>
          <a:lstStyle/>
          <a:p>
            <a:pPr lvl="0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42725" y="6002338"/>
            <a:ext cx="549275" cy="365125"/>
          </a:xfrm>
        </p:spPr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353" y="514033"/>
            <a:ext cx="5943600" cy="585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0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4032" y="512767"/>
            <a:ext cx="5056083" cy="782638"/>
          </a:xfrm>
        </p:spPr>
        <p:txBody>
          <a:bodyPr>
            <a:normAutofit/>
          </a:bodyPr>
          <a:lstStyle/>
          <a:p>
            <a:r>
              <a:rPr lang="vi-VN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ứng dụng</a:t>
            </a:r>
            <a:endParaRPr lang="en-US" sz="28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4032" y="1295405"/>
            <a:ext cx="3010177" cy="322380"/>
          </a:xfrm>
        </p:spPr>
        <p:txBody>
          <a:bodyPr>
            <a:noAutofit/>
          </a:bodyPr>
          <a:lstStyle/>
          <a:p>
            <a:r>
              <a:rPr lang="vi-V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trúc Project Back End</a:t>
            </a:r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166" y="1295405"/>
            <a:ext cx="5036234" cy="460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31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178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Lucida Grande</vt:lpstr>
      <vt:lpstr>Times New Roman</vt:lpstr>
      <vt:lpstr>Verdana</vt:lpstr>
      <vt:lpstr>Wingdings</vt:lpstr>
      <vt:lpstr>Office Theme</vt:lpstr>
      <vt:lpstr>Xây dựng hệ thống quản lý Tòa nhà văn phòng V 1.0</vt:lpstr>
      <vt:lpstr>PowerPoint Presentation</vt:lpstr>
      <vt:lpstr>Sơ đồ Use Case</vt:lpstr>
      <vt:lpstr>PowerPoint Presentation</vt:lpstr>
      <vt:lpstr>PowerPoint Presentation</vt:lpstr>
      <vt:lpstr>PowerPoint Presentation</vt:lpstr>
      <vt:lpstr>Phát triển ứng dụng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2020-09-10T07:16:52Z</dcterms:created>
  <dcterms:modified xsi:type="dcterms:W3CDTF">2020-09-30T01:31:46Z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