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6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45D6-8B15-4BA4-8FC2-582B986B4CC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AD12-70D6-4D1E-B704-DF82BE97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3855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16518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982" y="685800"/>
            <a:ext cx="172561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22670" y="2539425"/>
            <a:ext cx="638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INF205 – ĐIỆN TOÁN ĐÁM MÂY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6099" y="4225436"/>
            <a:ext cx="4691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Nguyễn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Hạnh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Nguyễn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Vũ Hà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Tặng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Tùng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5485" y="5410200"/>
            <a:ext cx="459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5943414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 PT11201-UD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16518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7802" y="1339334"/>
            <a:ext cx="374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4514671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+mj-lt"/>
              </a:rPr>
              <a:t>Điện toán đám mây</a:t>
            </a:r>
            <a:r>
              <a:rPr lang="vi-VN" dirty="0">
                <a:latin typeface="+mj-lt"/>
              </a:rPr>
              <a:t> </a:t>
            </a:r>
            <a:r>
              <a:rPr lang="vi-VN" dirty="0" smtClean="0">
                <a:latin typeface="+mj-lt"/>
              </a:rPr>
              <a:t>(</a:t>
            </a:r>
            <a:r>
              <a:rPr lang="vi-VN" dirty="0">
                <a:latin typeface="+mj-lt"/>
              </a:rPr>
              <a:t> </a:t>
            </a:r>
            <a:r>
              <a:rPr lang="vi-VN" i="1" dirty="0">
                <a:latin typeface="+mj-lt"/>
              </a:rPr>
              <a:t>cloud computing</a:t>
            </a:r>
            <a:r>
              <a:rPr lang="vi-VN" dirty="0">
                <a:latin typeface="+mj-lt"/>
              </a:rPr>
              <a:t>), còn gọi là </a:t>
            </a:r>
            <a:r>
              <a:rPr lang="vi-VN" b="1" dirty="0">
                <a:latin typeface="+mj-lt"/>
              </a:rPr>
              <a:t>điện toán máy chủ ảo</a:t>
            </a:r>
            <a:r>
              <a:rPr lang="vi-VN" dirty="0">
                <a:latin typeface="+mj-lt"/>
              </a:rPr>
              <a:t>, là mô hình điện toán sử dụng các công nghệ máy tính và phát triển dựa vào mạng Internet.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133600"/>
            <a:ext cx="3810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16518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2822" y="1443335"/>
            <a:ext cx="6398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Mây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994" y="3962400"/>
            <a:ext cx="6882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+mj-lt"/>
              </a:rPr>
              <a:t>Với </a:t>
            </a:r>
            <a:r>
              <a:rPr lang="vi-VN" dirty="0">
                <a:latin typeface="+mj-lt"/>
              </a:rPr>
              <a:t>các dịch vụ sẵn có trên Internet,doanh nghiệp không phải </a:t>
            </a:r>
            <a:r>
              <a:rPr lang="vi-VN" dirty="0" smtClean="0">
                <a:latin typeface="+mj-lt"/>
              </a:rPr>
              <a:t>mua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và duy trì hàng trăm, thậm chí hàng nghìn máy tính cũng như phần mềm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Họ </a:t>
            </a:r>
            <a:r>
              <a:rPr lang="vi-VN" dirty="0">
                <a:latin typeface="+mj-lt"/>
              </a:rPr>
              <a:t>chỉ cần tập trung vào kinh doanh lĩnh vực riêng của mình </a:t>
            </a:r>
            <a:r>
              <a:rPr lang="vi-VN" dirty="0" smtClean="0">
                <a:latin typeface="+mj-lt"/>
              </a:rPr>
              <a:t>bởi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đã </a:t>
            </a:r>
            <a:r>
              <a:rPr lang="vi-VN" dirty="0">
                <a:latin typeface="+mj-lt"/>
              </a:rPr>
              <a:t>có người khác lo cơ sở hạ tầng và công nghệ thông tin thay họ</a:t>
            </a:r>
            <a:r>
              <a:rPr lang="vi-VN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Google</a:t>
            </a:r>
            <a:r>
              <a:rPr lang="vi-VN" dirty="0">
                <a:latin typeface="+mj-lt"/>
              </a:rPr>
              <a:t>, theo lẽ tự nhiên, nằm trong số những hãng ủng </a:t>
            </a:r>
            <a:r>
              <a:rPr lang="vi-VN" dirty="0" smtClean="0">
                <a:latin typeface="+mj-lt"/>
              </a:rPr>
              <a:t>hộ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điện </a:t>
            </a:r>
            <a:r>
              <a:rPr lang="vi-VN" dirty="0">
                <a:latin typeface="+mj-lt"/>
              </a:rPr>
              <a:t>toán máy chủ ảo tích cực nhất bởi hoạt động kinh doanh của </a:t>
            </a:r>
            <a:r>
              <a:rPr lang="vi-VN" dirty="0" smtClean="0">
                <a:latin typeface="+mj-lt"/>
              </a:rPr>
              <a:t>họ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dựa </a:t>
            </a:r>
            <a:r>
              <a:rPr lang="vi-VN" dirty="0">
                <a:latin typeface="+mj-lt"/>
              </a:rPr>
              <a:t>trên việc phân phối các cloud (virtual server)</a:t>
            </a:r>
            <a:endParaRPr lang="en-US" dirty="0">
              <a:latin typeface="+mj-lt"/>
            </a:endParaRPr>
          </a:p>
        </p:txBody>
      </p:sp>
      <p:pic>
        <p:nvPicPr>
          <p:cNvPr id="2050" name="Picture 2" descr="Kết quả hình ảnh cho loi ich viec su dung dien toan dam m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905000"/>
            <a:ext cx="4800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16518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19400" y="1064567"/>
            <a:ext cx="312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9991" y="4495800"/>
            <a:ext cx="6244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Cơ sở hạ tầng như một dịch vụ (</a:t>
            </a:r>
            <a:r>
              <a:rPr lang="vi-VN" dirty="0" smtClean="0">
                <a:latin typeface="+mj-lt"/>
              </a:rPr>
              <a:t>Iaa</a:t>
            </a:r>
            <a:r>
              <a:rPr lang="en-US" dirty="0" smtClean="0">
                <a:latin typeface="+mj-lt"/>
              </a:rPr>
              <a:t>S</a:t>
            </a:r>
            <a:r>
              <a:rPr lang="vi-VN" dirty="0">
                <a:latin typeface="+mj-lt"/>
              </a:rPr>
              <a:t> - Infrastructure as a Service)</a:t>
            </a:r>
          </a:p>
          <a:p>
            <a:r>
              <a:rPr lang="vi-VN" dirty="0">
                <a:latin typeface="+mj-lt"/>
              </a:rPr>
              <a:t>Nền tảng như một dịch vụ (</a:t>
            </a:r>
            <a:r>
              <a:rPr lang="vi-VN" dirty="0" smtClean="0">
                <a:latin typeface="+mj-lt"/>
              </a:rPr>
              <a:t>Paa</a:t>
            </a:r>
            <a:r>
              <a:rPr lang="en-US" dirty="0" smtClean="0">
                <a:latin typeface="+mj-lt"/>
              </a:rPr>
              <a:t>S</a:t>
            </a:r>
            <a:r>
              <a:rPr lang="vi-VN" dirty="0">
                <a:latin typeface="+mj-lt"/>
              </a:rPr>
              <a:t> - Platform as a Service)</a:t>
            </a:r>
          </a:p>
          <a:p>
            <a:r>
              <a:rPr lang="vi-VN" dirty="0">
                <a:latin typeface="+mj-lt"/>
              </a:rPr>
              <a:t>Phần mềm như một dịch vụ (SaaS - Software as a Service)</a:t>
            </a:r>
          </a:p>
          <a:p>
            <a:endParaRPr lang="en-US" dirty="0"/>
          </a:p>
        </p:txBody>
      </p:sp>
      <p:pic>
        <p:nvPicPr>
          <p:cNvPr id="4" name="Picture 2" descr="Kết quả hình ảnh cho cac cong ty cung cap dien toan damm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699" y="1844291"/>
            <a:ext cx="3810000" cy="268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16518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30551" y="5029200"/>
            <a:ext cx="308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(Private cloud)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(Public cloud)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(Hybrid cloud)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7892" y="1447800"/>
            <a:ext cx="354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2" y="2133600"/>
            <a:ext cx="323051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16518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0782" y="1417963"/>
            <a:ext cx="304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Ty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26" y="1981200"/>
            <a:ext cx="4147548" cy="2398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6573" y="4667071"/>
            <a:ext cx="7330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Điện toán đám mây đang được phát triển và cung cấp bởi nhiều nhà cung </a:t>
            </a:r>
            <a:r>
              <a:rPr lang="vi-VN" dirty="0" smtClean="0">
                <a:latin typeface="+mj-lt"/>
              </a:rPr>
              <a:t>cấp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trong </a:t>
            </a:r>
            <a:r>
              <a:rPr lang="vi-VN" dirty="0">
                <a:latin typeface="+mj-lt"/>
              </a:rPr>
              <a:t>đó có Amazon, </a:t>
            </a:r>
            <a:r>
              <a:rPr lang="vi-VN" dirty="0" smtClean="0">
                <a:latin typeface="+mj-lt"/>
              </a:rPr>
              <a:t>Goog</a:t>
            </a:r>
            <a:r>
              <a:rPr lang="en-US" dirty="0" smtClean="0">
                <a:latin typeface="+mj-lt"/>
              </a:rPr>
              <a:t>l</a:t>
            </a:r>
            <a:r>
              <a:rPr lang="vi-VN" dirty="0" smtClean="0">
                <a:latin typeface="+mj-lt"/>
              </a:rPr>
              <a:t>e</a:t>
            </a:r>
            <a:r>
              <a:rPr lang="vi-VN" dirty="0">
                <a:latin typeface="+mj-lt"/>
              </a:rPr>
              <a:t>, EXA, và </a:t>
            </a:r>
            <a:r>
              <a:rPr lang="vi-VN" dirty="0" smtClean="0">
                <a:latin typeface="+mj-lt"/>
              </a:rPr>
              <a:t>Salesforce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cũng </a:t>
            </a:r>
            <a:r>
              <a:rPr lang="vi-VN" dirty="0">
                <a:latin typeface="+mj-lt"/>
              </a:rPr>
              <a:t>như những nhà cung cấp truyền </a:t>
            </a:r>
            <a:r>
              <a:rPr lang="vi-VN" dirty="0" smtClean="0">
                <a:latin typeface="+mj-lt"/>
              </a:rPr>
              <a:t>thống</a:t>
            </a:r>
            <a:endParaRPr lang="en-US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như</a:t>
            </a:r>
            <a:r>
              <a:rPr lang="vi-VN" dirty="0">
                <a:latin typeface="+mj-lt"/>
              </a:rPr>
              <a:t> Sun Microsystems, HP, IBM, Intel, Cisco và </a:t>
            </a:r>
            <a:r>
              <a:rPr lang="vi-VN" dirty="0" smtClean="0">
                <a:latin typeface="+mj-lt"/>
              </a:rPr>
              <a:t>Microsoft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2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16518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Kết quả hình ảnh cho cam on thay co va cac ban da lang ngh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0791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8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hanh</cp:lastModifiedBy>
  <cp:revision>11</cp:revision>
  <dcterms:created xsi:type="dcterms:W3CDTF">2016-07-01T05:09:55Z</dcterms:created>
  <dcterms:modified xsi:type="dcterms:W3CDTF">2016-10-22T06:40:38Z</dcterms:modified>
</cp:coreProperties>
</file>