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20"/>
  </p:notesMasterIdLst>
  <p:sldIdLst>
    <p:sldId id="256" r:id="rId2"/>
    <p:sldId id="258" r:id="rId3"/>
    <p:sldId id="260" r:id="rId4"/>
    <p:sldId id="266" r:id="rId5"/>
    <p:sldId id="261" r:id="rId6"/>
    <p:sldId id="316" r:id="rId7"/>
    <p:sldId id="311" r:id="rId8"/>
    <p:sldId id="317" r:id="rId9"/>
    <p:sldId id="257" r:id="rId10"/>
    <p:sldId id="312" r:id="rId11"/>
    <p:sldId id="280" r:id="rId12"/>
    <p:sldId id="313" r:id="rId13"/>
    <p:sldId id="314" r:id="rId14"/>
    <p:sldId id="283" r:id="rId15"/>
    <p:sldId id="318" r:id="rId16"/>
    <p:sldId id="319" r:id="rId17"/>
    <p:sldId id="315" r:id="rId18"/>
    <p:sldId id="259" r:id="rId19"/>
  </p:sldIdLst>
  <p:sldSz cx="9144000" cy="5143500" type="screen16x9"/>
  <p:notesSz cx="6858000" cy="9144000"/>
  <p:embeddedFontLst>
    <p:embeddedFont>
      <p:font typeface="Anaheim" panose="020B0604020202020204" charset="0"/>
      <p:regular r:id="rId21"/>
    </p:embeddedFont>
    <p:embeddedFont>
      <p:font typeface="Bebas Neue" panose="020B0606020202050201" pitchFamily="34" charset="0"/>
      <p:regular r:id="rId22"/>
    </p:embeddedFont>
    <p:embeddedFont>
      <p:font typeface="Lexend Deca" panose="020B0604020202020204" charset="0"/>
      <p:regular r:id="rId23"/>
      <p:bold r:id="rId24"/>
    </p:embeddedFont>
    <p:embeddedFont>
      <p:font typeface="Lexend Deca Black" panose="020B0604020202020204" charset="0"/>
      <p:bold r:id="rId25"/>
    </p:embeddedFont>
    <p:embeddedFont>
      <p:font typeface="Noto Sans" panose="020B0502040504020204" pitchFamily="34" charset="0"/>
      <p:regular r:id="rId26"/>
      <p:bold r:id="rId27"/>
      <p:italic r:id="rId28"/>
      <p:boldItalic r:id="rId29"/>
    </p:embeddedFont>
    <p:embeddedFont>
      <p:font typeface="Noto Sans SemiBold" panose="020B0604020202020204" charset="0"/>
      <p:regular r:id="rId30"/>
      <p:bold r:id="rId31"/>
      <p:italic r:id="rId32"/>
      <p:boldItalic r:id="rId33"/>
    </p:embeddedFont>
    <p:embeddedFont>
      <p:font typeface="Nunito Light" pitchFamily="2" charset="0"/>
      <p:regular r:id="rId34"/>
      <p: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C798E49-59E4-490C-848F-37376A939334}">
  <a:tblStyle styleId="{0C798E49-59E4-490C-848F-37376A93933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9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9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tableStyles" Target="tableStyles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6" name="Google Shape;18486;g1c966151d3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87" name="Google Shape;18487;g1c966151d3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9" name="Google Shape;1861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20" name="Google Shape;1862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73334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9" name="Google Shape;19229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30" name="Google Shape;19230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9" name="Google Shape;1861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20" name="Google Shape;1862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6919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9" name="Google Shape;1861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20" name="Google Shape;1862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33861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1" name="Google Shape;19261;gd5260bdd8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62" name="Google Shape;19262;gd5260bdd8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8" name="Google Shape;18668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69" name="Google Shape;18669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52438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8" name="Google Shape;18668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69" name="Google Shape;18669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32474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9" name="Google Shape;1861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20" name="Google Shape;1862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85396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5" name="Google Shape;18535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36" name="Google Shape;18536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2" name="Google Shape;18512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13" name="Google Shape;18513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9" name="Google Shape;1861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20" name="Google Shape;1862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2" name="Google Shape;18792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93" name="Google Shape;18793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4" name="Google Shape;18634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35" name="Google Shape;18635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4" name="Google Shape;18634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35" name="Google Shape;18635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8884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9" name="Google Shape;1861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20" name="Google Shape;1862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3543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1" name="Google Shape;18651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52" name="Google Shape;18652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2581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3" name="Google Shape;18503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04" name="Google Shape;18504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-61641"/>
            <a:ext cx="9144109" cy="5266800"/>
            <a:chOff x="0" y="-75191"/>
            <a:chExt cx="9144109" cy="526680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0" y="-75191"/>
              <a:ext cx="9144109" cy="277200"/>
              <a:chOff x="0" y="1009"/>
              <a:chExt cx="9144109" cy="277200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" name="Google Shape;44;p2"/>
            <p:cNvGrpSpPr/>
            <p:nvPr/>
          </p:nvGrpSpPr>
          <p:grpSpPr>
            <a:xfrm>
              <a:off x="0" y="202009"/>
              <a:ext cx="9144109" cy="277200"/>
              <a:chOff x="0" y="1009"/>
              <a:chExt cx="9144109" cy="277200"/>
            </a:xfrm>
          </p:grpSpPr>
          <p:sp>
            <p:nvSpPr>
              <p:cNvPr id="45" name="Google Shape;45;p2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" name="Google Shape;78;p2"/>
            <p:cNvGrpSpPr/>
            <p:nvPr/>
          </p:nvGrpSpPr>
          <p:grpSpPr>
            <a:xfrm>
              <a:off x="0" y="479209"/>
              <a:ext cx="9144109" cy="277200"/>
              <a:chOff x="0" y="1009"/>
              <a:chExt cx="9144109" cy="277200"/>
            </a:xfrm>
          </p:grpSpPr>
          <p:sp>
            <p:nvSpPr>
              <p:cNvPr id="79" name="Google Shape;79;p2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" name="Google Shape;112;p2"/>
            <p:cNvGrpSpPr/>
            <p:nvPr/>
          </p:nvGrpSpPr>
          <p:grpSpPr>
            <a:xfrm>
              <a:off x="0" y="756409"/>
              <a:ext cx="9144109" cy="277200"/>
              <a:chOff x="0" y="1009"/>
              <a:chExt cx="9144109" cy="277200"/>
            </a:xfrm>
          </p:grpSpPr>
          <p:sp>
            <p:nvSpPr>
              <p:cNvPr id="113" name="Google Shape;113;p2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2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2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2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2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2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2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2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2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2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2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2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2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2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2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2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2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" name="Google Shape;146;p2"/>
            <p:cNvGrpSpPr/>
            <p:nvPr/>
          </p:nvGrpSpPr>
          <p:grpSpPr>
            <a:xfrm>
              <a:off x="0" y="1033609"/>
              <a:ext cx="9144109" cy="277200"/>
              <a:chOff x="0" y="1009"/>
              <a:chExt cx="9144109" cy="277200"/>
            </a:xfrm>
          </p:grpSpPr>
          <p:sp>
            <p:nvSpPr>
              <p:cNvPr id="147" name="Google Shape;147;p2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2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2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2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2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2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2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2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2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2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2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2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2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2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2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2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2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2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2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2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2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2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2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2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2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2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2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2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2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2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2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0" name="Google Shape;180;p2"/>
            <p:cNvGrpSpPr/>
            <p:nvPr/>
          </p:nvGrpSpPr>
          <p:grpSpPr>
            <a:xfrm>
              <a:off x="0" y="1310809"/>
              <a:ext cx="9144109" cy="277200"/>
              <a:chOff x="0" y="1009"/>
              <a:chExt cx="9144109" cy="277200"/>
            </a:xfrm>
          </p:grpSpPr>
          <p:sp>
            <p:nvSpPr>
              <p:cNvPr id="181" name="Google Shape;181;p2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2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2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2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2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2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2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2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2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2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2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2"/>
            <p:cNvGrpSpPr/>
            <p:nvPr/>
          </p:nvGrpSpPr>
          <p:grpSpPr>
            <a:xfrm>
              <a:off x="0" y="1588009"/>
              <a:ext cx="9144109" cy="277200"/>
              <a:chOff x="0" y="1009"/>
              <a:chExt cx="9144109" cy="277200"/>
            </a:xfrm>
          </p:grpSpPr>
          <p:sp>
            <p:nvSpPr>
              <p:cNvPr id="215" name="Google Shape;215;p2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2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2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2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2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2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2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2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2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2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2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2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2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2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2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2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8" name="Google Shape;248;p2"/>
            <p:cNvGrpSpPr/>
            <p:nvPr/>
          </p:nvGrpSpPr>
          <p:grpSpPr>
            <a:xfrm>
              <a:off x="0" y="1865209"/>
              <a:ext cx="9144109" cy="277200"/>
              <a:chOff x="0" y="1009"/>
              <a:chExt cx="9144109" cy="277200"/>
            </a:xfrm>
          </p:grpSpPr>
          <p:sp>
            <p:nvSpPr>
              <p:cNvPr id="249" name="Google Shape;249;p2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2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2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2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2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2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2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2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2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2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2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2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2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2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2" name="Google Shape;282;p2"/>
            <p:cNvGrpSpPr/>
            <p:nvPr/>
          </p:nvGrpSpPr>
          <p:grpSpPr>
            <a:xfrm>
              <a:off x="0" y="2142409"/>
              <a:ext cx="9144109" cy="277200"/>
              <a:chOff x="0" y="1009"/>
              <a:chExt cx="9144109" cy="277200"/>
            </a:xfrm>
          </p:grpSpPr>
          <p:sp>
            <p:nvSpPr>
              <p:cNvPr id="283" name="Google Shape;283;p2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2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2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2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2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2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2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2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2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2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2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2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2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2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2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2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2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2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2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2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2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2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6" name="Google Shape;316;p2"/>
            <p:cNvGrpSpPr/>
            <p:nvPr/>
          </p:nvGrpSpPr>
          <p:grpSpPr>
            <a:xfrm>
              <a:off x="0" y="2419609"/>
              <a:ext cx="9144109" cy="277200"/>
              <a:chOff x="0" y="1009"/>
              <a:chExt cx="9144109" cy="277200"/>
            </a:xfrm>
          </p:grpSpPr>
          <p:sp>
            <p:nvSpPr>
              <p:cNvPr id="317" name="Google Shape;317;p2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2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2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2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2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2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2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2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2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2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2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2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2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2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2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2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2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2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2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2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2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2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2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2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2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2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2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2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2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2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2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0" name="Google Shape;350;p2"/>
            <p:cNvGrpSpPr/>
            <p:nvPr/>
          </p:nvGrpSpPr>
          <p:grpSpPr>
            <a:xfrm>
              <a:off x="0" y="2696809"/>
              <a:ext cx="9144109" cy="277200"/>
              <a:chOff x="0" y="1009"/>
              <a:chExt cx="9144109" cy="277200"/>
            </a:xfrm>
          </p:grpSpPr>
          <p:sp>
            <p:nvSpPr>
              <p:cNvPr id="351" name="Google Shape;351;p2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2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2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2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2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2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2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2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2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2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2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2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2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2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2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2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2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2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2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2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2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2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2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2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2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2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2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2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2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2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4" name="Google Shape;384;p2"/>
            <p:cNvGrpSpPr/>
            <p:nvPr/>
          </p:nvGrpSpPr>
          <p:grpSpPr>
            <a:xfrm>
              <a:off x="0" y="2974009"/>
              <a:ext cx="9144109" cy="277200"/>
              <a:chOff x="0" y="1009"/>
              <a:chExt cx="9144109" cy="277200"/>
            </a:xfrm>
          </p:grpSpPr>
          <p:sp>
            <p:nvSpPr>
              <p:cNvPr id="385" name="Google Shape;385;p2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2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2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2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2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2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2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2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2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2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2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2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2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2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2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2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2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2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2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2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2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2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2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2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2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2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2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2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2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2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2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2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8" name="Google Shape;418;p2"/>
            <p:cNvGrpSpPr/>
            <p:nvPr/>
          </p:nvGrpSpPr>
          <p:grpSpPr>
            <a:xfrm>
              <a:off x="0" y="3251209"/>
              <a:ext cx="9144109" cy="277200"/>
              <a:chOff x="0" y="1009"/>
              <a:chExt cx="9144109" cy="277200"/>
            </a:xfrm>
          </p:grpSpPr>
          <p:sp>
            <p:nvSpPr>
              <p:cNvPr id="419" name="Google Shape;419;p2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2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2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2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2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2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2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2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2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2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2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2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2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2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2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2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2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2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2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2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2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2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2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2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2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2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2" name="Google Shape;452;p2"/>
            <p:cNvGrpSpPr/>
            <p:nvPr/>
          </p:nvGrpSpPr>
          <p:grpSpPr>
            <a:xfrm>
              <a:off x="0" y="3528409"/>
              <a:ext cx="9144109" cy="277200"/>
              <a:chOff x="0" y="1009"/>
              <a:chExt cx="9144109" cy="277200"/>
            </a:xfrm>
          </p:grpSpPr>
          <p:sp>
            <p:nvSpPr>
              <p:cNvPr id="453" name="Google Shape;453;p2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2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2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2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2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2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2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2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2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2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2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2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2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2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2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2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2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2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2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2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2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2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2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2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2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2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2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2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6" name="Google Shape;486;p2"/>
            <p:cNvGrpSpPr/>
            <p:nvPr/>
          </p:nvGrpSpPr>
          <p:grpSpPr>
            <a:xfrm>
              <a:off x="0" y="3805609"/>
              <a:ext cx="9144109" cy="277200"/>
              <a:chOff x="0" y="1009"/>
              <a:chExt cx="9144109" cy="277200"/>
            </a:xfrm>
          </p:grpSpPr>
          <p:sp>
            <p:nvSpPr>
              <p:cNvPr id="487" name="Google Shape;487;p2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2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2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2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2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2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2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2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2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2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2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2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2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2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2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2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2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2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2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2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2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2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2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2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2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2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2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0" name="Google Shape;520;p2"/>
            <p:cNvGrpSpPr/>
            <p:nvPr/>
          </p:nvGrpSpPr>
          <p:grpSpPr>
            <a:xfrm>
              <a:off x="0" y="4082809"/>
              <a:ext cx="9144109" cy="277200"/>
              <a:chOff x="0" y="1009"/>
              <a:chExt cx="9144109" cy="277200"/>
            </a:xfrm>
          </p:grpSpPr>
          <p:sp>
            <p:nvSpPr>
              <p:cNvPr id="521" name="Google Shape;521;p2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2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2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2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2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2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2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2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2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2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2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2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2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2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2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2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2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2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2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2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2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2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2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2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2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2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2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2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2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2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2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2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4" name="Google Shape;554;p2"/>
            <p:cNvGrpSpPr/>
            <p:nvPr/>
          </p:nvGrpSpPr>
          <p:grpSpPr>
            <a:xfrm>
              <a:off x="0" y="4360009"/>
              <a:ext cx="9144109" cy="277200"/>
              <a:chOff x="0" y="1009"/>
              <a:chExt cx="9144109" cy="277200"/>
            </a:xfrm>
          </p:grpSpPr>
          <p:sp>
            <p:nvSpPr>
              <p:cNvPr id="555" name="Google Shape;555;p2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2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2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2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2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2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2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2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2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2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2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2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2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2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2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2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2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2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2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2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2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2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2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2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2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2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2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2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2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2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2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2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2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8" name="Google Shape;588;p2"/>
            <p:cNvGrpSpPr/>
            <p:nvPr/>
          </p:nvGrpSpPr>
          <p:grpSpPr>
            <a:xfrm>
              <a:off x="0" y="4637209"/>
              <a:ext cx="9144109" cy="277200"/>
              <a:chOff x="0" y="1009"/>
              <a:chExt cx="9144109" cy="277200"/>
            </a:xfrm>
          </p:grpSpPr>
          <p:sp>
            <p:nvSpPr>
              <p:cNvPr id="589" name="Google Shape;589;p2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2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2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2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2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2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2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2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2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2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2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2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2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2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2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2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2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2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2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2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2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2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2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2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2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2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2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2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2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2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2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2" name="Google Shape;622;p2"/>
            <p:cNvGrpSpPr/>
            <p:nvPr/>
          </p:nvGrpSpPr>
          <p:grpSpPr>
            <a:xfrm>
              <a:off x="0" y="4914409"/>
              <a:ext cx="9144109" cy="277200"/>
              <a:chOff x="0" y="1009"/>
              <a:chExt cx="9144109" cy="277200"/>
            </a:xfrm>
          </p:grpSpPr>
          <p:sp>
            <p:nvSpPr>
              <p:cNvPr id="623" name="Google Shape;623;p2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2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2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2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2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2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2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2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2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2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2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2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2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2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2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2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2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2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2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2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2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2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2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2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2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2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2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2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2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2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2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2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2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56" name="Google Shape;656;p2"/>
          <p:cNvSpPr txBox="1">
            <a:spLocks noGrp="1"/>
          </p:cNvSpPr>
          <p:nvPr>
            <p:ph type="ctrTitle"/>
          </p:nvPr>
        </p:nvSpPr>
        <p:spPr>
          <a:xfrm>
            <a:off x="1717550" y="1268025"/>
            <a:ext cx="5709000" cy="17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latin typeface="Lexend Deca Black"/>
                <a:ea typeface="Lexend Deca Black"/>
                <a:cs typeface="Lexend Deca Black"/>
                <a:sym typeface="Lexend Deca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57" name="Google Shape;657;p2"/>
          <p:cNvSpPr txBox="1">
            <a:spLocks noGrp="1"/>
          </p:cNvSpPr>
          <p:nvPr>
            <p:ph type="ctrTitle" idx="2"/>
          </p:nvPr>
        </p:nvSpPr>
        <p:spPr>
          <a:xfrm>
            <a:off x="618490" y="257925"/>
            <a:ext cx="1877100" cy="23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Deca"/>
              <a:buNone/>
              <a:defRPr sz="10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Deca"/>
              <a:buNone/>
              <a:defRPr sz="10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Deca"/>
              <a:buNone/>
              <a:defRPr sz="10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Deca"/>
              <a:buNone/>
              <a:defRPr sz="10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Deca"/>
              <a:buNone/>
              <a:defRPr sz="10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Deca"/>
              <a:buNone/>
              <a:defRPr sz="10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Deca"/>
              <a:buNone/>
              <a:defRPr sz="10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Deca"/>
              <a:buNone/>
              <a:defRPr sz="10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Deca"/>
              <a:buNone/>
              <a:defRPr sz="10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658" name="Google Shape;658;p2"/>
          <p:cNvSpPr txBox="1">
            <a:spLocks noGrp="1"/>
          </p:cNvSpPr>
          <p:nvPr>
            <p:ph type="subTitle" idx="1"/>
          </p:nvPr>
        </p:nvSpPr>
        <p:spPr>
          <a:xfrm>
            <a:off x="1717750" y="3434775"/>
            <a:ext cx="5708700" cy="440700"/>
          </a:xfrm>
          <a:prstGeom prst="rect">
            <a:avLst/>
          </a:prstGeom>
          <a:gradFill>
            <a:gsLst>
              <a:gs pos="0">
                <a:srgbClr val="42FFFF"/>
              </a:gs>
              <a:gs pos="100000">
                <a:srgbClr val="07B8B8"/>
              </a:gs>
            </a:gsLst>
            <a:lin ang="5400012" scaled="0"/>
          </a:gra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9" name="Google Shape;659;p2"/>
          <p:cNvSpPr txBox="1">
            <a:spLocks noGrp="1"/>
          </p:cNvSpPr>
          <p:nvPr>
            <p:ph type="ctrTitle" idx="3"/>
          </p:nvPr>
        </p:nvSpPr>
        <p:spPr>
          <a:xfrm>
            <a:off x="6348285" y="257925"/>
            <a:ext cx="2177100" cy="23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Deca"/>
              <a:buNone/>
              <a:defRPr sz="10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Deca"/>
              <a:buNone/>
              <a:defRPr sz="10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Deca"/>
              <a:buNone/>
              <a:defRPr sz="10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Deca"/>
              <a:buNone/>
              <a:defRPr sz="10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Deca"/>
              <a:buNone/>
              <a:defRPr sz="10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Deca"/>
              <a:buNone/>
              <a:defRPr sz="10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Deca"/>
              <a:buNone/>
              <a:defRPr sz="10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Deca"/>
              <a:buNone/>
              <a:defRPr sz="10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Deca"/>
              <a:buNone/>
              <a:defRPr sz="10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660" name="Google Shape;660;p2"/>
          <p:cNvSpPr/>
          <p:nvPr/>
        </p:nvSpPr>
        <p:spPr>
          <a:xfrm>
            <a:off x="562675" y="216100"/>
            <a:ext cx="8018700" cy="3234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cxnSp>
        <p:nvCxnSpPr>
          <p:cNvPr id="661" name="Google Shape;661;p2"/>
          <p:cNvCxnSpPr/>
          <p:nvPr/>
        </p:nvCxnSpPr>
        <p:spPr>
          <a:xfrm>
            <a:off x="564900" y="4604000"/>
            <a:ext cx="8014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2" name="Google Shape;662;p2"/>
          <p:cNvCxnSpPr/>
          <p:nvPr/>
        </p:nvCxnSpPr>
        <p:spPr>
          <a:xfrm>
            <a:off x="564900" y="4692150"/>
            <a:ext cx="8014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bg>
      <p:bgPr>
        <a:solidFill>
          <a:schemeClr val="lt2"/>
        </a:solidFill>
        <a:effectLst/>
      </p:bgPr>
    </p:bg>
    <p:spTree>
      <p:nvGrpSpPr>
        <p:cNvPr id="1" name="Shape 1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08" name="Google Shape;11208;p20"/>
          <p:cNvGrpSpPr/>
          <p:nvPr/>
        </p:nvGrpSpPr>
        <p:grpSpPr>
          <a:xfrm>
            <a:off x="0" y="-61641"/>
            <a:ext cx="9144109" cy="5266800"/>
            <a:chOff x="0" y="-75191"/>
            <a:chExt cx="9144109" cy="5266800"/>
          </a:xfrm>
        </p:grpSpPr>
        <p:grpSp>
          <p:nvGrpSpPr>
            <p:cNvPr id="11209" name="Google Shape;11209;p20"/>
            <p:cNvGrpSpPr/>
            <p:nvPr/>
          </p:nvGrpSpPr>
          <p:grpSpPr>
            <a:xfrm>
              <a:off x="0" y="-75191"/>
              <a:ext cx="9144109" cy="277200"/>
              <a:chOff x="0" y="1009"/>
              <a:chExt cx="9144109" cy="277200"/>
            </a:xfrm>
          </p:grpSpPr>
          <p:sp>
            <p:nvSpPr>
              <p:cNvPr id="11210" name="Google Shape;11210;p20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1" name="Google Shape;11211;p20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2" name="Google Shape;11212;p20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3" name="Google Shape;11213;p20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4" name="Google Shape;11214;p20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5" name="Google Shape;11215;p20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6" name="Google Shape;11216;p20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7" name="Google Shape;11217;p20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8" name="Google Shape;11218;p20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9" name="Google Shape;11219;p20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0" name="Google Shape;11220;p20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1" name="Google Shape;11221;p20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2" name="Google Shape;11222;p20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3" name="Google Shape;11223;p20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4" name="Google Shape;11224;p20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5" name="Google Shape;11225;p20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6" name="Google Shape;11226;p20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7" name="Google Shape;11227;p20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8" name="Google Shape;11228;p20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9" name="Google Shape;11229;p20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0" name="Google Shape;11230;p20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1" name="Google Shape;11231;p20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2" name="Google Shape;11232;p20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3" name="Google Shape;11233;p20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4" name="Google Shape;11234;p20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5" name="Google Shape;11235;p20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6" name="Google Shape;11236;p20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7" name="Google Shape;11237;p20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8" name="Google Shape;11238;p20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9" name="Google Shape;11239;p20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0" name="Google Shape;11240;p20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1" name="Google Shape;11241;p20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2" name="Google Shape;11242;p20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43" name="Google Shape;11243;p20"/>
            <p:cNvGrpSpPr/>
            <p:nvPr/>
          </p:nvGrpSpPr>
          <p:grpSpPr>
            <a:xfrm>
              <a:off x="0" y="202009"/>
              <a:ext cx="9144109" cy="277200"/>
              <a:chOff x="0" y="1009"/>
              <a:chExt cx="9144109" cy="277200"/>
            </a:xfrm>
          </p:grpSpPr>
          <p:sp>
            <p:nvSpPr>
              <p:cNvPr id="11244" name="Google Shape;11244;p20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5" name="Google Shape;11245;p20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6" name="Google Shape;11246;p20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7" name="Google Shape;11247;p20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8" name="Google Shape;11248;p20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9" name="Google Shape;11249;p20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0" name="Google Shape;11250;p20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1" name="Google Shape;11251;p20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2" name="Google Shape;11252;p20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3" name="Google Shape;11253;p20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4" name="Google Shape;11254;p20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5" name="Google Shape;11255;p20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6" name="Google Shape;11256;p20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7" name="Google Shape;11257;p20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8" name="Google Shape;11258;p20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9" name="Google Shape;11259;p20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0" name="Google Shape;11260;p20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1" name="Google Shape;11261;p20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2" name="Google Shape;11262;p20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3" name="Google Shape;11263;p20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4" name="Google Shape;11264;p20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5" name="Google Shape;11265;p20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6" name="Google Shape;11266;p20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7" name="Google Shape;11267;p20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8" name="Google Shape;11268;p20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9" name="Google Shape;11269;p20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0" name="Google Shape;11270;p20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1" name="Google Shape;11271;p20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2" name="Google Shape;11272;p20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3" name="Google Shape;11273;p20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4" name="Google Shape;11274;p20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5" name="Google Shape;11275;p20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6" name="Google Shape;11276;p20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77" name="Google Shape;11277;p20"/>
            <p:cNvGrpSpPr/>
            <p:nvPr/>
          </p:nvGrpSpPr>
          <p:grpSpPr>
            <a:xfrm>
              <a:off x="0" y="479209"/>
              <a:ext cx="9144109" cy="277200"/>
              <a:chOff x="0" y="1009"/>
              <a:chExt cx="9144109" cy="277200"/>
            </a:xfrm>
          </p:grpSpPr>
          <p:sp>
            <p:nvSpPr>
              <p:cNvPr id="11278" name="Google Shape;11278;p20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9" name="Google Shape;11279;p20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0" name="Google Shape;11280;p20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1" name="Google Shape;11281;p20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2" name="Google Shape;11282;p20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3" name="Google Shape;11283;p20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4" name="Google Shape;11284;p20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5" name="Google Shape;11285;p20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6" name="Google Shape;11286;p20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7" name="Google Shape;11287;p20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8" name="Google Shape;11288;p20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9" name="Google Shape;11289;p20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0" name="Google Shape;11290;p20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1" name="Google Shape;11291;p20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2" name="Google Shape;11292;p20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3" name="Google Shape;11293;p20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4" name="Google Shape;11294;p20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5" name="Google Shape;11295;p20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6" name="Google Shape;11296;p20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7" name="Google Shape;11297;p20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8" name="Google Shape;11298;p20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9" name="Google Shape;11299;p20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0" name="Google Shape;11300;p20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1" name="Google Shape;11301;p20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2" name="Google Shape;11302;p20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3" name="Google Shape;11303;p20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4" name="Google Shape;11304;p20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5" name="Google Shape;11305;p20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6" name="Google Shape;11306;p20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7" name="Google Shape;11307;p20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8" name="Google Shape;11308;p20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9" name="Google Shape;11309;p20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0" name="Google Shape;11310;p20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311" name="Google Shape;11311;p20"/>
            <p:cNvGrpSpPr/>
            <p:nvPr/>
          </p:nvGrpSpPr>
          <p:grpSpPr>
            <a:xfrm>
              <a:off x="0" y="756409"/>
              <a:ext cx="9144109" cy="277200"/>
              <a:chOff x="0" y="1009"/>
              <a:chExt cx="9144109" cy="277200"/>
            </a:xfrm>
          </p:grpSpPr>
          <p:sp>
            <p:nvSpPr>
              <p:cNvPr id="11312" name="Google Shape;11312;p20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3" name="Google Shape;11313;p20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4" name="Google Shape;11314;p20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5" name="Google Shape;11315;p20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6" name="Google Shape;11316;p20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7" name="Google Shape;11317;p20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8" name="Google Shape;11318;p20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9" name="Google Shape;11319;p20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0" name="Google Shape;11320;p20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1" name="Google Shape;11321;p20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2" name="Google Shape;11322;p20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3" name="Google Shape;11323;p20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4" name="Google Shape;11324;p20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5" name="Google Shape;11325;p20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6" name="Google Shape;11326;p20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7" name="Google Shape;11327;p20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8" name="Google Shape;11328;p20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9" name="Google Shape;11329;p20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0" name="Google Shape;11330;p20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1" name="Google Shape;11331;p20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2" name="Google Shape;11332;p20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3" name="Google Shape;11333;p20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4" name="Google Shape;11334;p20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5" name="Google Shape;11335;p20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6" name="Google Shape;11336;p20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7" name="Google Shape;11337;p20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8" name="Google Shape;11338;p20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9" name="Google Shape;11339;p20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0" name="Google Shape;11340;p20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1" name="Google Shape;11341;p20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2" name="Google Shape;11342;p20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3" name="Google Shape;11343;p20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4" name="Google Shape;11344;p20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345" name="Google Shape;11345;p20"/>
            <p:cNvGrpSpPr/>
            <p:nvPr/>
          </p:nvGrpSpPr>
          <p:grpSpPr>
            <a:xfrm>
              <a:off x="0" y="1033609"/>
              <a:ext cx="9144109" cy="277200"/>
              <a:chOff x="0" y="1009"/>
              <a:chExt cx="9144109" cy="277200"/>
            </a:xfrm>
          </p:grpSpPr>
          <p:sp>
            <p:nvSpPr>
              <p:cNvPr id="11346" name="Google Shape;11346;p20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7" name="Google Shape;11347;p20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8" name="Google Shape;11348;p20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9" name="Google Shape;11349;p20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0" name="Google Shape;11350;p20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1" name="Google Shape;11351;p20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2" name="Google Shape;11352;p20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3" name="Google Shape;11353;p20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4" name="Google Shape;11354;p20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5" name="Google Shape;11355;p20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6" name="Google Shape;11356;p20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7" name="Google Shape;11357;p20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8" name="Google Shape;11358;p20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9" name="Google Shape;11359;p20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0" name="Google Shape;11360;p20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1" name="Google Shape;11361;p20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2" name="Google Shape;11362;p20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3" name="Google Shape;11363;p20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4" name="Google Shape;11364;p20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5" name="Google Shape;11365;p20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6" name="Google Shape;11366;p20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7" name="Google Shape;11367;p20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8" name="Google Shape;11368;p20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9" name="Google Shape;11369;p20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0" name="Google Shape;11370;p20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1" name="Google Shape;11371;p20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2" name="Google Shape;11372;p20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3" name="Google Shape;11373;p20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4" name="Google Shape;11374;p20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5" name="Google Shape;11375;p20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6" name="Google Shape;11376;p20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7" name="Google Shape;11377;p20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8" name="Google Shape;11378;p20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379" name="Google Shape;11379;p20"/>
            <p:cNvGrpSpPr/>
            <p:nvPr/>
          </p:nvGrpSpPr>
          <p:grpSpPr>
            <a:xfrm>
              <a:off x="0" y="1310809"/>
              <a:ext cx="9144109" cy="277200"/>
              <a:chOff x="0" y="1009"/>
              <a:chExt cx="9144109" cy="277200"/>
            </a:xfrm>
          </p:grpSpPr>
          <p:sp>
            <p:nvSpPr>
              <p:cNvPr id="11380" name="Google Shape;11380;p20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1" name="Google Shape;11381;p20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2" name="Google Shape;11382;p20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3" name="Google Shape;11383;p20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4" name="Google Shape;11384;p20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5" name="Google Shape;11385;p20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6" name="Google Shape;11386;p20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7" name="Google Shape;11387;p20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8" name="Google Shape;11388;p20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9" name="Google Shape;11389;p20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0" name="Google Shape;11390;p20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1" name="Google Shape;11391;p20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2" name="Google Shape;11392;p20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3" name="Google Shape;11393;p20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4" name="Google Shape;11394;p20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5" name="Google Shape;11395;p20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6" name="Google Shape;11396;p20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7" name="Google Shape;11397;p20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8" name="Google Shape;11398;p20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9" name="Google Shape;11399;p20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0" name="Google Shape;11400;p20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1" name="Google Shape;11401;p20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2" name="Google Shape;11402;p20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3" name="Google Shape;11403;p20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4" name="Google Shape;11404;p20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5" name="Google Shape;11405;p20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6" name="Google Shape;11406;p20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7" name="Google Shape;11407;p20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8" name="Google Shape;11408;p20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9" name="Google Shape;11409;p20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0" name="Google Shape;11410;p20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1" name="Google Shape;11411;p20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2" name="Google Shape;11412;p20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413" name="Google Shape;11413;p20"/>
            <p:cNvGrpSpPr/>
            <p:nvPr/>
          </p:nvGrpSpPr>
          <p:grpSpPr>
            <a:xfrm>
              <a:off x="0" y="1588009"/>
              <a:ext cx="9144109" cy="277200"/>
              <a:chOff x="0" y="1009"/>
              <a:chExt cx="9144109" cy="277200"/>
            </a:xfrm>
          </p:grpSpPr>
          <p:sp>
            <p:nvSpPr>
              <p:cNvPr id="11414" name="Google Shape;11414;p20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5" name="Google Shape;11415;p20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6" name="Google Shape;11416;p20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7" name="Google Shape;11417;p20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8" name="Google Shape;11418;p20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9" name="Google Shape;11419;p20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0" name="Google Shape;11420;p20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1" name="Google Shape;11421;p20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2" name="Google Shape;11422;p20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3" name="Google Shape;11423;p20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4" name="Google Shape;11424;p20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5" name="Google Shape;11425;p20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6" name="Google Shape;11426;p20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7" name="Google Shape;11427;p20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8" name="Google Shape;11428;p20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9" name="Google Shape;11429;p20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0" name="Google Shape;11430;p20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1" name="Google Shape;11431;p20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2" name="Google Shape;11432;p20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3" name="Google Shape;11433;p20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4" name="Google Shape;11434;p20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5" name="Google Shape;11435;p20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6" name="Google Shape;11436;p20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7" name="Google Shape;11437;p20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8" name="Google Shape;11438;p20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9" name="Google Shape;11439;p20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0" name="Google Shape;11440;p20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1" name="Google Shape;11441;p20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2" name="Google Shape;11442;p20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3" name="Google Shape;11443;p20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4" name="Google Shape;11444;p20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5" name="Google Shape;11445;p20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6" name="Google Shape;11446;p20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447" name="Google Shape;11447;p20"/>
            <p:cNvGrpSpPr/>
            <p:nvPr/>
          </p:nvGrpSpPr>
          <p:grpSpPr>
            <a:xfrm>
              <a:off x="0" y="1865209"/>
              <a:ext cx="9144109" cy="277200"/>
              <a:chOff x="0" y="1009"/>
              <a:chExt cx="9144109" cy="277200"/>
            </a:xfrm>
          </p:grpSpPr>
          <p:sp>
            <p:nvSpPr>
              <p:cNvPr id="11448" name="Google Shape;11448;p20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9" name="Google Shape;11449;p20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0" name="Google Shape;11450;p20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1" name="Google Shape;11451;p20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2" name="Google Shape;11452;p20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3" name="Google Shape;11453;p20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4" name="Google Shape;11454;p20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5" name="Google Shape;11455;p20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6" name="Google Shape;11456;p20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7" name="Google Shape;11457;p20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8" name="Google Shape;11458;p20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9" name="Google Shape;11459;p20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0" name="Google Shape;11460;p20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1" name="Google Shape;11461;p20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2" name="Google Shape;11462;p20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3" name="Google Shape;11463;p20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4" name="Google Shape;11464;p20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5" name="Google Shape;11465;p20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6" name="Google Shape;11466;p20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7" name="Google Shape;11467;p20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8" name="Google Shape;11468;p20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9" name="Google Shape;11469;p20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0" name="Google Shape;11470;p20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1" name="Google Shape;11471;p20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2" name="Google Shape;11472;p20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3" name="Google Shape;11473;p20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4" name="Google Shape;11474;p20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5" name="Google Shape;11475;p20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6" name="Google Shape;11476;p20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7" name="Google Shape;11477;p20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8" name="Google Shape;11478;p20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9" name="Google Shape;11479;p20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0" name="Google Shape;11480;p20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481" name="Google Shape;11481;p20"/>
            <p:cNvGrpSpPr/>
            <p:nvPr/>
          </p:nvGrpSpPr>
          <p:grpSpPr>
            <a:xfrm>
              <a:off x="0" y="2142409"/>
              <a:ext cx="9144109" cy="277200"/>
              <a:chOff x="0" y="1009"/>
              <a:chExt cx="9144109" cy="277200"/>
            </a:xfrm>
          </p:grpSpPr>
          <p:sp>
            <p:nvSpPr>
              <p:cNvPr id="11482" name="Google Shape;11482;p20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3" name="Google Shape;11483;p20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4" name="Google Shape;11484;p20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5" name="Google Shape;11485;p20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6" name="Google Shape;11486;p20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7" name="Google Shape;11487;p20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8" name="Google Shape;11488;p20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9" name="Google Shape;11489;p20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0" name="Google Shape;11490;p20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1" name="Google Shape;11491;p20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2" name="Google Shape;11492;p20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3" name="Google Shape;11493;p20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4" name="Google Shape;11494;p20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5" name="Google Shape;11495;p20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6" name="Google Shape;11496;p20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7" name="Google Shape;11497;p20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8" name="Google Shape;11498;p20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9" name="Google Shape;11499;p20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0" name="Google Shape;11500;p20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1" name="Google Shape;11501;p20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2" name="Google Shape;11502;p20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3" name="Google Shape;11503;p20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4" name="Google Shape;11504;p20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5" name="Google Shape;11505;p20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6" name="Google Shape;11506;p20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7" name="Google Shape;11507;p20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8" name="Google Shape;11508;p20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9" name="Google Shape;11509;p20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0" name="Google Shape;11510;p20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1" name="Google Shape;11511;p20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2" name="Google Shape;11512;p20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3" name="Google Shape;11513;p20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4" name="Google Shape;11514;p20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15" name="Google Shape;11515;p20"/>
            <p:cNvGrpSpPr/>
            <p:nvPr/>
          </p:nvGrpSpPr>
          <p:grpSpPr>
            <a:xfrm>
              <a:off x="0" y="2419609"/>
              <a:ext cx="9144109" cy="277200"/>
              <a:chOff x="0" y="1009"/>
              <a:chExt cx="9144109" cy="277200"/>
            </a:xfrm>
          </p:grpSpPr>
          <p:sp>
            <p:nvSpPr>
              <p:cNvPr id="11516" name="Google Shape;11516;p20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7" name="Google Shape;11517;p20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8" name="Google Shape;11518;p20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9" name="Google Shape;11519;p20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0" name="Google Shape;11520;p20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1" name="Google Shape;11521;p20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2" name="Google Shape;11522;p20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3" name="Google Shape;11523;p20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4" name="Google Shape;11524;p20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5" name="Google Shape;11525;p20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6" name="Google Shape;11526;p20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7" name="Google Shape;11527;p20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8" name="Google Shape;11528;p20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9" name="Google Shape;11529;p20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0" name="Google Shape;11530;p20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1" name="Google Shape;11531;p20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2" name="Google Shape;11532;p20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3" name="Google Shape;11533;p20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4" name="Google Shape;11534;p20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5" name="Google Shape;11535;p20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6" name="Google Shape;11536;p20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7" name="Google Shape;11537;p20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8" name="Google Shape;11538;p20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9" name="Google Shape;11539;p20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0" name="Google Shape;11540;p20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1" name="Google Shape;11541;p20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2" name="Google Shape;11542;p20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3" name="Google Shape;11543;p20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4" name="Google Shape;11544;p20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5" name="Google Shape;11545;p20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6" name="Google Shape;11546;p20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7" name="Google Shape;11547;p20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8" name="Google Shape;11548;p20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49" name="Google Shape;11549;p20"/>
            <p:cNvGrpSpPr/>
            <p:nvPr/>
          </p:nvGrpSpPr>
          <p:grpSpPr>
            <a:xfrm>
              <a:off x="0" y="2696809"/>
              <a:ext cx="9144109" cy="277200"/>
              <a:chOff x="0" y="1009"/>
              <a:chExt cx="9144109" cy="277200"/>
            </a:xfrm>
          </p:grpSpPr>
          <p:sp>
            <p:nvSpPr>
              <p:cNvPr id="11550" name="Google Shape;11550;p20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1" name="Google Shape;11551;p20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2" name="Google Shape;11552;p20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3" name="Google Shape;11553;p20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4" name="Google Shape;11554;p20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5" name="Google Shape;11555;p20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6" name="Google Shape;11556;p20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7" name="Google Shape;11557;p20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8" name="Google Shape;11558;p20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9" name="Google Shape;11559;p20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0" name="Google Shape;11560;p20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1" name="Google Shape;11561;p20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2" name="Google Shape;11562;p20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3" name="Google Shape;11563;p20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4" name="Google Shape;11564;p20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5" name="Google Shape;11565;p20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6" name="Google Shape;11566;p20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7" name="Google Shape;11567;p20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8" name="Google Shape;11568;p20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9" name="Google Shape;11569;p20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0" name="Google Shape;11570;p20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1" name="Google Shape;11571;p20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2" name="Google Shape;11572;p20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3" name="Google Shape;11573;p20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4" name="Google Shape;11574;p20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5" name="Google Shape;11575;p20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6" name="Google Shape;11576;p20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7" name="Google Shape;11577;p20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8" name="Google Shape;11578;p20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9" name="Google Shape;11579;p20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0" name="Google Shape;11580;p20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1" name="Google Shape;11581;p20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2" name="Google Shape;11582;p20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83" name="Google Shape;11583;p20"/>
            <p:cNvGrpSpPr/>
            <p:nvPr/>
          </p:nvGrpSpPr>
          <p:grpSpPr>
            <a:xfrm>
              <a:off x="0" y="2974009"/>
              <a:ext cx="9144109" cy="277200"/>
              <a:chOff x="0" y="1009"/>
              <a:chExt cx="9144109" cy="277200"/>
            </a:xfrm>
          </p:grpSpPr>
          <p:sp>
            <p:nvSpPr>
              <p:cNvPr id="11584" name="Google Shape;11584;p20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5" name="Google Shape;11585;p20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6" name="Google Shape;11586;p20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7" name="Google Shape;11587;p20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8" name="Google Shape;11588;p20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9" name="Google Shape;11589;p20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0" name="Google Shape;11590;p20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1" name="Google Shape;11591;p20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2" name="Google Shape;11592;p20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3" name="Google Shape;11593;p20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4" name="Google Shape;11594;p20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5" name="Google Shape;11595;p20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6" name="Google Shape;11596;p20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7" name="Google Shape;11597;p20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8" name="Google Shape;11598;p20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9" name="Google Shape;11599;p20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0" name="Google Shape;11600;p20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1" name="Google Shape;11601;p20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2" name="Google Shape;11602;p20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3" name="Google Shape;11603;p20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4" name="Google Shape;11604;p20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5" name="Google Shape;11605;p20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6" name="Google Shape;11606;p20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7" name="Google Shape;11607;p20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8" name="Google Shape;11608;p20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9" name="Google Shape;11609;p20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0" name="Google Shape;11610;p20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1" name="Google Shape;11611;p20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2" name="Google Shape;11612;p20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3" name="Google Shape;11613;p20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4" name="Google Shape;11614;p20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5" name="Google Shape;11615;p20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6" name="Google Shape;11616;p20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17" name="Google Shape;11617;p20"/>
            <p:cNvGrpSpPr/>
            <p:nvPr/>
          </p:nvGrpSpPr>
          <p:grpSpPr>
            <a:xfrm>
              <a:off x="0" y="3251209"/>
              <a:ext cx="9144109" cy="277200"/>
              <a:chOff x="0" y="1009"/>
              <a:chExt cx="9144109" cy="277200"/>
            </a:xfrm>
          </p:grpSpPr>
          <p:sp>
            <p:nvSpPr>
              <p:cNvPr id="11618" name="Google Shape;11618;p20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9" name="Google Shape;11619;p20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0" name="Google Shape;11620;p20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1" name="Google Shape;11621;p20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2" name="Google Shape;11622;p20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3" name="Google Shape;11623;p20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4" name="Google Shape;11624;p20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5" name="Google Shape;11625;p20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6" name="Google Shape;11626;p20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7" name="Google Shape;11627;p20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8" name="Google Shape;11628;p20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9" name="Google Shape;11629;p20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0" name="Google Shape;11630;p20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1" name="Google Shape;11631;p20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2" name="Google Shape;11632;p20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3" name="Google Shape;11633;p20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4" name="Google Shape;11634;p20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5" name="Google Shape;11635;p20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6" name="Google Shape;11636;p20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7" name="Google Shape;11637;p20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8" name="Google Shape;11638;p20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9" name="Google Shape;11639;p20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0" name="Google Shape;11640;p20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1" name="Google Shape;11641;p20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2" name="Google Shape;11642;p20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3" name="Google Shape;11643;p20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4" name="Google Shape;11644;p20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5" name="Google Shape;11645;p20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6" name="Google Shape;11646;p20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7" name="Google Shape;11647;p20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8" name="Google Shape;11648;p20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9" name="Google Shape;11649;p20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0" name="Google Shape;11650;p20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51" name="Google Shape;11651;p20"/>
            <p:cNvGrpSpPr/>
            <p:nvPr/>
          </p:nvGrpSpPr>
          <p:grpSpPr>
            <a:xfrm>
              <a:off x="0" y="3528409"/>
              <a:ext cx="9144109" cy="277200"/>
              <a:chOff x="0" y="1009"/>
              <a:chExt cx="9144109" cy="277200"/>
            </a:xfrm>
          </p:grpSpPr>
          <p:sp>
            <p:nvSpPr>
              <p:cNvPr id="11652" name="Google Shape;11652;p20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3" name="Google Shape;11653;p20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4" name="Google Shape;11654;p20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5" name="Google Shape;11655;p20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6" name="Google Shape;11656;p20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7" name="Google Shape;11657;p20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8" name="Google Shape;11658;p20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9" name="Google Shape;11659;p20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0" name="Google Shape;11660;p20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1" name="Google Shape;11661;p20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2" name="Google Shape;11662;p20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3" name="Google Shape;11663;p20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4" name="Google Shape;11664;p20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5" name="Google Shape;11665;p20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6" name="Google Shape;11666;p20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7" name="Google Shape;11667;p20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8" name="Google Shape;11668;p20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9" name="Google Shape;11669;p20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0" name="Google Shape;11670;p20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1" name="Google Shape;11671;p20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2" name="Google Shape;11672;p20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3" name="Google Shape;11673;p20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4" name="Google Shape;11674;p20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5" name="Google Shape;11675;p20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6" name="Google Shape;11676;p20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7" name="Google Shape;11677;p20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8" name="Google Shape;11678;p20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9" name="Google Shape;11679;p20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0" name="Google Shape;11680;p20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1" name="Google Shape;11681;p20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2" name="Google Shape;11682;p20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3" name="Google Shape;11683;p20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4" name="Google Shape;11684;p20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85" name="Google Shape;11685;p20"/>
            <p:cNvGrpSpPr/>
            <p:nvPr/>
          </p:nvGrpSpPr>
          <p:grpSpPr>
            <a:xfrm>
              <a:off x="0" y="3805609"/>
              <a:ext cx="9144109" cy="277200"/>
              <a:chOff x="0" y="1009"/>
              <a:chExt cx="9144109" cy="277200"/>
            </a:xfrm>
          </p:grpSpPr>
          <p:sp>
            <p:nvSpPr>
              <p:cNvPr id="11686" name="Google Shape;11686;p20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7" name="Google Shape;11687;p20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8" name="Google Shape;11688;p20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9" name="Google Shape;11689;p20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0" name="Google Shape;11690;p20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1" name="Google Shape;11691;p20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2" name="Google Shape;11692;p20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3" name="Google Shape;11693;p20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4" name="Google Shape;11694;p20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5" name="Google Shape;11695;p20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6" name="Google Shape;11696;p20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7" name="Google Shape;11697;p20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8" name="Google Shape;11698;p20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9" name="Google Shape;11699;p20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0" name="Google Shape;11700;p20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1" name="Google Shape;11701;p20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2" name="Google Shape;11702;p20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3" name="Google Shape;11703;p20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4" name="Google Shape;11704;p20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5" name="Google Shape;11705;p20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6" name="Google Shape;11706;p20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7" name="Google Shape;11707;p20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8" name="Google Shape;11708;p20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9" name="Google Shape;11709;p20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0" name="Google Shape;11710;p20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1" name="Google Shape;11711;p20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2" name="Google Shape;11712;p20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3" name="Google Shape;11713;p20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4" name="Google Shape;11714;p20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5" name="Google Shape;11715;p20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6" name="Google Shape;11716;p20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7" name="Google Shape;11717;p20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8" name="Google Shape;11718;p20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719" name="Google Shape;11719;p20"/>
            <p:cNvGrpSpPr/>
            <p:nvPr/>
          </p:nvGrpSpPr>
          <p:grpSpPr>
            <a:xfrm>
              <a:off x="0" y="4082809"/>
              <a:ext cx="9144109" cy="277200"/>
              <a:chOff x="0" y="1009"/>
              <a:chExt cx="9144109" cy="277200"/>
            </a:xfrm>
          </p:grpSpPr>
          <p:sp>
            <p:nvSpPr>
              <p:cNvPr id="11720" name="Google Shape;11720;p20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1" name="Google Shape;11721;p20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2" name="Google Shape;11722;p20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3" name="Google Shape;11723;p20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4" name="Google Shape;11724;p20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5" name="Google Shape;11725;p20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6" name="Google Shape;11726;p20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7" name="Google Shape;11727;p20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8" name="Google Shape;11728;p20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9" name="Google Shape;11729;p20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0" name="Google Shape;11730;p20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1" name="Google Shape;11731;p20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2" name="Google Shape;11732;p20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3" name="Google Shape;11733;p20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4" name="Google Shape;11734;p20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5" name="Google Shape;11735;p20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6" name="Google Shape;11736;p20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7" name="Google Shape;11737;p20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8" name="Google Shape;11738;p20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9" name="Google Shape;11739;p20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0" name="Google Shape;11740;p20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1" name="Google Shape;11741;p20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2" name="Google Shape;11742;p20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3" name="Google Shape;11743;p20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4" name="Google Shape;11744;p20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5" name="Google Shape;11745;p20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6" name="Google Shape;11746;p20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7" name="Google Shape;11747;p20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8" name="Google Shape;11748;p20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9" name="Google Shape;11749;p20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0" name="Google Shape;11750;p20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1" name="Google Shape;11751;p20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2" name="Google Shape;11752;p20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753" name="Google Shape;11753;p20"/>
            <p:cNvGrpSpPr/>
            <p:nvPr/>
          </p:nvGrpSpPr>
          <p:grpSpPr>
            <a:xfrm>
              <a:off x="0" y="4360009"/>
              <a:ext cx="9144109" cy="277200"/>
              <a:chOff x="0" y="1009"/>
              <a:chExt cx="9144109" cy="277200"/>
            </a:xfrm>
          </p:grpSpPr>
          <p:sp>
            <p:nvSpPr>
              <p:cNvPr id="11754" name="Google Shape;11754;p20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5" name="Google Shape;11755;p20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6" name="Google Shape;11756;p20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7" name="Google Shape;11757;p20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8" name="Google Shape;11758;p20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9" name="Google Shape;11759;p20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0" name="Google Shape;11760;p20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1" name="Google Shape;11761;p20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2" name="Google Shape;11762;p20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3" name="Google Shape;11763;p20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4" name="Google Shape;11764;p20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5" name="Google Shape;11765;p20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6" name="Google Shape;11766;p20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7" name="Google Shape;11767;p20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8" name="Google Shape;11768;p20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9" name="Google Shape;11769;p20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0" name="Google Shape;11770;p20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1" name="Google Shape;11771;p20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2" name="Google Shape;11772;p20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3" name="Google Shape;11773;p20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4" name="Google Shape;11774;p20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5" name="Google Shape;11775;p20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6" name="Google Shape;11776;p20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7" name="Google Shape;11777;p20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8" name="Google Shape;11778;p20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9" name="Google Shape;11779;p20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0" name="Google Shape;11780;p20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1" name="Google Shape;11781;p20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2" name="Google Shape;11782;p20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3" name="Google Shape;11783;p20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4" name="Google Shape;11784;p20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5" name="Google Shape;11785;p20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6" name="Google Shape;11786;p20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787" name="Google Shape;11787;p20"/>
            <p:cNvGrpSpPr/>
            <p:nvPr/>
          </p:nvGrpSpPr>
          <p:grpSpPr>
            <a:xfrm>
              <a:off x="0" y="4637209"/>
              <a:ext cx="9144109" cy="277200"/>
              <a:chOff x="0" y="1009"/>
              <a:chExt cx="9144109" cy="277200"/>
            </a:xfrm>
          </p:grpSpPr>
          <p:sp>
            <p:nvSpPr>
              <p:cNvPr id="11788" name="Google Shape;11788;p20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9" name="Google Shape;11789;p20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0" name="Google Shape;11790;p20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1" name="Google Shape;11791;p20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2" name="Google Shape;11792;p20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3" name="Google Shape;11793;p20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4" name="Google Shape;11794;p20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5" name="Google Shape;11795;p20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6" name="Google Shape;11796;p20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7" name="Google Shape;11797;p20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8" name="Google Shape;11798;p20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9" name="Google Shape;11799;p20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0" name="Google Shape;11800;p20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1" name="Google Shape;11801;p20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2" name="Google Shape;11802;p20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3" name="Google Shape;11803;p20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4" name="Google Shape;11804;p20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5" name="Google Shape;11805;p20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6" name="Google Shape;11806;p20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7" name="Google Shape;11807;p20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8" name="Google Shape;11808;p20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9" name="Google Shape;11809;p20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0" name="Google Shape;11810;p20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1" name="Google Shape;11811;p20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2" name="Google Shape;11812;p20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3" name="Google Shape;11813;p20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4" name="Google Shape;11814;p20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5" name="Google Shape;11815;p20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6" name="Google Shape;11816;p20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7" name="Google Shape;11817;p20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8" name="Google Shape;11818;p20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9" name="Google Shape;11819;p20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0" name="Google Shape;11820;p20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21" name="Google Shape;11821;p20"/>
            <p:cNvGrpSpPr/>
            <p:nvPr/>
          </p:nvGrpSpPr>
          <p:grpSpPr>
            <a:xfrm>
              <a:off x="0" y="4914409"/>
              <a:ext cx="9144109" cy="277200"/>
              <a:chOff x="0" y="1009"/>
              <a:chExt cx="9144109" cy="277200"/>
            </a:xfrm>
          </p:grpSpPr>
          <p:sp>
            <p:nvSpPr>
              <p:cNvPr id="11822" name="Google Shape;11822;p20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3" name="Google Shape;11823;p20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4" name="Google Shape;11824;p20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5" name="Google Shape;11825;p20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6" name="Google Shape;11826;p20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7" name="Google Shape;11827;p20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8" name="Google Shape;11828;p20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9" name="Google Shape;11829;p20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0" name="Google Shape;11830;p20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1" name="Google Shape;11831;p20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2" name="Google Shape;11832;p20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3" name="Google Shape;11833;p20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4" name="Google Shape;11834;p20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5" name="Google Shape;11835;p20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6" name="Google Shape;11836;p20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7" name="Google Shape;11837;p20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8" name="Google Shape;11838;p20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9" name="Google Shape;11839;p20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0" name="Google Shape;11840;p20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1" name="Google Shape;11841;p20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2" name="Google Shape;11842;p20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3" name="Google Shape;11843;p20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4" name="Google Shape;11844;p20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5" name="Google Shape;11845;p20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6" name="Google Shape;11846;p20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7" name="Google Shape;11847;p20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8" name="Google Shape;11848;p20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9" name="Google Shape;11849;p20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0" name="Google Shape;11850;p20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1" name="Google Shape;11851;p20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2" name="Google Shape;11852;p20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3" name="Google Shape;11853;p20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4" name="Google Shape;11854;p20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855" name="Google Shape;11855;p20"/>
          <p:cNvSpPr txBox="1">
            <a:spLocks noGrp="1"/>
          </p:cNvSpPr>
          <p:nvPr>
            <p:ph type="subTitle" idx="1"/>
          </p:nvPr>
        </p:nvSpPr>
        <p:spPr>
          <a:xfrm>
            <a:off x="1211050" y="1524200"/>
            <a:ext cx="2947800" cy="27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56" name="Google Shape;11856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857" name="Google Shape;11857;p20"/>
          <p:cNvSpPr txBox="1">
            <a:spLocks noGrp="1"/>
          </p:cNvSpPr>
          <p:nvPr>
            <p:ph type="subTitle" idx="2"/>
          </p:nvPr>
        </p:nvSpPr>
        <p:spPr>
          <a:xfrm>
            <a:off x="4985249" y="1524200"/>
            <a:ext cx="2947800" cy="27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858" name="Google Shape;11858;p20"/>
          <p:cNvCxnSpPr/>
          <p:nvPr/>
        </p:nvCxnSpPr>
        <p:spPr>
          <a:xfrm>
            <a:off x="564900" y="4604000"/>
            <a:ext cx="801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59" name="Google Shape;11859;p20"/>
          <p:cNvCxnSpPr/>
          <p:nvPr/>
        </p:nvCxnSpPr>
        <p:spPr>
          <a:xfrm>
            <a:off x="564900" y="4692150"/>
            <a:ext cx="801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60" name="Google Shape;11860;p20"/>
          <p:cNvSpPr/>
          <p:nvPr/>
        </p:nvSpPr>
        <p:spPr>
          <a:xfrm>
            <a:off x="347926" y="3637149"/>
            <a:ext cx="336543" cy="336541"/>
          </a:xfrm>
          <a:custGeom>
            <a:avLst/>
            <a:gdLst/>
            <a:ahLst/>
            <a:cxnLst/>
            <a:rect l="l" t="t" r="r" b="b"/>
            <a:pathLst>
              <a:path w="164770" h="164769" extrusionOk="0">
                <a:moveTo>
                  <a:pt x="82384" y="0"/>
                </a:moveTo>
                <a:cubicBezTo>
                  <a:pt x="82384" y="45499"/>
                  <a:pt x="45500" y="82384"/>
                  <a:pt x="1" y="82384"/>
                </a:cubicBezTo>
                <a:cubicBezTo>
                  <a:pt x="45500" y="82384"/>
                  <a:pt x="82384" y="119268"/>
                  <a:pt x="82384" y="164769"/>
                </a:cubicBezTo>
                <a:cubicBezTo>
                  <a:pt x="82384" y="119268"/>
                  <a:pt x="119270" y="82384"/>
                  <a:pt x="164769" y="82384"/>
                </a:cubicBezTo>
                <a:cubicBezTo>
                  <a:pt x="119270" y="82384"/>
                  <a:pt x="82384" y="45499"/>
                  <a:pt x="82384" y="0"/>
                </a:cubicBezTo>
                <a:close/>
              </a:path>
            </a:pathLst>
          </a:custGeom>
          <a:gradFill>
            <a:gsLst>
              <a:gs pos="0">
                <a:srgbClr val="42FFFF"/>
              </a:gs>
              <a:gs pos="100000">
                <a:srgbClr val="07B8B8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61" name="Google Shape;11861;p20"/>
          <p:cNvSpPr/>
          <p:nvPr/>
        </p:nvSpPr>
        <p:spPr>
          <a:xfrm>
            <a:off x="299530" y="1562776"/>
            <a:ext cx="336543" cy="336541"/>
          </a:xfrm>
          <a:custGeom>
            <a:avLst/>
            <a:gdLst/>
            <a:ahLst/>
            <a:cxnLst/>
            <a:rect l="l" t="t" r="r" b="b"/>
            <a:pathLst>
              <a:path w="164770" h="164769" extrusionOk="0">
                <a:moveTo>
                  <a:pt x="82384" y="0"/>
                </a:moveTo>
                <a:cubicBezTo>
                  <a:pt x="82384" y="45499"/>
                  <a:pt x="45500" y="82384"/>
                  <a:pt x="1" y="82384"/>
                </a:cubicBezTo>
                <a:cubicBezTo>
                  <a:pt x="45500" y="82384"/>
                  <a:pt x="82384" y="119268"/>
                  <a:pt x="82384" y="164769"/>
                </a:cubicBezTo>
                <a:cubicBezTo>
                  <a:pt x="82384" y="119268"/>
                  <a:pt x="119270" y="82384"/>
                  <a:pt x="164769" y="82384"/>
                </a:cubicBezTo>
                <a:cubicBezTo>
                  <a:pt x="119270" y="82384"/>
                  <a:pt x="82384" y="45499"/>
                  <a:pt x="82384" y="0"/>
                </a:cubicBezTo>
                <a:close/>
              </a:path>
            </a:pathLst>
          </a:custGeom>
          <a:gradFill>
            <a:gsLst>
              <a:gs pos="0">
                <a:srgbClr val="D7A8C0"/>
              </a:gs>
              <a:gs pos="100000">
                <a:srgbClr val="A4588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62" name="Google Shape;11862;p20"/>
          <p:cNvSpPr/>
          <p:nvPr/>
        </p:nvSpPr>
        <p:spPr>
          <a:xfrm rot="1065322">
            <a:off x="8503749" y="-464728"/>
            <a:ext cx="1223793" cy="3184956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63" name="Google Shape;11863;p20"/>
          <p:cNvSpPr/>
          <p:nvPr/>
        </p:nvSpPr>
        <p:spPr>
          <a:xfrm>
            <a:off x="8397200" y="2423875"/>
            <a:ext cx="295762" cy="295760"/>
          </a:xfrm>
          <a:custGeom>
            <a:avLst/>
            <a:gdLst/>
            <a:ahLst/>
            <a:cxnLst/>
            <a:rect l="l" t="t" r="r" b="b"/>
            <a:pathLst>
              <a:path w="164770" h="164769" extrusionOk="0">
                <a:moveTo>
                  <a:pt x="82384" y="0"/>
                </a:moveTo>
                <a:cubicBezTo>
                  <a:pt x="82384" y="45499"/>
                  <a:pt x="45500" y="82384"/>
                  <a:pt x="1" y="82384"/>
                </a:cubicBezTo>
                <a:cubicBezTo>
                  <a:pt x="45500" y="82384"/>
                  <a:pt x="82384" y="119268"/>
                  <a:pt x="82384" y="164769"/>
                </a:cubicBezTo>
                <a:cubicBezTo>
                  <a:pt x="82384" y="119268"/>
                  <a:pt x="119270" y="82384"/>
                  <a:pt x="164769" y="82384"/>
                </a:cubicBezTo>
                <a:cubicBezTo>
                  <a:pt x="119270" y="82384"/>
                  <a:pt x="82384" y="45499"/>
                  <a:pt x="82384" y="0"/>
                </a:cubicBezTo>
                <a:close/>
              </a:path>
            </a:pathLst>
          </a:custGeom>
          <a:gradFill>
            <a:gsLst>
              <a:gs pos="0">
                <a:srgbClr val="EE9464"/>
              </a:gs>
              <a:gs pos="100000">
                <a:srgbClr val="B2511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64" name="Google Shape;11864;p20"/>
          <p:cNvSpPr/>
          <p:nvPr/>
        </p:nvSpPr>
        <p:spPr>
          <a:xfrm>
            <a:off x="8538300" y="412024"/>
            <a:ext cx="295762" cy="295760"/>
          </a:xfrm>
          <a:custGeom>
            <a:avLst/>
            <a:gdLst/>
            <a:ahLst/>
            <a:cxnLst/>
            <a:rect l="l" t="t" r="r" b="b"/>
            <a:pathLst>
              <a:path w="164770" h="164769" extrusionOk="0">
                <a:moveTo>
                  <a:pt x="82384" y="0"/>
                </a:moveTo>
                <a:cubicBezTo>
                  <a:pt x="82384" y="45499"/>
                  <a:pt x="45500" y="82384"/>
                  <a:pt x="1" y="82384"/>
                </a:cubicBezTo>
                <a:cubicBezTo>
                  <a:pt x="45500" y="82384"/>
                  <a:pt x="82384" y="119268"/>
                  <a:pt x="82384" y="164769"/>
                </a:cubicBezTo>
                <a:cubicBezTo>
                  <a:pt x="82384" y="119268"/>
                  <a:pt x="119270" y="82384"/>
                  <a:pt x="164769" y="82384"/>
                </a:cubicBezTo>
                <a:cubicBezTo>
                  <a:pt x="119270" y="82384"/>
                  <a:pt x="82384" y="45499"/>
                  <a:pt x="82384" y="0"/>
                </a:cubicBezTo>
                <a:close/>
              </a:path>
            </a:pathLst>
          </a:custGeom>
          <a:gradFill>
            <a:gsLst>
              <a:gs pos="0">
                <a:srgbClr val="42FFFF"/>
              </a:gs>
              <a:gs pos="100000">
                <a:srgbClr val="07B8B8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65" name="Google Shape;11865;p20"/>
          <p:cNvSpPr/>
          <p:nvPr/>
        </p:nvSpPr>
        <p:spPr>
          <a:xfrm>
            <a:off x="8487512" y="3909953"/>
            <a:ext cx="465887" cy="465884"/>
          </a:xfrm>
          <a:custGeom>
            <a:avLst/>
            <a:gdLst/>
            <a:ahLst/>
            <a:cxnLst/>
            <a:rect l="l" t="t" r="r" b="b"/>
            <a:pathLst>
              <a:path w="164770" h="164769" extrusionOk="0">
                <a:moveTo>
                  <a:pt x="82384" y="0"/>
                </a:moveTo>
                <a:cubicBezTo>
                  <a:pt x="82384" y="45499"/>
                  <a:pt x="45500" y="82384"/>
                  <a:pt x="1" y="82384"/>
                </a:cubicBezTo>
                <a:cubicBezTo>
                  <a:pt x="45500" y="82384"/>
                  <a:pt x="82384" y="119268"/>
                  <a:pt x="82384" y="164769"/>
                </a:cubicBezTo>
                <a:cubicBezTo>
                  <a:pt x="82384" y="119268"/>
                  <a:pt x="119270" y="82384"/>
                  <a:pt x="164769" y="82384"/>
                </a:cubicBezTo>
                <a:cubicBezTo>
                  <a:pt x="119270" y="82384"/>
                  <a:pt x="82384" y="45499"/>
                  <a:pt x="82384" y="0"/>
                </a:cubicBezTo>
                <a:close/>
              </a:path>
            </a:pathLst>
          </a:custGeom>
          <a:gradFill>
            <a:gsLst>
              <a:gs pos="0">
                <a:srgbClr val="D7A8C0"/>
              </a:gs>
              <a:gs pos="100000">
                <a:srgbClr val="A4588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bg>
      <p:bgPr>
        <a:solidFill>
          <a:schemeClr val="lt2"/>
        </a:solidFill>
        <a:effectLst/>
      </p:bgPr>
    </p:bg>
    <p:spTree>
      <p:nvGrpSpPr>
        <p:cNvPr id="1" name="Shape 12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26" name="Google Shape;12526;p22"/>
          <p:cNvGrpSpPr/>
          <p:nvPr/>
        </p:nvGrpSpPr>
        <p:grpSpPr>
          <a:xfrm>
            <a:off x="0" y="-61641"/>
            <a:ext cx="9144109" cy="5266800"/>
            <a:chOff x="0" y="-75191"/>
            <a:chExt cx="9144109" cy="5266800"/>
          </a:xfrm>
        </p:grpSpPr>
        <p:grpSp>
          <p:nvGrpSpPr>
            <p:cNvPr id="12527" name="Google Shape;12527;p22"/>
            <p:cNvGrpSpPr/>
            <p:nvPr/>
          </p:nvGrpSpPr>
          <p:grpSpPr>
            <a:xfrm>
              <a:off x="0" y="-75191"/>
              <a:ext cx="9144109" cy="277200"/>
              <a:chOff x="0" y="1009"/>
              <a:chExt cx="9144109" cy="277200"/>
            </a:xfrm>
          </p:grpSpPr>
          <p:sp>
            <p:nvSpPr>
              <p:cNvPr id="12528" name="Google Shape;12528;p22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9" name="Google Shape;12529;p22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0" name="Google Shape;12530;p22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1" name="Google Shape;12531;p22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2" name="Google Shape;12532;p22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3" name="Google Shape;12533;p22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4" name="Google Shape;12534;p22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5" name="Google Shape;12535;p22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6" name="Google Shape;12536;p22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7" name="Google Shape;12537;p22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8" name="Google Shape;12538;p22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9" name="Google Shape;12539;p22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0" name="Google Shape;12540;p22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1" name="Google Shape;12541;p22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2" name="Google Shape;12542;p22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3" name="Google Shape;12543;p22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4" name="Google Shape;12544;p22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5" name="Google Shape;12545;p22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6" name="Google Shape;12546;p22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7" name="Google Shape;12547;p22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8" name="Google Shape;12548;p22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9" name="Google Shape;12549;p22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0" name="Google Shape;12550;p22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1" name="Google Shape;12551;p22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2" name="Google Shape;12552;p22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3" name="Google Shape;12553;p22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4" name="Google Shape;12554;p22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5" name="Google Shape;12555;p22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6" name="Google Shape;12556;p22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7" name="Google Shape;12557;p22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8" name="Google Shape;12558;p22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9" name="Google Shape;12559;p22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0" name="Google Shape;12560;p22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61" name="Google Shape;12561;p22"/>
            <p:cNvGrpSpPr/>
            <p:nvPr/>
          </p:nvGrpSpPr>
          <p:grpSpPr>
            <a:xfrm>
              <a:off x="0" y="202009"/>
              <a:ext cx="9144109" cy="277200"/>
              <a:chOff x="0" y="1009"/>
              <a:chExt cx="9144109" cy="277200"/>
            </a:xfrm>
          </p:grpSpPr>
          <p:sp>
            <p:nvSpPr>
              <p:cNvPr id="12562" name="Google Shape;12562;p22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3" name="Google Shape;12563;p22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4" name="Google Shape;12564;p22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5" name="Google Shape;12565;p22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6" name="Google Shape;12566;p22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7" name="Google Shape;12567;p22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8" name="Google Shape;12568;p22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9" name="Google Shape;12569;p22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0" name="Google Shape;12570;p22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1" name="Google Shape;12571;p22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2" name="Google Shape;12572;p22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3" name="Google Shape;12573;p22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4" name="Google Shape;12574;p22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5" name="Google Shape;12575;p22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6" name="Google Shape;12576;p22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7" name="Google Shape;12577;p22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8" name="Google Shape;12578;p22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9" name="Google Shape;12579;p22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0" name="Google Shape;12580;p22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1" name="Google Shape;12581;p22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2" name="Google Shape;12582;p22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3" name="Google Shape;12583;p22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4" name="Google Shape;12584;p22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5" name="Google Shape;12585;p22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6" name="Google Shape;12586;p22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7" name="Google Shape;12587;p22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8" name="Google Shape;12588;p22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9" name="Google Shape;12589;p22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0" name="Google Shape;12590;p22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1" name="Google Shape;12591;p22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2" name="Google Shape;12592;p22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3" name="Google Shape;12593;p22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4" name="Google Shape;12594;p22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95" name="Google Shape;12595;p22"/>
            <p:cNvGrpSpPr/>
            <p:nvPr/>
          </p:nvGrpSpPr>
          <p:grpSpPr>
            <a:xfrm>
              <a:off x="0" y="479209"/>
              <a:ext cx="9144109" cy="277200"/>
              <a:chOff x="0" y="1009"/>
              <a:chExt cx="9144109" cy="277200"/>
            </a:xfrm>
          </p:grpSpPr>
          <p:sp>
            <p:nvSpPr>
              <p:cNvPr id="12596" name="Google Shape;12596;p22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7" name="Google Shape;12597;p22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8" name="Google Shape;12598;p22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9" name="Google Shape;12599;p22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0" name="Google Shape;12600;p22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1" name="Google Shape;12601;p22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2" name="Google Shape;12602;p22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3" name="Google Shape;12603;p22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4" name="Google Shape;12604;p22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5" name="Google Shape;12605;p22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6" name="Google Shape;12606;p22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7" name="Google Shape;12607;p22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8" name="Google Shape;12608;p22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9" name="Google Shape;12609;p22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0" name="Google Shape;12610;p22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1" name="Google Shape;12611;p22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2" name="Google Shape;12612;p22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3" name="Google Shape;12613;p22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4" name="Google Shape;12614;p22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5" name="Google Shape;12615;p22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6" name="Google Shape;12616;p22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7" name="Google Shape;12617;p22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8" name="Google Shape;12618;p22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9" name="Google Shape;12619;p22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0" name="Google Shape;12620;p22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1" name="Google Shape;12621;p22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2" name="Google Shape;12622;p22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3" name="Google Shape;12623;p22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4" name="Google Shape;12624;p22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5" name="Google Shape;12625;p22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6" name="Google Shape;12626;p22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7" name="Google Shape;12627;p22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8" name="Google Shape;12628;p22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29" name="Google Shape;12629;p22"/>
            <p:cNvGrpSpPr/>
            <p:nvPr/>
          </p:nvGrpSpPr>
          <p:grpSpPr>
            <a:xfrm>
              <a:off x="0" y="756409"/>
              <a:ext cx="9144109" cy="277200"/>
              <a:chOff x="0" y="1009"/>
              <a:chExt cx="9144109" cy="277200"/>
            </a:xfrm>
          </p:grpSpPr>
          <p:sp>
            <p:nvSpPr>
              <p:cNvPr id="12630" name="Google Shape;12630;p22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1" name="Google Shape;12631;p22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2" name="Google Shape;12632;p22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3" name="Google Shape;12633;p22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4" name="Google Shape;12634;p22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5" name="Google Shape;12635;p22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6" name="Google Shape;12636;p22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7" name="Google Shape;12637;p22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8" name="Google Shape;12638;p22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9" name="Google Shape;12639;p22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0" name="Google Shape;12640;p22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1" name="Google Shape;12641;p22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2" name="Google Shape;12642;p22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3" name="Google Shape;12643;p22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4" name="Google Shape;12644;p22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5" name="Google Shape;12645;p22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6" name="Google Shape;12646;p22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7" name="Google Shape;12647;p22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8" name="Google Shape;12648;p22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9" name="Google Shape;12649;p22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0" name="Google Shape;12650;p22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1" name="Google Shape;12651;p22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2" name="Google Shape;12652;p22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3" name="Google Shape;12653;p22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4" name="Google Shape;12654;p22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5" name="Google Shape;12655;p22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6" name="Google Shape;12656;p22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7" name="Google Shape;12657;p22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8" name="Google Shape;12658;p22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9" name="Google Shape;12659;p22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0" name="Google Shape;12660;p22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1" name="Google Shape;12661;p22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2" name="Google Shape;12662;p22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63" name="Google Shape;12663;p22"/>
            <p:cNvGrpSpPr/>
            <p:nvPr/>
          </p:nvGrpSpPr>
          <p:grpSpPr>
            <a:xfrm>
              <a:off x="0" y="1033609"/>
              <a:ext cx="9144109" cy="277200"/>
              <a:chOff x="0" y="1009"/>
              <a:chExt cx="9144109" cy="277200"/>
            </a:xfrm>
          </p:grpSpPr>
          <p:sp>
            <p:nvSpPr>
              <p:cNvPr id="12664" name="Google Shape;12664;p22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5" name="Google Shape;12665;p22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6" name="Google Shape;12666;p22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7" name="Google Shape;12667;p22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8" name="Google Shape;12668;p22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9" name="Google Shape;12669;p22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0" name="Google Shape;12670;p22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1" name="Google Shape;12671;p22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2" name="Google Shape;12672;p22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3" name="Google Shape;12673;p22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4" name="Google Shape;12674;p22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5" name="Google Shape;12675;p22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6" name="Google Shape;12676;p22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7" name="Google Shape;12677;p22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8" name="Google Shape;12678;p22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9" name="Google Shape;12679;p22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0" name="Google Shape;12680;p22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1" name="Google Shape;12681;p22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2" name="Google Shape;12682;p22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3" name="Google Shape;12683;p22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4" name="Google Shape;12684;p22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5" name="Google Shape;12685;p22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6" name="Google Shape;12686;p22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7" name="Google Shape;12687;p22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8" name="Google Shape;12688;p22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9" name="Google Shape;12689;p22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0" name="Google Shape;12690;p22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1" name="Google Shape;12691;p22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2" name="Google Shape;12692;p22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3" name="Google Shape;12693;p22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4" name="Google Shape;12694;p22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5" name="Google Shape;12695;p22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6" name="Google Shape;12696;p22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97" name="Google Shape;12697;p22"/>
            <p:cNvGrpSpPr/>
            <p:nvPr/>
          </p:nvGrpSpPr>
          <p:grpSpPr>
            <a:xfrm>
              <a:off x="0" y="1310809"/>
              <a:ext cx="9144109" cy="277200"/>
              <a:chOff x="0" y="1009"/>
              <a:chExt cx="9144109" cy="277200"/>
            </a:xfrm>
          </p:grpSpPr>
          <p:sp>
            <p:nvSpPr>
              <p:cNvPr id="12698" name="Google Shape;12698;p22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9" name="Google Shape;12699;p22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0" name="Google Shape;12700;p22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1" name="Google Shape;12701;p22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2" name="Google Shape;12702;p22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3" name="Google Shape;12703;p22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4" name="Google Shape;12704;p22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5" name="Google Shape;12705;p22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6" name="Google Shape;12706;p22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7" name="Google Shape;12707;p22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8" name="Google Shape;12708;p22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9" name="Google Shape;12709;p22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0" name="Google Shape;12710;p22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1" name="Google Shape;12711;p22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2" name="Google Shape;12712;p22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3" name="Google Shape;12713;p22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4" name="Google Shape;12714;p22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5" name="Google Shape;12715;p22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6" name="Google Shape;12716;p22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7" name="Google Shape;12717;p22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8" name="Google Shape;12718;p22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9" name="Google Shape;12719;p22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0" name="Google Shape;12720;p22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1" name="Google Shape;12721;p22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2" name="Google Shape;12722;p22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3" name="Google Shape;12723;p22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4" name="Google Shape;12724;p22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5" name="Google Shape;12725;p22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6" name="Google Shape;12726;p22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7" name="Google Shape;12727;p22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8" name="Google Shape;12728;p22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9" name="Google Shape;12729;p22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0" name="Google Shape;12730;p22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731" name="Google Shape;12731;p22"/>
            <p:cNvGrpSpPr/>
            <p:nvPr/>
          </p:nvGrpSpPr>
          <p:grpSpPr>
            <a:xfrm>
              <a:off x="0" y="1588009"/>
              <a:ext cx="9144109" cy="277200"/>
              <a:chOff x="0" y="1009"/>
              <a:chExt cx="9144109" cy="277200"/>
            </a:xfrm>
          </p:grpSpPr>
          <p:sp>
            <p:nvSpPr>
              <p:cNvPr id="12732" name="Google Shape;12732;p22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3" name="Google Shape;12733;p22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4" name="Google Shape;12734;p22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5" name="Google Shape;12735;p22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6" name="Google Shape;12736;p22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7" name="Google Shape;12737;p22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8" name="Google Shape;12738;p22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9" name="Google Shape;12739;p22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0" name="Google Shape;12740;p22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1" name="Google Shape;12741;p22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2" name="Google Shape;12742;p22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3" name="Google Shape;12743;p22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4" name="Google Shape;12744;p22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5" name="Google Shape;12745;p22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6" name="Google Shape;12746;p22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7" name="Google Shape;12747;p22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8" name="Google Shape;12748;p22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9" name="Google Shape;12749;p22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0" name="Google Shape;12750;p22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1" name="Google Shape;12751;p22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2" name="Google Shape;12752;p22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3" name="Google Shape;12753;p22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4" name="Google Shape;12754;p22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5" name="Google Shape;12755;p22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6" name="Google Shape;12756;p22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7" name="Google Shape;12757;p22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8" name="Google Shape;12758;p22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9" name="Google Shape;12759;p22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0" name="Google Shape;12760;p22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1" name="Google Shape;12761;p22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2" name="Google Shape;12762;p22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3" name="Google Shape;12763;p22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4" name="Google Shape;12764;p22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765" name="Google Shape;12765;p22"/>
            <p:cNvGrpSpPr/>
            <p:nvPr/>
          </p:nvGrpSpPr>
          <p:grpSpPr>
            <a:xfrm>
              <a:off x="0" y="1865209"/>
              <a:ext cx="9144109" cy="277200"/>
              <a:chOff x="0" y="1009"/>
              <a:chExt cx="9144109" cy="277200"/>
            </a:xfrm>
          </p:grpSpPr>
          <p:sp>
            <p:nvSpPr>
              <p:cNvPr id="12766" name="Google Shape;12766;p22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7" name="Google Shape;12767;p22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8" name="Google Shape;12768;p22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9" name="Google Shape;12769;p22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0" name="Google Shape;12770;p22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1" name="Google Shape;12771;p22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2" name="Google Shape;12772;p22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3" name="Google Shape;12773;p22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4" name="Google Shape;12774;p22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5" name="Google Shape;12775;p22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6" name="Google Shape;12776;p22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7" name="Google Shape;12777;p22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8" name="Google Shape;12778;p22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9" name="Google Shape;12779;p22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0" name="Google Shape;12780;p22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1" name="Google Shape;12781;p22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2" name="Google Shape;12782;p22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3" name="Google Shape;12783;p22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4" name="Google Shape;12784;p22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5" name="Google Shape;12785;p22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6" name="Google Shape;12786;p22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7" name="Google Shape;12787;p22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8" name="Google Shape;12788;p22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9" name="Google Shape;12789;p22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0" name="Google Shape;12790;p22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1" name="Google Shape;12791;p22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2" name="Google Shape;12792;p22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3" name="Google Shape;12793;p22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4" name="Google Shape;12794;p22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5" name="Google Shape;12795;p22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6" name="Google Shape;12796;p22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7" name="Google Shape;12797;p22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8" name="Google Shape;12798;p22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799" name="Google Shape;12799;p22"/>
            <p:cNvGrpSpPr/>
            <p:nvPr/>
          </p:nvGrpSpPr>
          <p:grpSpPr>
            <a:xfrm>
              <a:off x="0" y="2142409"/>
              <a:ext cx="9144109" cy="277200"/>
              <a:chOff x="0" y="1009"/>
              <a:chExt cx="9144109" cy="277200"/>
            </a:xfrm>
          </p:grpSpPr>
          <p:sp>
            <p:nvSpPr>
              <p:cNvPr id="12800" name="Google Shape;12800;p22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1" name="Google Shape;12801;p22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2" name="Google Shape;12802;p22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3" name="Google Shape;12803;p22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4" name="Google Shape;12804;p22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5" name="Google Shape;12805;p22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6" name="Google Shape;12806;p22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7" name="Google Shape;12807;p22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8" name="Google Shape;12808;p22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9" name="Google Shape;12809;p22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0" name="Google Shape;12810;p22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1" name="Google Shape;12811;p22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2" name="Google Shape;12812;p22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3" name="Google Shape;12813;p22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4" name="Google Shape;12814;p22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5" name="Google Shape;12815;p22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6" name="Google Shape;12816;p22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7" name="Google Shape;12817;p22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8" name="Google Shape;12818;p22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9" name="Google Shape;12819;p22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0" name="Google Shape;12820;p22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1" name="Google Shape;12821;p22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2" name="Google Shape;12822;p22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3" name="Google Shape;12823;p22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4" name="Google Shape;12824;p22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5" name="Google Shape;12825;p22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6" name="Google Shape;12826;p22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7" name="Google Shape;12827;p22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8" name="Google Shape;12828;p22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9" name="Google Shape;12829;p22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0" name="Google Shape;12830;p22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1" name="Google Shape;12831;p22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2" name="Google Shape;12832;p22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33" name="Google Shape;12833;p22"/>
            <p:cNvGrpSpPr/>
            <p:nvPr/>
          </p:nvGrpSpPr>
          <p:grpSpPr>
            <a:xfrm>
              <a:off x="0" y="2419609"/>
              <a:ext cx="9144109" cy="277200"/>
              <a:chOff x="0" y="1009"/>
              <a:chExt cx="9144109" cy="277200"/>
            </a:xfrm>
          </p:grpSpPr>
          <p:sp>
            <p:nvSpPr>
              <p:cNvPr id="12834" name="Google Shape;12834;p22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5" name="Google Shape;12835;p22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6" name="Google Shape;12836;p22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7" name="Google Shape;12837;p22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8" name="Google Shape;12838;p22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9" name="Google Shape;12839;p22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0" name="Google Shape;12840;p22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1" name="Google Shape;12841;p22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2" name="Google Shape;12842;p22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3" name="Google Shape;12843;p22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4" name="Google Shape;12844;p22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5" name="Google Shape;12845;p22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6" name="Google Shape;12846;p22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7" name="Google Shape;12847;p22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8" name="Google Shape;12848;p22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9" name="Google Shape;12849;p22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0" name="Google Shape;12850;p22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1" name="Google Shape;12851;p22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2" name="Google Shape;12852;p22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3" name="Google Shape;12853;p22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4" name="Google Shape;12854;p22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5" name="Google Shape;12855;p22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6" name="Google Shape;12856;p22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7" name="Google Shape;12857;p22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8" name="Google Shape;12858;p22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9" name="Google Shape;12859;p22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0" name="Google Shape;12860;p22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1" name="Google Shape;12861;p22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2" name="Google Shape;12862;p22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3" name="Google Shape;12863;p22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4" name="Google Shape;12864;p22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5" name="Google Shape;12865;p22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6" name="Google Shape;12866;p22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67" name="Google Shape;12867;p22"/>
            <p:cNvGrpSpPr/>
            <p:nvPr/>
          </p:nvGrpSpPr>
          <p:grpSpPr>
            <a:xfrm>
              <a:off x="0" y="2696809"/>
              <a:ext cx="9144109" cy="277200"/>
              <a:chOff x="0" y="1009"/>
              <a:chExt cx="9144109" cy="277200"/>
            </a:xfrm>
          </p:grpSpPr>
          <p:sp>
            <p:nvSpPr>
              <p:cNvPr id="12868" name="Google Shape;12868;p22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9" name="Google Shape;12869;p22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0" name="Google Shape;12870;p22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1" name="Google Shape;12871;p22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2" name="Google Shape;12872;p22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3" name="Google Shape;12873;p22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4" name="Google Shape;12874;p22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5" name="Google Shape;12875;p22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6" name="Google Shape;12876;p22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7" name="Google Shape;12877;p22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8" name="Google Shape;12878;p22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9" name="Google Shape;12879;p22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0" name="Google Shape;12880;p22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1" name="Google Shape;12881;p22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2" name="Google Shape;12882;p22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3" name="Google Shape;12883;p22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4" name="Google Shape;12884;p22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5" name="Google Shape;12885;p22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6" name="Google Shape;12886;p22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7" name="Google Shape;12887;p22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8" name="Google Shape;12888;p22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9" name="Google Shape;12889;p22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0" name="Google Shape;12890;p22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1" name="Google Shape;12891;p22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2" name="Google Shape;12892;p22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3" name="Google Shape;12893;p22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4" name="Google Shape;12894;p22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5" name="Google Shape;12895;p22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6" name="Google Shape;12896;p22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7" name="Google Shape;12897;p22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8" name="Google Shape;12898;p22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9" name="Google Shape;12899;p22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0" name="Google Shape;12900;p22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01" name="Google Shape;12901;p22"/>
            <p:cNvGrpSpPr/>
            <p:nvPr/>
          </p:nvGrpSpPr>
          <p:grpSpPr>
            <a:xfrm>
              <a:off x="0" y="2974009"/>
              <a:ext cx="9144109" cy="277200"/>
              <a:chOff x="0" y="1009"/>
              <a:chExt cx="9144109" cy="277200"/>
            </a:xfrm>
          </p:grpSpPr>
          <p:sp>
            <p:nvSpPr>
              <p:cNvPr id="12902" name="Google Shape;12902;p22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3" name="Google Shape;12903;p22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4" name="Google Shape;12904;p22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5" name="Google Shape;12905;p22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6" name="Google Shape;12906;p22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7" name="Google Shape;12907;p22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8" name="Google Shape;12908;p22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9" name="Google Shape;12909;p22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0" name="Google Shape;12910;p22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1" name="Google Shape;12911;p22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2" name="Google Shape;12912;p22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3" name="Google Shape;12913;p22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4" name="Google Shape;12914;p22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5" name="Google Shape;12915;p22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6" name="Google Shape;12916;p22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7" name="Google Shape;12917;p22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8" name="Google Shape;12918;p22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9" name="Google Shape;12919;p22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0" name="Google Shape;12920;p22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1" name="Google Shape;12921;p22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2" name="Google Shape;12922;p22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3" name="Google Shape;12923;p22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4" name="Google Shape;12924;p22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5" name="Google Shape;12925;p22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6" name="Google Shape;12926;p22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7" name="Google Shape;12927;p22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8" name="Google Shape;12928;p22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9" name="Google Shape;12929;p22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0" name="Google Shape;12930;p22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1" name="Google Shape;12931;p22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2" name="Google Shape;12932;p22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3" name="Google Shape;12933;p22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4" name="Google Shape;12934;p22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35" name="Google Shape;12935;p22"/>
            <p:cNvGrpSpPr/>
            <p:nvPr/>
          </p:nvGrpSpPr>
          <p:grpSpPr>
            <a:xfrm>
              <a:off x="0" y="3251209"/>
              <a:ext cx="9144109" cy="277200"/>
              <a:chOff x="0" y="1009"/>
              <a:chExt cx="9144109" cy="277200"/>
            </a:xfrm>
          </p:grpSpPr>
          <p:sp>
            <p:nvSpPr>
              <p:cNvPr id="12936" name="Google Shape;12936;p22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7" name="Google Shape;12937;p22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8" name="Google Shape;12938;p22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9" name="Google Shape;12939;p22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0" name="Google Shape;12940;p22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1" name="Google Shape;12941;p22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2" name="Google Shape;12942;p22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3" name="Google Shape;12943;p22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4" name="Google Shape;12944;p22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5" name="Google Shape;12945;p22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6" name="Google Shape;12946;p22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7" name="Google Shape;12947;p22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8" name="Google Shape;12948;p22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9" name="Google Shape;12949;p22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0" name="Google Shape;12950;p22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1" name="Google Shape;12951;p22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2" name="Google Shape;12952;p22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3" name="Google Shape;12953;p22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4" name="Google Shape;12954;p22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5" name="Google Shape;12955;p22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6" name="Google Shape;12956;p22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7" name="Google Shape;12957;p22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8" name="Google Shape;12958;p22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9" name="Google Shape;12959;p22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0" name="Google Shape;12960;p22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1" name="Google Shape;12961;p22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2" name="Google Shape;12962;p22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3" name="Google Shape;12963;p22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4" name="Google Shape;12964;p22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5" name="Google Shape;12965;p22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6" name="Google Shape;12966;p22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7" name="Google Shape;12967;p22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8" name="Google Shape;12968;p22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69" name="Google Shape;12969;p22"/>
            <p:cNvGrpSpPr/>
            <p:nvPr/>
          </p:nvGrpSpPr>
          <p:grpSpPr>
            <a:xfrm>
              <a:off x="0" y="3528409"/>
              <a:ext cx="9144109" cy="277200"/>
              <a:chOff x="0" y="1009"/>
              <a:chExt cx="9144109" cy="277200"/>
            </a:xfrm>
          </p:grpSpPr>
          <p:sp>
            <p:nvSpPr>
              <p:cNvPr id="12970" name="Google Shape;12970;p22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1" name="Google Shape;12971;p22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2" name="Google Shape;12972;p22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3" name="Google Shape;12973;p22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4" name="Google Shape;12974;p22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5" name="Google Shape;12975;p22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6" name="Google Shape;12976;p22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7" name="Google Shape;12977;p22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8" name="Google Shape;12978;p22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9" name="Google Shape;12979;p22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0" name="Google Shape;12980;p22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1" name="Google Shape;12981;p22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2" name="Google Shape;12982;p22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3" name="Google Shape;12983;p22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4" name="Google Shape;12984;p22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5" name="Google Shape;12985;p22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6" name="Google Shape;12986;p22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7" name="Google Shape;12987;p22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8" name="Google Shape;12988;p22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9" name="Google Shape;12989;p22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0" name="Google Shape;12990;p22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1" name="Google Shape;12991;p22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2" name="Google Shape;12992;p22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3" name="Google Shape;12993;p22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4" name="Google Shape;12994;p22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5" name="Google Shape;12995;p22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6" name="Google Shape;12996;p22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7" name="Google Shape;12997;p22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8" name="Google Shape;12998;p22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9" name="Google Shape;12999;p22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0" name="Google Shape;13000;p22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1" name="Google Shape;13001;p22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2" name="Google Shape;13002;p22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03" name="Google Shape;13003;p22"/>
            <p:cNvGrpSpPr/>
            <p:nvPr/>
          </p:nvGrpSpPr>
          <p:grpSpPr>
            <a:xfrm>
              <a:off x="0" y="3805609"/>
              <a:ext cx="9144109" cy="277200"/>
              <a:chOff x="0" y="1009"/>
              <a:chExt cx="9144109" cy="277200"/>
            </a:xfrm>
          </p:grpSpPr>
          <p:sp>
            <p:nvSpPr>
              <p:cNvPr id="13004" name="Google Shape;13004;p22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5" name="Google Shape;13005;p22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6" name="Google Shape;13006;p22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7" name="Google Shape;13007;p22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8" name="Google Shape;13008;p22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9" name="Google Shape;13009;p22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0" name="Google Shape;13010;p22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1" name="Google Shape;13011;p22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2" name="Google Shape;13012;p22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3" name="Google Shape;13013;p22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4" name="Google Shape;13014;p22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5" name="Google Shape;13015;p22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6" name="Google Shape;13016;p22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7" name="Google Shape;13017;p22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8" name="Google Shape;13018;p22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9" name="Google Shape;13019;p22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0" name="Google Shape;13020;p22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1" name="Google Shape;13021;p22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2" name="Google Shape;13022;p22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3" name="Google Shape;13023;p22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4" name="Google Shape;13024;p22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5" name="Google Shape;13025;p22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6" name="Google Shape;13026;p22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7" name="Google Shape;13027;p22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8" name="Google Shape;13028;p22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9" name="Google Shape;13029;p22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0" name="Google Shape;13030;p22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1" name="Google Shape;13031;p22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2" name="Google Shape;13032;p22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3" name="Google Shape;13033;p22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4" name="Google Shape;13034;p22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5" name="Google Shape;13035;p22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6" name="Google Shape;13036;p22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37" name="Google Shape;13037;p22"/>
            <p:cNvGrpSpPr/>
            <p:nvPr/>
          </p:nvGrpSpPr>
          <p:grpSpPr>
            <a:xfrm>
              <a:off x="0" y="4082809"/>
              <a:ext cx="9144109" cy="277200"/>
              <a:chOff x="0" y="1009"/>
              <a:chExt cx="9144109" cy="277200"/>
            </a:xfrm>
          </p:grpSpPr>
          <p:sp>
            <p:nvSpPr>
              <p:cNvPr id="13038" name="Google Shape;13038;p22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9" name="Google Shape;13039;p22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0" name="Google Shape;13040;p22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1" name="Google Shape;13041;p22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2" name="Google Shape;13042;p22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3" name="Google Shape;13043;p22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4" name="Google Shape;13044;p22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5" name="Google Shape;13045;p22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6" name="Google Shape;13046;p22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7" name="Google Shape;13047;p22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8" name="Google Shape;13048;p22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9" name="Google Shape;13049;p22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0" name="Google Shape;13050;p22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1" name="Google Shape;13051;p22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2" name="Google Shape;13052;p22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3" name="Google Shape;13053;p22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4" name="Google Shape;13054;p22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5" name="Google Shape;13055;p22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6" name="Google Shape;13056;p22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7" name="Google Shape;13057;p22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8" name="Google Shape;13058;p22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9" name="Google Shape;13059;p22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0" name="Google Shape;13060;p22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1" name="Google Shape;13061;p22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2" name="Google Shape;13062;p22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3" name="Google Shape;13063;p22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4" name="Google Shape;13064;p22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5" name="Google Shape;13065;p22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6" name="Google Shape;13066;p22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7" name="Google Shape;13067;p22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8" name="Google Shape;13068;p22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9" name="Google Shape;13069;p22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0" name="Google Shape;13070;p22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71" name="Google Shape;13071;p22"/>
            <p:cNvGrpSpPr/>
            <p:nvPr/>
          </p:nvGrpSpPr>
          <p:grpSpPr>
            <a:xfrm>
              <a:off x="0" y="4360009"/>
              <a:ext cx="9144109" cy="277200"/>
              <a:chOff x="0" y="1009"/>
              <a:chExt cx="9144109" cy="277200"/>
            </a:xfrm>
          </p:grpSpPr>
          <p:sp>
            <p:nvSpPr>
              <p:cNvPr id="13072" name="Google Shape;13072;p22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3" name="Google Shape;13073;p22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4" name="Google Shape;13074;p22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5" name="Google Shape;13075;p22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6" name="Google Shape;13076;p22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7" name="Google Shape;13077;p22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8" name="Google Shape;13078;p22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9" name="Google Shape;13079;p22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0" name="Google Shape;13080;p22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1" name="Google Shape;13081;p22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2" name="Google Shape;13082;p22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3" name="Google Shape;13083;p22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4" name="Google Shape;13084;p22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5" name="Google Shape;13085;p22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6" name="Google Shape;13086;p22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7" name="Google Shape;13087;p22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8" name="Google Shape;13088;p22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9" name="Google Shape;13089;p22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0" name="Google Shape;13090;p22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1" name="Google Shape;13091;p22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2" name="Google Shape;13092;p22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3" name="Google Shape;13093;p22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4" name="Google Shape;13094;p22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5" name="Google Shape;13095;p22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6" name="Google Shape;13096;p22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7" name="Google Shape;13097;p22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8" name="Google Shape;13098;p22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9" name="Google Shape;13099;p22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0" name="Google Shape;13100;p22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1" name="Google Shape;13101;p22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2" name="Google Shape;13102;p22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3" name="Google Shape;13103;p22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4" name="Google Shape;13104;p22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05" name="Google Shape;13105;p22"/>
            <p:cNvGrpSpPr/>
            <p:nvPr/>
          </p:nvGrpSpPr>
          <p:grpSpPr>
            <a:xfrm>
              <a:off x="0" y="4637209"/>
              <a:ext cx="9144109" cy="277200"/>
              <a:chOff x="0" y="1009"/>
              <a:chExt cx="9144109" cy="277200"/>
            </a:xfrm>
          </p:grpSpPr>
          <p:sp>
            <p:nvSpPr>
              <p:cNvPr id="13106" name="Google Shape;13106;p22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7" name="Google Shape;13107;p22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8" name="Google Shape;13108;p22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9" name="Google Shape;13109;p22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0" name="Google Shape;13110;p22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1" name="Google Shape;13111;p22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2" name="Google Shape;13112;p22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3" name="Google Shape;13113;p22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4" name="Google Shape;13114;p22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5" name="Google Shape;13115;p22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6" name="Google Shape;13116;p22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7" name="Google Shape;13117;p22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8" name="Google Shape;13118;p22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9" name="Google Shape;13119;p22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0" name="Google Shape;13120;p22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1" name="Google Shape;13121;p22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2" name="Google Shape;13122;p22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3" name="Google Shape;13123;p22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4" name="Google Shape;13124;p22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5" name="Google Shape;13125;p22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6" name="Google Shape;13126;p22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7" name="Google Shape;13127;p22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8" name="Google Shape;13128;p22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9" name="Google Shape;13129;p22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0" name="Google Shape;13130;p22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1" name="Google Shape;13131;p22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2" name="Google Shape;13132;p22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3" name="Google Shape;13133;p22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4" name="Google Shape;13134;p22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5" name="Google Shape;13135;p22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6" name="Google Shape;13136;p22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7" name="Google Shape;13137;p22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8" name="Google Shape;13138;p22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39" name="Google Shape;13139;p22"/>
            <p:cNvGrpSpPr/>
            <p:nvPr/>
          </p:nvGrpSpPr>
          <p:grpSpPr>
            <a:xfrm>
              <a:off x="0" y="4914409"/>
              <a:ext cx="9144109" cy="277200"/>
              <a:chOff x="0" y="1009"/>
              <a:chExt cx="9144109" cy="277200"/>
            </a:xfrm>
          </p:grpSpPr>
          <p:sp>
            <p:nvSpPr>
              <p:cNvPr id="13140" name="Google Shape;13140;p22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1" name="Google Shape;13141;p22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2" name="Google Shape;13142;p22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3" name="Google Shape;13143;p22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4" name="Google Shape;13144;p22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5" name="Google Shape;13145;p22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6" name="Google Shape;13146;p22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7" name="Google Shape;13147;p22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8" name="Google Shape;13148;p22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9" name="Google Shape;13149;p22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0" name="Google Shape;13150;p22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1" name="Google Shape;13151;p22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2" name="Google Shape;13152;p22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3" name="Google Shape;13153;p22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4" name="Google Shape;13154;p22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5" name="Google Shape;13155;p22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6" name="Google Shape;13156;p22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7" name="Google Shape;13157;p22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8" name="Google Shape;13158;p22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9" name="Google Shape;13159;p22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0" name="Google Shape;13160;p22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1" name="Google Shape;13161;p22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2" name="Google Shape;13162;p22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3" name="Google Shape;13163;p22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4" name="Google Shape;13164;p22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5" name="Google Shape;13165;p22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6" name="Google Shape;13166;p22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7" name="Google Shape;13167;p22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8" name="Google Shape;13168;p22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9" name="Google Shape;13169;p22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0" name="Google Shape;13170;p22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1" name="Google Shape;13171;p22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2" name="Google Shape;13172;p22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173" name="Google Shape;13173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174" name="Google Shape;13174;p22"/>
          <p:cNvSpPr txBox="1">
            <a:spLocks noGrp="1"/>
          </p:cNvSpPr>
          <p:nvPr>
            <p:ph type="subTitle" idx="1"/>
          </p:nvPr>
        </p:nvSpPr>
        <p:spPr>
          <a:xfrm>
            <a:off x="937626" y="3091678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75" name="Google Shape;13175;p22"/>
          <p:cNvSpPr txBox="1">
            <a:spLocks noGrp="1"/>
          </p:cNvSpPr>
          <p:nvPr>
            <p:ph type="subTitle" idx="2"/>
          </p:nvPr>
        </p:nvSpPr>
        <p:spPr>
          <a:xfrm>
            <a:off x="3484347" y="3091678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76" name="Google Shape;13176;p22"/>
          <p:cNvSpPr txBox="1">
            <a:spLocks noGrp="1"/>
          </p:cNvSpPr>
          <p:nvPr>
            <p:ph type="subTitle" idx="3"/>
          </p:nvPr>
        </p:nvSpPr>
        <p:spPr>
          <a:xfrm>
            <a:off x="6031074" y="3091678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77" name="Google Shape;13177;p22"/>
          <p:cNvSpPr txBox="1">
            <a:spLocks noGrp="1"/>
          </p:cNvSpPr>
          <p:nvPr>
            <p:ph type="subTitle" idx="4"/>
          </p:nvPr>
        </p:nvSpPr>
        <p:spPr>
          <a:xfrm>
            <a:off x="937625" y="2637101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3178" name="Google Shape;13178;p22"/>
          <p:cNvSpPr txBox="1">
            <a:spLocks noGrp="1"/>
          </p:cNvSpPr>
          <p:nvPr>
            <p:ph type="subTitle" idx="5"/>
          </p:nvPr>
        </p:nvSpPr>
        <p:spPr>
          <a:xfrm>
            <a:off x="3484350" y="2637101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3179" name="Google Shape;13179;p22"/>
          <p:cNvSpPr txBox="1">
            <a:spLocks noGrp="1"/>
          </p:cNvSpPr>
          <p:nvPr>
            <p:ph type="subTitle" idx="6"/>
          </p:nvPr>
        </p:nvSpPr>
        <p:spPr>
          <a:xfrm>
            <a:off x="6031075" y="2637101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cxnSp>
        <p:nvCxnSpPr>
          <p:cNvPr id="13180" name="Google Shape;13180;p22"/>
          <p:cNvCxnSpPr/>
          <p:nvPr/>
        </p:nvCxnSpPr>
        <p:spPr>
          <a:xfrm>
            <a:off x="564900" y="4604000"/>
            <a:ext cx="801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81" name="Google Shape;13181;p22"/>
          <p:cNvCxnSpPr/>
          <p:nvPr/>
        </p:nvCxnSpPr>
        <p:spPr>
          <a:xfrm>
            <a:off x="564900" y="4692150"/>
            <a:ext cx="801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82" name="Google Shape;13182;p22"/>
          <p:cNvSpPr/>
          <p:nvPr/>
        </p:nvSpPr>
        <p:spPr>
          <a:xfrm rot="1019682">
            <a:off x="-751586" y="1879775"/>
            <a:ext cx="1298399" cy="3378304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83" name="Google Shape;13183;p22"/>
          <p:cNvSpPr/>
          <p:nvPr/>
        </p:nvSpPr>
        <p:spPr>
          <a:xfrm rot="1019398">
            <a:off x="8732775" y="1242770"/>
            <a:ext cx="1075959" cy="2799608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84" name="Google Shape;13184;p22"/>
          <p:cNvSpPr/>
          <p:nvPr/>
        </p:nvSpPr>
        <p:spPr>
          <a:xfrm>
            <a:off x="460101" y="2024999"/>
            <a:ext cx="336543" cy="336541"/>
          </a:xfrm>
          <a:custGeom>
            <a:avLst/>
            <a:gdLst/>
            <a:ahLst/>
            <a:cxnLst/>
            <a:rect l="l" t="t" r="r" b="b"/>
            <a:pathLst>
              <a:path w="164770" h="164769" extrusionOk="0">
                <a:moveTo>
                  <a:pt x="82384" y="0"/>
                </a:moveTo>
                <a:cubicBezTo>
                  <a:pt x="82384" y="45499"/>
                  <a:pt x="45500" y="82384"/>
                  <a:pt x="1" y="82384"/>
                </a:cubicBezTo>
                <a:cubicBezTo>
                  <a:pt x="45500" y="82384"/>
                  <a:pt x="82384" y="119268"/>
                  <a:pt x="82384" y="164769"/>
                </a:cubicBezTo>
                <a:cubicBezTo>
                  <a:pt x="82384" y="119268"/>
                  <a:pt x="119270" y="82384"/>
                  <a:pt x="164769" y="82384"/>
                </a:cubicBezTo>
                <a:cubicBezTo>
                  <a:pt x="119270" y="82384"/>
                  <a:pt x="82384" y="45499"/>
                  <a:pt x="82384" y="0"/>
                </a:cubicBezTo>
                <a:close/>
              </a:path>
            </a:pathLst>
          </a:custGeom>
          <a:gradFill>
            <a:gsLst>
              <a:gs pos="0">
                <a:srgbClr val="93C47D"/>
              </a:gs>
              <a:gs pos="100000">
                <a:srgbClr val="00FFFF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85" name="Google Shape;13185;p22"/>
          <p:cNvSpPr/>
          <p:nvPr/>
        </p:nvSpPr>
        <p:spPr>
          <a:xfrm>
            <a:off x="229901" y="3961074"/>
            <a:ext cx="336543" cy="336541"/>
          </a:xfrm>
          <a:custGeom>
            <a:avLst/>
            <a:gdLst/>
            <a:ahLst/>
            <a:cxnLst/>
            <a:rect l="l" t="t" r="r" b="b"/>
            <a:pathLst>
              <a:path w="164770" h="164769" extrusionOk="0">
                <a:moveTo>
                  <a:pt x="82384" y="0"/>
                </a:moveTo>
                <a:cubicBezTo>
                  <a:pt x="82384" y="45499"/>
                  <a:pt x="45500" y="82384"/>
                  <a:pt x="1" y="82384"/>
                </a:cubicBezTo>
                <a:cubicBezTo>
                  <a:pt x="45500" y="82384"/>
                  <a:pt x="82384" y="119268"/>
                  <a:pt x="82384" y="164769"/>
                </a:cubicBezTo>
                <a:cubicBezTo>
                  <a:pt x="82384" y="119268"/>
                  <a:pt x="119270" y="82384"/>
                  <a:pt x="164769" y="82384"/>
                </a:cubicBezTo>
                <a:cubicBezTo>
                  <a:pt x="119270" y="82384"/>
                  <a:pt x="82384" y="45499"/>
                  <a:pt x="82384" y="0"/>
                </a:cubicBezTo>
                <a:close/>
              </a:path>
            </a:pathLst>
          </a:custGeom>
          <a:gradFill>
            <a:gsLst>
              <a:gs pos="0">
                <a:srgbClr val="E76A28"/>
              </a:gs>
              <a:gs pos="100000">
                <a:srgbClr val="F4C5B1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86" name="Google Shape;13186;p22"/>
          <p:cNvSpPr/>
          <p:nvPr/>
        </p:nvSpPr>
        <p:spPr>
          <a:xfrm>
            <a:off x="8424001" y="344599"/>
            <a:ext cx="336543" cy="336541"/>
          </a:xfrm>
          <a:custGeom>
            <a:avLst/>
            <a:gdLst/>
            <a:ahLst/>
            <a:cxnLst/>
            <a:rect l="l" t="t" r="r" b="b"/>
            <a:pathLst>
              <a:path w="164770" h="164769" extrusionOk="0">
                <a:moveTo>
                  <a:pt x="82384" y="0"/>
                </a:moveTo>
                <a:cubicBezTo>
                  <a:pt x="82384" y="45499"/>
                  <a:pt x="45500" y="82384"/>
                  <a:pt x="1" y="82384"/>
                </a:cubicBezTo>
                <a:cubicBezTo>
                  <a:pt x="45500" y="82384"/>
                  <a:pt x="82384" y="119268"/>
                  <a:pt x="82384" y="164769"/>
                </a:cubicBezTo>
                <a:cubicBezTo>
                  <a:pt x="82384" y="119268"/>
                  <a:pt x="119270" y="82384"/>
                  <a:pt x="164769" y="82384"/>
                </a:cubicBezTo>
                <a:cubicBezTo>
                  <a:pt x="119270" y="82384"/>
                  <a:pt x="82384" y="45499"/>
                  <a:pt x="82384" y="0"/>
                </a:cubicBezTo>
                <a:close/>
              </a:path>
            </a:pathLst>
          </a:custGeom>
          <a:gradFill>
            <a:gsLst>
              <a:gs pos="0">
                <a:srgbClr val="C27BA0"/>
              </a:gs>
              <a:gs pos="100000">
                <a:srgbClr val="F4C5B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87" name="Google Shape;13187;p22"/>
          <p:cNvSpPr/>
          <p:nvPr/>
        </p:nvSpPr>
        <p:spPr>
          <a:xfrm>
            <a:off x="8630501" y="2240249"/>
            <a:ext cx="336543" cy="336541"/>
          </a:xfrm>
          <a:custGeom>
            <a:avLst/>
            <a:gdLst/>
            <a:ahLst/>
            <a:cxnLst/>
            <a:rect l="l" t="t" r="r" b="b"/>
            <a:pathLst>
              <a:path w="164770" h="164769" extrusionOk="0">
                <a:moveTo>
                  <a:pt x="82384" y="0"/>
                </a:moveTo>
                <a:cubicBezTo>
                  <a:pt x="82384" y="45499"/>
                  <a:pt x="45500" y="82384"/>
                  <a:pt x="1" y="82384"/>
                </a:cubicBezTo>
                <a:cubicBezTo>
                  <a:pt x="45500" y="82384"/>
                  <a:pt x="82384" y="119268"/>
                  <a:pt x="82384" y="164769"/>
                </a:cubicBezTo>
                <a:cubicBezTo>
                  <a:pt x="82384" y="119268"/>
                  <a:pt x="119270" y="82384"/>
                  <a:pt x="164769" y="82384"/>
                </a:cubicBezTo>
                <a:cubicBezTo>
                  <a:pt x="119270" y="82384"/>
                  <a:pt x="82384" y="45499"/>
                  <a:pt x="82384" y="0"/>
                </a:cubicBezTo>
                <a:close/>
              </a:path>
            </a:pathLst>
          </a:custGeom>
          <a:gradFill>
            <a:gsLst>
              <a:gs pos="0">
                <a:srgbClr val="E76A28"/>
              </a:gs>
              <a:gs pos="100000">
                <a:srgbClr val="F4C5B1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bg>
      <p:bgPr>
        <a:solidFill>
          <a:schemeClr val="lt2"/>
        </a:solidFill>
        <a:effectLst/>
      </p:bgPr>
    </p:bg>
    <p:spTree>
      <p:nvGrpSpPr>
        <p:cNvPr id="1" name="Shape 1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55" name="Google Shape;13855;p24"/>
          <p:cNvGrpSpPr/>
          <p:nvPr/>
        </p:nvGrpSpPr>
        <p:grpSpPr>
          <a:xfrm>
            <a:off x="0" y="-61641"/>
            <a:ext cx="9144109" cy="5266800"/>
            <a:chOff x="0" y="-75191"/>
            <a:chExt cx="9144109" cy="5266800"/>
          </a:xfrm>
        </p:grpSpPr>
        <p:grpSp>
          <p:nvGrpSpPr>
            <p:cNvPr id="13856" name="Google Shape;13856;p24"/>
            <p:cNvGrpSpPr/>
            <p:nvPr/>
          </p:nvGrpSpPr>
          <p:grpSpPr>
            <a:xfrm>
              <a:off x="0" y="-75191"/>
              <a:ext cx="9144109" cy="277200"/>
              <a:chOff x="0" y="1009"/>
              <a:chExt cx="9144109" cy="277200"/>
            </a:xfrm>
          </p:grpSpPr>
          <p:sp>
            <p:nvSpPr>
              <p:cNvPr id="13857" name="Google Shape;13857;p24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8" name="Google Shape;13858;p24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9" name="Google Shape;13859;p24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0" name="Google Shape;13860;p24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1" name="Google Shape;13861;p24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2" name="Google Shape;13862;p24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3" name="Google Shape;13863;p24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4" name="Google Shape;13864;p24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5" name="Google Shape;13865;p24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6" name="Google Shape;13866;p24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7" name="Google Shape;13867;p24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8" name="Google Shape;13868;p24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9" name="Google Shape;13869;p24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0" name="Google Shape;13870;p24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1" name="Google Shape;13871;p24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2" name="Google Shape;13872;p24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3" name="Google Shape;13873;p24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4" name="Google Shape;13874;p24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5" name="Google Shape;13875;p24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6" name="Google Shape;13876;p24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7" name="Google Shape;13877;p24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8" name="Google Shape;13878;p24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9" name="Google Shape;13879;p24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0" name="Google Shape;13880;p24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1" name="Google Shape;13881;p24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2" name="Google Shape;13882;p24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3" name="Google Shape;13883;p24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4" name="Google Shape;13884;p24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5" name="Google Shape;13885;p24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6" name="Google Shape;13886;p24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7" name="Google Shape;13887;p24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8" name="Google Shape;13888;p24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9" name="Google Shape;13889;p24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90" name="Google Shape;13890;p24"/>
            <p:cNvGrpSpPr/>
            <p:nvPr/>
          </p:nvGrpSpPr>
          <p:grpSpPr>
            <a:xfrm>
              <a:off x="0" y="202009"/>
              <a:ext cx="9144109" cy="277200"/>
              <a:chOff x="0" y="1009"/>
              <a:chExt cx="9144109" cy="277200"/>
            </a:xfrm>
          </p:grpSpPr>
          <p:sp>
            <p:nvSpPr>
              <p:cNvPr id="13891" name="Google Shape;13891;p24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2" name="Google Shape;13892;p24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3" name="Google Shape;13893;p24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4" name="Google Shape;13894;p24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5" name="Google Shape;13895;p24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6" name="Google Shape;13896;p24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7" name="Google Shape;13897;p24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8" name="Google Shape;13898;p24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9" name="Google Shape;13899;p24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0" name="Google Shape;13900;p24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1" name="Google Shape;13901;p24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2" name="Google Shape;13902;p24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3" name="Google Shape;13903;p24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4" name="Google Shape;13904;p24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5" name="Google Shape;13905;p24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6" name="Google Shape;13906;p24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7" name="Google Shape;13907;p24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8" name="Google Shape;13908;p24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9" name="Google Shape;13909;p24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0" name="Google Shape;13910;p24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1" name="Google Shape;13911;p24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2" name="Google Shape;13912;p24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3" name="Google Shape;13913;p24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4" name="Google Shape;13914;p24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5" name="Google Shape;13915;p24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6" name="Google Shape;13916;p24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7" name="Google Shape;13917;p24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8" name="Google Shape;13918;p24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9" name="Google Shape;13919;p24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0" name="Google Shape;13920;p24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1" name="Google Shape;13921;p24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2" name="Google Shape;13922;p24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3" name="Google Shape;13923;p24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924" name="Google Shape;13924;p24"/>
            <p:cNvGrpSpPr/>
            <p:nvPr/>
          </p:nvGrpSpPr>
          <p:grpSpPr>
            <a:xfrm>
              <a:off x="0" y="479209"/>
              <a:ext cx="9144109" cy="277200"/>
              <a:chOff x="0" y="1009"/>
              <a:chExt cx="9144109" cy="277200"/>
            </a:xfrm>
          </p:grpSpPr>
          <p:sp>
            <p:nvSpPr>
              <p:cNvPr id="13925" name="Google Shape;13925;p24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6" name="Google Shape;13926;p24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7" name="Google Shape;13927;p24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8" name="Google Shape;13928;p24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9" name="Google Shape;13929;p24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0" name="Google Shape;13930;p24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1" name="Google Shape;13931;p24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2" name="Google Shape;13932;p24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3" name="Google Shape;13933;p24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4" name="Google Shape;13934;p24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5" name="Google Shape;13935;p24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6" name="Google Shape;13936;p24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7" name="Google Shape;13937;p24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8" name="Google Shape;13938;p24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9" name="Google Shape;13939;p24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0" name="Google Shape;13940;p24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1" name="Google Shape;13941;p24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2" name="Google Shape;13942;p24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3" name="Google Shape;13943;p24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4" name="Google Shape;13944;p24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5" name="Google Shape;13945;p24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6" name="Google Shape;13946;p24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7" name="Google Shape;13947;p24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8" name="Google Shape;13948;p24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9" name="Google Shape;13949;p24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0" name="Google Shape;13950;p24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1" name="Google Shape;13951;p24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2" name="Google Shape;13952;p24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3" name="Google Shape;13953;p24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4" name="Google Shape;13954;p24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5" name="Google Shape;13955;p24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6" name="Google Shape;13956;p24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7" name="Google Shape;13957;p24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958" name="Google Shape;13958;p24"/>
            <p:cNvGrpSpPr/>
            <p:nvPr/>
          </p:nvGrpSpPr>
          <p:grpSpPr>
            <a:xfrm>
              <a:off x="0" y="756409"/>
              <a:ext cx="9144109" cy="277200"/>
              <a:chOff x="0" y="1009"/>
              <a:chExt cx="9144109" cy="277200"/>
            </a:xfrm>
          </p:grpSpPr>
          <p:sp>
            <p:nvSpPr>
              <p:cNvPr id="13959" name="Google Shape;13959;p24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0" name="Google Shape;13960;p24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1" name="Google Shape;13961;p24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2" name="Google Shape;13962;p24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3" name="Google Shape;13963;p24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4" name="Google Shape;13964;p24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5" name="Google Shape;13965;p24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6" name="Google Shape;13966;p24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7" name="Google Shape;13967;p24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8" name="Google Shape;13968;p24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9" name="Google Shape;13969;p24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0" name="Google Shape;13970;p24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1" name="Google Shape;13971;p24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2" name="Google Shape;13972;p24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3" name="Google Shape;13973;p24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4" name="Google Shape;13974;p24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5" name="Google Shape;13975;p24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6" name="Google Shape;13976;p24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7" name="Google Shape;13977;p24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8" name="Google Shape;13978;p24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9" name="Google Shape;13979;p24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0" name="Google Shape;13980;p24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1" name="Google Shape;13981;p24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2" name="Google Shape;13982;p24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3" name="Google Shape;13983;p24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4" name="Google Shape;13984;p24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5" name="Google Shape;13985;p24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6" name="Google Shape;13986;p24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7" name="Google Shape;13987;p24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8" name="Google Shape;13988;p24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9" name="Google Shape;13989;p24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0" name="Google Shape;13990;p24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1" name="Google Shape;13991;p24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992" name="Google Shape;13992;p24"/>
            <p:cNvGrpSpPr/>
            <p:nvPr/>
          </p:nvGrpSpPr>
          <p:grpSpPr>
            <a:xfrm>
              <a:off x="0" y="1033609"/>
              <a:ext cx="9144109" cy="277200"/>
              <a:chOff x="0" y="1009"/>
              <a:chExt cx="9144109" cy="277200"/>
            </a:xfrm>
          </p:grpSpPr>
          <p:sp>
            <p:nvSpPr>
              <p:cNvPr id="13993" name="Google Shape;13993;p24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4" name="Google Shape;13994;p24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5" name="Google Shape;13995;p24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6" name="Google Shape;13996;p24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7" name="Google Shape;13997;p24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8" name="Google Shape;13998;p24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9" name="Google Shape;13999;p24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0" name="Google Shape;14000;p24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1" name="Google Shape;14001;p24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2" name="Google Shape;14002;p24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3" name="Google Shape;14003;p24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4" name="Google Shape;14004;p24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5" name="Google Shape;14005;p24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6" name="Google Shape;14006;p24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7" name="Google Shape;14007;p24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8" name="Google Shape;14008;p24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9" name="Google Shape;14009;p24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0" name="Google Shape;14010;p24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1" name="Google Shape;14011;p24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2" name="Google Shape;14012;p24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3" name="Google Shape;14013;p24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4" name="Google Shape;14014;p24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5" name="Google Shape;14015;p24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6" name="Google Shape;14016;p24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7" name="Google Shape;14017;p24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8" name="Google Shape;14018;p24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9" name="Google Shape;14019;p24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0" name="Google Shape;14020;p24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1" name="Google Shape;14021;p24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2" name="Google Shape;14022;p24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3" name="Google Shape;14023;p24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4" name="Google Shape;14024;p24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5" name="Google Shape;14025;p24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26" name="Google Shape;14026;p24"/>
            <p:cNvGrpSpPr/>
            <p:nvPr/>
          </p:nvGrpSpPr>
          <p:grpSpPr>
            <a:xfrm>
              <a:off x="0" y="1310809"/>
              <a:ext cx="9144109" cy="277200"/>
              <a:chOff x="0" y="1009"/>
              <a:chExt cx="9144109" cy="277200"/>
            </a:xfrm>
          </p:grpSpPr>
          <p:sp>
            <p:nvSpPr>
              <p:cNvPr id="14027" name="Google Shape;14027;p24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8" name="Google Shape;14028;p24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9" name="Google Shape;14029;p24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0" name="Google Shape;14030;p24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1" name="Google Shape;14031;p24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2" name="Google Shape;14032;p24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3" name="Google Shape;14033;p24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4" name="Google Shape;14034;p24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5" name="Google Shape;14035;p24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6" name="Google Shape;14036;p24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7" name="Google Shape;14037;p24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8" name="Google Shape;14038;p24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9" name="Google Shape;14039;p24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0" name="Google Shape;14040;p24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1" name="Google Shape;14041;p24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2" name="Google Shape;14042;p24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3" name="Google Shape;14043;p24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4" name="Google Shape;14044;p24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5" name="Google Shape;14045;p24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6" name="Google Shape;14046;p24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7" name="Google Shape;14047;p24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8" name="Google Shape;14048;p24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9" name="Google Shape;14049;p24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0" name="Google Shape;14050;p24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1" name="Google Shape;14051;p24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2" name="Google Shape;14052;p24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3" name="Google Shape;14053;p24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4" name="Google Shape;14054;p24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5" name="Google Shape;14055;p24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6" name="Google Shape;14056;p24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7" name="Google Shape;14057;p24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8" name="Google Shape;14058;p24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9" name="Google Shape;14059;p24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0" name="Google Shape;14060;p24"/>
            <p:cNvGrpSpPr/>
            <p:nvPr/>
          </p:nvGrpSpPr>
          <p:grpSpPr>
            <a:xfrm>
              <a:off x="0" y="1588009"/>
              <a:ext cx="9144109" cy="277200"/>
              <a:chOff x="0" y="1009"/>
              <a:chExt cx="9144109" cy="277200"/>
            </a:xfrm>
          </p:grpSpPr>
          <p:sp>
            <p:nvSpPr>
              <p:cNvPr id="14061" name="Google Shape;14061;p24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2" name="Google Shape;14062;p24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3" name="Google Shape;14063;p24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4" name="Google Shape;14064;p24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5" name="Google Shape;14065;p24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6" name="Google Shape;14066;p24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7" name="Google Shape;14067;p24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8" name="Google Shape;14068;p24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9" name="Google Shape;14069;p24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0" name="Google Shape;14070;p24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1" name="Google Shape;14071;p24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2" name="Google Shape;14072;p24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3" name="Google Shape;14073;p24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4" name="Google Shape;14074;p24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5" name="Google Shape;14075;p24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6" name="Google Shape;14076;p24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7" name="Google Shape;14077;p24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8" name="Google Shape;14078;p24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9" name="Google Shape;14079;p24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0" name="Google Shape;14080;p24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1" name="Google Shape;14081;p24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2" name="Google Shape;14082;p24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3" name="Google Shape;14083;p24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4" name="Google Shape;14084;p24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5" name="Google Shape;14085;p24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6" name="Google Shape;14086;p24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7" name="Google Shape;14087;p24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8" name="Google Shape;14088;p24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9" name="Google Shape;14089;p24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0" name="Google Shape;14090;p24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1" name="Google Shape;14091;p24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2" name="Google Shape;14092;p24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3" name="Google Shape;14093;p24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94" name="Google Shape;14094;p24"/>
            <p:cNvGrpSpPr/>
            <p:nvPr/>
          </p:nvGrpSpPr>
          <p:grpSpPr>
            <a:xfrm>
              <a:off x="0" y="1865209"/>
              <a:ext cx="9144109" cy="277200"/>
              <a:chOff x="0" y="1009"/>
              <a:chExt cx="9144109" cy="277200"/>
            </a:xfrm>
          </p:grpSpPr>
          <p:sp>
            <p:nvSpPr>
              <p:cNvPr id="14095" name="Google Shape;14095;p24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6" name="Google Shape;14096;p24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7" name="Google Shape;14097;p24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8" name="Google Shape;14098;p24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9" name="Google Shape;14099;p24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0" name="Google Shape;14100;p24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1" name="Google Shape;14101;p24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2" name="Google Shape;14102;p24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3" name="Google Shape;14103;p24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4" name="Google Shape;14104;p24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5" name="Google Shape;14105;p24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6" name="Google Shape;14106;p24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7" name="Google Shape;14107;p24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8" name="Google Shape;14108;p24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9" name="Google Shape;14109;p24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0" name="Google Shape;14110;p24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1" name="Google Shape;14111;p24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2" name="Google Shape;14112;p24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3" name="Google Shape;14113;p24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4" name="Google Shape;14114;p24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5" name="Google Shape;14115;p24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6" name="Google Shape;14116;p24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7" name="Google Shape;14117;p24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8" name="Google Shape;14118;p24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9" name="Google Shape;14119;p24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0" name="Google Shape;14120;p24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1" name="Google Shape;14121;p24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2" name="Google Shape;14122;p24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3" name="Google Shape;14123;p24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4" name="Google Shape;14124;p24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5" name="Google Shape;14125;p24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6" name="Google Shape;14126;p24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7" name="Google Shape;14127;p24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28" name="Google Shape;14128;p24"/>
            <p:cNvGrpSpPr/>
            <p:nvPr/>
          </p:nvGrpSpPr>
          <p:grpSpPr>
            <a:xfrm>
              <a:off x="0" y="2142409"/>
              <a:ext cx="9144109" cy="277200"/>
              <a:chOff x="0" y="1009"/>
              <a:chExt cx="9144109" cy="277200"/>
            </a:xfrm>
          </p:grpSpPr>
          <p:sp>
            <p:nvSpPr>
              <p:cNvPr id="14129" name="Google Shape;14129;p24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0" name="Google Shape;14130;p24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1" name="Google Shape;14131;p24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2" name="Google Shape;14132;p24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3" name="Google Shape;14133;p24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4" name="Google Shape;14134;p24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5" name="Google Shape;14135;p24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6" name="Google Shape;14136;p24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7" name="Google Shape;14137;p24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8" name="Google Shape;14138;p24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9" name="Google Shape;14139;p24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0" name="Google Shape;14140;p24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1" name="Google Shape;14141;p24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2" name="Google Shape;14142;p24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3" name="Google Shape;14143;p24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4" name="Google Shape;14144;p24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5" name="Google Shape;14145;p24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6" name="Google Shape;14146;p24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7" name="Google Shape;14147;p24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8" name="Google Shape;14148;p24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9" name="Google Shape;14149;p24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0" name="Google Shape;14150;p24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1" name="Google Shape;14151;p24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2" name="Google Shape;14152;p24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3" name="Google Shape;14153;p24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4" name="Google Shape;14154;p24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5" name="Google Shape;14155;p24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6" name="Google Shape;14156;p24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7" name="Google Shape;14157;p24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8" name="Google Shape;14158;p24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9" name="Google Shape;14159;p24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0" name="Google Shape;14160;p24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1" name="Google Shape;14161;p24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62" name="Google Shape;14162;p24"/>
            <p:cNvGrpSpPr/>
            <p:nvPr/>
          </p:nvGrpSpPr>
          <p:grpSpPr>
            <a:xfrm>
              <a:off x="0" y="2419609"/>
              <a:ext cx="9144109" cy="277200"/>
              <a:chOff x="0" y="1009"/>
              <a:chExt cx="9144109" cy="277200"/>
            </a:xfrm>
          </p:grpSpPr>
          <p:sp>
            <p:nvSpPr>
              <p:cNvPr id="14163" name="Google Shape;14163;p24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4" name="Google Shape;14164;p24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5" name="Google Shape;14165;p24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6" name="Google Shape;14166;p24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7" name="Google Shape;14167;p24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8" name="Google Shape;14168;p24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9" name="Google Shape;14169;p24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0" name="Google Shape;14170;p24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1" name="Google Shape;14171;p24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2" name="Google Shape;14172;p24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3" name="Google Shape;14173;p24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4" name="Google Shape;14174;p24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5" name="Google Shape;14175;p24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6" name="Google Shape;14176;p24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7" name="Google Shape;14177;p24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8" name="Google Shape;14178;p24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9" name="Google Shape;14179;p24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0" name="Google Shape;14180;p24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1" name="Google Shape;14181;p24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2" name="Google Shape;14182;p24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3" name="Google Shape;14183;p24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4" name="Google Shape;14184;p24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5" name="Google Shape;14185;p24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6" name="Google Shape;14186;p24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7" name="Google Shape;14187;p24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8" name="Google Shape;14188;p24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9" name="Google Shape;14189;p24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0" name="Google Shape;14190;p24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1" name="Google Shape;14191;p24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2" name="Google Shape;14192;p24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3" name="Google Shape;14193;p24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4" name="Google Shape;14194;p24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5" name="Google Shape;14195;p24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96" name="Google Shape;14196;p24"/>
            <p:cNvGrpSpPr/>
            <p:nvPr/>
          </p:nvGrpSpPr>
          <p:grpSpPr>
            <a:xfrm>
              <a:off x="0" y="2696809"/>
              <a:ext cx="9144109" cy="277200"/>
              <a:chOff x="0" y="1009"/>
              <a:chExt cx="9144109" cy="277200"/>
            </a:xfrm>
          </p:grpSpPr>
          <p:sp>
            <p:nvSpPr>
              <p:cNvPr id="14197" name="Google Shape;14197;p24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8" name="Google Shape;14198;p24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9" name="Google Shape;14199;p24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0" name="Google Shape;14200;p24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1" name="Google Shape;14201;p24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2" name="Google Shape;14202;p24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3" name="Google Shape;14203;p24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4" name="Google Shape;14204;p24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5" name="Google Shape;14205;p24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6" name="Google Shape;14206;p24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7" name="Google Shape;14207;p24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8" name="Google Shape;14208;p24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9" name="Google Shape;14209;p24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0" name="Google Shape;14210;p24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1" name="Google Shape;14211;p24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2" name="Google Shape;14212;p24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3" name="Google Shape;14213;p24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4" name="Google Shape;14214;p24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5" name="Google Shape;14215;p24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6" name="Google Shape;14216;p24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7" name="Google Shape;14217;p24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8" name="Google Shape;14218;p24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9" name="Google Shape;14219;p24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0" name="Google Shape;14220;p24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1" name="Google Shape;14221;p24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2" name="Google Shape;14222;p24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3" name="Google Shape;14223;p24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4" name="Google Shape;14224;p24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5" name="Google Shape;14225;p24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6" name="Google Shape;14226;p24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7" name="Google Shape;14227;p24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8" name="Google Shape;14228;p24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9" name="Google Shape;14229;p24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30" name="Google Shape;14230;p24"/>
            <p:cNvGrpSpPr/>
            <p:nvPr/>
          </p:nvGrpSpPr>
          <p:grpSpPr>
            <a:xfrm>
              <a:off x="0" y="2974009"/>
              <a:ext cx="9144109" cy="277200"/>
              <a:chOff x="0" y="1009"/>
              <a:chExt cx="9144109" cy="277200"/>
            </a:xfrm>
          </p:grpSpPr>
          <p:sp>
            <p:nvSpPr>
              <p:cNvPr id="14231" name="Google Shape;14231;p24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2" name="Google Shape;14232;p24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3" name="Google Shape;14233;p24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4" name="Google Shape;14234;p24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5" name="Google Shape;14235;p24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6" name="Google Shape;14236;p24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7" name="Google Shape;14237;p24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8" name="Google Shape;14238;p24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9" name="Google Shape;14239;p24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0" name="Google Shape;14240;p24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1" name="Google Shape;14241;p24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2" name="Google Shape;14242;p24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3" name="Google Shape;14243;p24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4" name="Google Shape;14244;p24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5" name="Google Shape;14245;p24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6" name="Google Shape;14246;p24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7" name="Google Shape;14247;p24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8" name="Google Shape;14248;p24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9" name="Google Shape;14249;p24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0" name="Google Shape;14250;p24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1" name="Google Shape;14251;p24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2" name="Google Shape;14252;p24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3" name="Google Shape;14253;p24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4" name="Google Shape;14254;p24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5" name="Google Shape;14255;p24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6" name="Google Shape;14256;p24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7" name="Google Shape;14257;p24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8" name="Google Shape;14258;p24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9" name="Google Shape;14259;p24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0" name="Google Shape;14260;p24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1" name="Google Shape;14261;p24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2" name="Google Shape;14262;p24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3" name="Google Shape;14263;p24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64" name="Google Shape;14264;p24"/>
            <p:cNvGrpSpPr/>
            <p:nvPr/>
          </p:nvGrpSpPr>
          <p:grpSpPr>
            <a:xfrm>
              <a:off x="0" y="3251209"/>
              <a:ext cx="9144109" cy="277200"/>
              <a:chOff x="0" y="1009"/>
              <a:chExt cx="9144109" cy="277200"/>
            </a:xfrm>
          </p:grpSpPr>
          <p:sp>
            <p:nvSpPr>
              <p:cNvPr id="14265" name="Google Shape;14265;p24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6" name="Google Shape;14266;p24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7" name="Google Shape;14267;p24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8" name="Google Shape;14268;p24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9" name="Google Shape;14269;p24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0" name="Google Shape;14270;p24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1" name="Google Shape;14271;p24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2" name="Google Shape;14272;p24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3" name="Google Shape;14273;p24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4" name="Google Shape;14274;p24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5" name="Google Shape;14275;p24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6" name="Google Shape;14276;p24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7" name="Google Shape;14277;p24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8" name="Google Shape;14278;p24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9" name="Google Shape;14279;p24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0" name="Google Shape;14280;p24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1" name="Google Shape;14281;p24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2" name="Google Shape;14282;p24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3" name="Google Shape;14283;p24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4" name="Google Shape;14284;p24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5" name="Google Shape;14285;p24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6" name="Google Shape;14286;p24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7" name="Google Shape;14287;p24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8" name="Google Shape;14288;p24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9" name="Google Shape;14289;p24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0" name="Google Shape;14290;p24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1" name="Google Shape;14291;p24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2" name="Google Shape;14292;p24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3" name="Google Shape;14293;p24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4" name="Google Shape;14294;p24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5" name="Google Shape;14295;p24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6" name="Google Shape;14296;p24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7" name="Google Shape;14297;p24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98" name="Google Shape;14298;p24"/>
            <p:cNvGrpSpPr/>
            <p:nvPr/>
          </p:nvGrpSpPr>
          <p:grpSpPr>
            <a:xfrm>
              <a:off x="0" y="3528409"/>
              <a:ext cx="9144109" cy="277200"/>
              <a:chOff x="0" y="1009"/>
              <a:chExt cx="9144109" cy="277200"/>
            </a:xfrm>
          </p:grpSpPr>
          <p:sp>
            <p:nvSpPr>
              <p:cNvPr id="14299" name="Google Shape;14299;p24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0" name="Google Shape;14300;p24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1" name="Google Shape;14301;p24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2" name="Google Shape;14302;p24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3" name="Google Shape;14303;p24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4" name="Google Shape;14304;p24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5" name="Google Shape;14305;p24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6" name="Google Shape;14306;p24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7" name="Google Shape;14307;p24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8" name="Google Shape;14308;p24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9" name="Google Shape;14309;p24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0" name="Google Shape;14310;p24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1" name="Google Shape;14311;p24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2" name="Google Shape;14312;p24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3" name="Google Shape;14313;p24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4" name="Google Shape;14314;p24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5" name="Google Shape;14315;p24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6" name="Google Shape;14316;p24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7" name="Google Shape;14317;p24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8" name="Google Shape;14318;p24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9" name="Google Shape;14319;p24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0" name="Google Shape;14320;p24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1" name="Google Shape;14321;p24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2" name="Google Shape;14322;p24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3" name="Google Shape;14323;p24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4" name="Google Shape;14324;p24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5" name="Google Shape;14325;p24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6" name="Google Shape;14326;p24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7" name="Google Shape;14327;p24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8" name="Google Shape;14328;p24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9" name="Google Shape;14329;p24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0" name="Google Shape;14330;p24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1" name="Google Shape;14331;p24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2" name="Google Shape;14332;p24"/>
            <p:cNvGrpSpPr/>
            <p:nvPr/>
          </p:nvGrpSpPr>
          <p:grpSpPr>
            <a:xfrm>
              <a:off x="0" y="3805609"/>
              <a:ext cx="9144109" cy="277200"/>
              <a:chOff x="0" y="1009"/>
              <a:chExt cx="9144109" cy="277200"/>
            </a:xfrm>
          </p:grpSpPr>
          <p:sp>
            <p:nvSpPr>
              <p:cNvPr id="14333" name="Google Shape;14333;p24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4" name="Google Shape;14334;p24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5" name="Google Shape;14335;p24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6" name="Google Shape;14336;p24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7" name="Google Shape;14337;p24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8" name="Google Shape;14338;p24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9" name="Google Shape;14339;p24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0" name="Google Shape;14340;p24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1" name="Google Shape;14341;p24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2" name="Google Shape;14342;p24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3" name="Google Shape;14343;p24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4" name="Google Shape;14344;p24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5" name="Google Shape;14345;p24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6" name="Google Shape;14346;p24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7" name="Google Shape;14347;p24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8" name="Google Shape;14348;p24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9" name="Google Shape;14349;p24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0" name="Google Shape;14350;p24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1" name="Google Shape;14351;p24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2" name="Google Shape;14352;p24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3" name="Google Shape;14353;p24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4" name="Google Shape;14354;p24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5" name="Google Shape;14355;p24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6" name="Google Shape;14356;p24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7" name="Google Shape;14357;p24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8" name="Google Shape;14358;p24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9" name="Google Shape;14359;p24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0" name="Google Shape;14360;p24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1" name="Google Shape;14361;p24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2" name="Google Shape;14362;p24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3" name="Google Shape;14363;p24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4" name="Google Shape;14364;p24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5" name="Google Shape;14365;p24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66" name="Google Shape;14366;p24"/>
            <p:cNvGrpSpPr/>
            <p:nvPr/>
          </p:nvGrpSpPr>
          <p:grpSpPr>
            <a:xfrm>
              <a:off x="0" y="4082809"/>
              <a:ext cx="9144109" cy="277200"/>
              <a:chOff x="0" y="1009"/>
              <a:chExt cx="9144109" cy="277200"/>
            </a:xfrm>
          </p:grpSpPr>
          <p:sp>
            <p:nvSpPr>
              <p:cNvPr id="14367" name="Google Shape;14367;p24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8" name="Google Shape;14368;p24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9" name="Google Shape;14369;p24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0" name="Google Shape;14370;p24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1" name="Google Shape;14371;p24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2" name="Google Shape;14372;p24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3" name="Google Shape;14373;p24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4" name="Google Shape;14374;p24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5" name="Google Shape;14375;p24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6" name="Google Shape;14376;p24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7" name="Google Shape;14377;p24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8" name="Google Shape;14378;p24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9" name="Google Shape;14379;p24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0" name="Google Shape;14380;p24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1" name="Google Shape;14381;p24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2" name="Google Shape;14382;p24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3" name="Google Shape;14383;p24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4" name="Google Shape;14384;p24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5" name="Google Shape;14385;p24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6" name="Google Shape;14386;p24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7" name="Google Shape;14387;p24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8" name="Google Shape;14388;p24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9" name="Google Shape;14389;p24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0" name="Google Shape;14390;p24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1" name="Google Shape;14391;p24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2" name="Google Shape;14392;p24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3" name="Google Shape;14393;p24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4" name="Google Shape;14394;p24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5" name="Google Shape;14395;p24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6" name="Google Shape;14396;p24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7" name="Google Shape;14397;p24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8" name="Google Shape;14398;p24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9" name="Google Shape;14399;p24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00" name="Google Shape;14400;p24"/>
            <p:cNvGrpSpPr/>
            <p:nvPr/>
          </p:nvGrpSpPr>
          <p:grpSpPr>
            <a:xfrm>
              <a:off x="0" y="4360009"/>
              <a:ext cx="9144109" cy="277200"/>
              <a:chOff x="0" y="1009"/>
              <a:chExt cx="9144109" cy="277200"/>
            </a:xfrm>
          </p:grpSpPr>
          <p:sp>
            <p:nvSpPr>
              <p:cNvPr id="14401" name="Google Shape;14401;p24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2" name="Google Shape;14402;p24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3" name="Google Shape;14403;p24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4" name="Google Shape;14404;p24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5" name="Google Shape;14405;p24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6" name="Google Shape;14406;p24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7" name="Google Shape;14407;p24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8" name="Google Shape;14408;p24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9" name="Google Shape;14409;p24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0" name="Google Shape;14410;p24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1" name="Google Shape;14411;p24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2" name="Google Shape;14412;p24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3" name="Google Shape;14413;p24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4" name="Google Shape;14414;p24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5" name="Google Shape;14415;p24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6" name="Google Shape;14416;p24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7" name="Google Shape;14417;p24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8" name="Google Shape;14418;p24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9" name="Google Shape;14419;p24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0" name="Google Shape;14420;p24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1" name="Google Shape;14421;p24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2" name="Google Shape;14422;p24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3" name="Google Shape;14423;p24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4" name="Google Shape;14424;p24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5" name="Google Shape;14425;p24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6" name="Google Shape;14426;p24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7" name="Google Shape;14427;p24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8" name="Google Shape;14428;p24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9" name="Google Shape;14429;p24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0" name="Google Shape;14430;p24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1" name="Google Shape;14431;p24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2" name="Google Shape;14432;p24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3" name="Google Shape;14433;p24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34" name="Google Shape;14434;p24"/>
            <p:cNvGrpSpPr/>
            <p:nvPr/>
          </p:nvGrpSpPr>
          <p:grpSpPr>
            <a:xfrm>
              <a:off x="0" y="4637209"/>
              <a:ext cx="9144109" cy="277200"/>
              <a:chOff x="0" y="1009"/>
              <a:chExt cx="9144109" cy="277200"/>
            </a:xfrm>
          </p:grpSpPr>
          <p:sp>
            <p:nvSpPr>
              <p:cNvPr id="14435" name="Google Shape;14435;p24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6" name="Google Shape;14436;p24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7" name="Google Shape;14437;p24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8" name="Google Shape;14438;p24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9" name="Google Shape;14439;p24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0" name="Google Shape;14440;p24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1" name="Google Shape;14441;p24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2" name="Google Shape;14442;p24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3" name="Google Shape;14443;p24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4" name="Google Shape;14444;p24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5" name="Google Shape;14445;p24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6" name="Google Shape;14446;p24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7" name="Google Shape;14447;p24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8" name="Google Shape;14448;p24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9" name="Google Shape;14449;p24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0" name="Google Shape;14450;p24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1" name="Google Shape;14451;p24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2" name="Google Shape;14452;p24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3" name="Google Shape;14453;p24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4" name="Google Shape;14454;p24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5" name="Google Shape;14455;p24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6" name="Google Shape;14456;p24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7" name="Google Shape;14457;p24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8" name="Google Shape;14458;p24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9" name="Google Shape;14459;p24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0" name="Google Shape;14460;p24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1" name="Google Shape;14461;p24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2" name="Google Shape;14462;p24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3" name="Google Shape;14463;p24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4" name="Google Shape;14464;p24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5" name="Google Shape;14465;p24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6" name="Google Shape;14466;p24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7" name="Google Shape;14467;p24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8" name="Google Shape;14468;p24"/>
            <p:cNvGrpSpPr/>
            <p:nvPr/>
          </p:nvGrpSpPr>
          <p:grpSpPr>
            <a:xfrm>
              <a:off x="0" y="4914409"/>
              <a:ext cx="9144109" cy="277200"/>
              <a:chOff x="0" y="1009"/>
              <a:chExt cx="9144109" cy="277200"/>
            </a:xfrm>
          </p:grpSpPr>
          <p:sp>
            <p:nvSpPr>
              <p:cNvPr id="14469" name="Google Shape;14469;p24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0" name="Google Shape;14470;p24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1" name="Google Shape;14471;p24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2" name="Google Shape;14472;p24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3" name="Google Shape;14473;p24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4" name="Google Shape;14474;p24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5" name="Google Shape;14475;p24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6" name="Google Shape;14476;p24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7" name="Google Shape;14477;p24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8" name="Google Shape;14478;p24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9" name="Google Shape;14479;p24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0" name="Google Shape;14480;p24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1" name="Google Shape;14481;p24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2" name="Google Shape;14482;p24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3" name="Google Shape;14483;p24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4" name="Google Shape;14484;p24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5" name="Google Shape;14485;p24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6" name="Google Shape;14486;p24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7" name="Google Shape;14487;p24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8" name="Google Shape;14488;p24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9" name="Google Shape;14489;p24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0" name="Google Shape;14490;p24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1" name="Google Shape;14491;p24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2" name="Google Shape;14492;p24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3" name="Google Shape;14493;p24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4" name="Google Shape;14494;p24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5" name="Google Shape;14495;p24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6" name="Google Shape;14496;p24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7" name="Google Shape;14497;p24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8" name="Google Shape;14498;p24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9" name="Google Shape;14499;p24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0" name="Google Shape;14500;p24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1" name="Google Shape;14501;p24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502" name="Google Shape;14502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503" name="Google Shape;14503;p24"/>
          <p:cNvSpPr txBox="1">
            <a:spLocks noGrp="1"/>
          </p:cNvSpPr>
          <p:nvPr>
            <p:ph type="subTitle" idx="1"/>
          </p:nvPr>
        </p:nvSpPr>
        <p:spPr>
          <a:xfrm>
            <a:off x="1109155" y="1982163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04" name="Google Shape;14504;p24"/>
          <p:cNvSpPr txBox="1">
            <a:spLocks noGrp="1"/>
          </p:cNvSpPr>
          <p:nvPr>
            <p:ph type="subTitle" idx="2"/>
          </p:nvPr>
        </p:nvSpPr>
        <p:spPr>
          <a:xfrm>
            <a:off x="3579000" y="1982163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05" name="Google Shape;14505;p24"/>
          <p:cNvSpPr txBox="1">
            <a:spLocks noGrp="1"/>
          </p:cNvSpPr>
          <p:nvPr>
            <p:ph type="subTitle" idx="3"/>
          </p:nvPr>
        </p:nvSpPr>
        <p:spPr>
          <a:xfrm>
            <a:off x="1109155" y="3414800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06" name="Google Shape;14506;p24"/>
          <p:cNvSpPr txBox="1">
            <a:spLocks noGrp="1"/>
          </p:cNvSpPr>
          <p:nvPr>
            <p:ph type="subTitle" idx="4"/>
          </p:nvPr>
        </p:nvSpPr>
        <p:spPr>
          <a:xfrm>
            <a:off x="3579000" y="3414800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07" name="Google Shape;14507;p24"/>
          <p:cNvSpPr txBox="1">
            <a:spLocks noGrp="1"/>
          </p:cNvSpPr>
          <p:nvPr>
            <p:ph type="subTitle" idx="5"/>
          </p:nvPr>
        </p:nvSpPr>
        <p:spPr>
          <a:xfrm>
            <a:off x="6048845" y="1982163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08" name="Google Shape;14508;p24"/>
          <p:cNvSpPr txBox="1">
            <a:spLocks noGrp="1"/>
          </p:cNvSpPr>
          <p:nvPr>
            <p:ph type="subTitle" idx="6"/>
          </p:nvPr>
        </p:nvSpPr>
        <p:spPr>
          <a:xfrm>
            <a:off x="6048845" y="3414800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09" name="Google Shape;14509;p24"/>
          <p:cNvSpPr txBox="1">
            <a:spLocks noGrp="1"/>
          </p:cNvSpPr>
          <p:nvPr>
            <p:ph type="subTitle" idx="7"/>
          </p:nvPr>
        </p:nvSpPr>
        <p:spPr>
          <a:xfrm>
            <a:off x="1113055" y="1764488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4510" name="Google Shape;14510;p24"/>
          <p:cNvSpPr txBox="1">
            <a:spLocks noGrp="1"/>
          </p:cNvSpPr>
          <p:nvPr>
            <p:ph type="subTitle" idx="8"/>
          </p:nvPr>
        </p:nvSpPr>
        <p:spPr>
          <a:xfrm>
            <a:off x="3582900" y="1764488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4511" name="Google Shape;14511;p24"/>
          <p:cNvSpPr txBox="1">
            <a:spLocks noGrp="1"/>
          </p:cNvSpPr>
          <p:nvPr>
            <p:ph type="subTitle" idx="9"/>
          </p:nvPr>
        </p:nvSpPr>
        <p:spPr>
          <a:xfrm>
            <a:off x="6052745" y="1764488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4512" name="Google Shape;14512;p24"/>
          <p:cNvSpPr txBox="1">
            <a:spLocks noGrp="1"/>
          </p:cNvSpPr>
          <p:nvPr>
            <p:ph type="subTitle" idx="13"/>
          </p:nvPr>
        </p:nvSpPr>
        <p:spPr>
          <a:xfrm>
            <a:off x="1113055" y="3196750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4513" name="Google Shape;14513;p24"/>
          <p:cNvSpPr txBox="1">
            <a:spLocks noGrp="1"/>
          </p:cNvSpPr>
          <p:nvPr>
            <p:ph type="subTitle" idx="14"/>
          </p:nvPr>
        </p:nvSpPr>
        <p:spPr>
          <a:xfrm>
            <a:off x="3582900" y="3196750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4514" name="Google Shape;14514;p24"/>
          <p:cNvSpPr txBox="1">
            <a:spLocks noGrp="1"/>
          </p:cNvSpPr>
          <p:nvPr>
            <p:ph type="subTitle" idx="15"/>
          </p:nvPr>
        </p:nvSpPr>
        <p:spPr>
          <a:xfrm>
            <a:off x="6052745" y="3196750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cxnSp>
        <p:nvCxnSpPr>
          <p:cNvPr id="14515" name="Google Shape;14515;p24"/>
          <p:cNvCxnSpPr/>
          <p:nvPr/>
        </p:nvCxnSpPr>
        <p:spPr>
          <a:xfrm>
            <a:off x="564900" y="4604000"/>
            <a:ext cx="801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16" name="Google Shape;14516;p24"/>
          <p:cNvCxnSpPr/>
          <p:nvPr/>
        </p:nvCxnSpPr>
        <p:spPr>
          <a:xfrm>
            <a:off x="564900" y="4692150"/>
            <a:ext cx="801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517" name="Google Shape;14517;p24"/>
          <p:cNvSpPr/>
          <p:nvPr/>
        </p:nvSpPr>
        <p:spPr>
          <a:xfrm rot="1019682">
            <a:off x="8585389" y="-474675"/>
            <a:ext cx="1298399" cy="3378304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18" name="Google Shape;14518;p24"/>
          <p:cNvSpPr/>
          <p:nvPr/>
        </p:nvSpPr>
        <p:spPr>
          <a:xfrm>
            <a:off x="8555125" y="2654375"/>
            <a:ext cx="295762" cy="295760"/>
          </a:xfrm>
          <a:custGeom>
            <a:avLst/>
            <a:gdLst/>
            <a:ahLst/>
            <a:cxnLst/>
            <a:rect l="l" t="t" r="r" b="b"/>
            <a:pathLst>
              <a:path w="164770" h="164769" extrusionOk="0">
                <a:moveTo>
                  <a:pt x="82384" y="0"/>
                </a:moveTo>
                <a:cubicBezTo>
                  <a:pt x="82384" y="45499"/>
                  <a:pt x="45500" y="82384"/>
                  <a:pt x="1" y="82384"/>
                </a:cubicBezTo>
                <a:cubicBezTo>
                  <a:pt x="45500" y="82384"/>
                  <a:pt x="82384" y="119268"/>
                  <a:pt x="82384" y="164769"/>
                </a:cubicBezTo>
                <a:cubicBezTo>
                  <a:pt x="82384" y="119268"/>
                  <a:pt x="119270" y="82384"/>
                  <a:pt x="164769" y="82384"/>
                </a:cubicBezTo>
                <a:cubicBezTo>
                  <a:pt x="119270" y="82384"/>
                  <a:pt x="82384" y="45499"/>
                  <a:pt x="82384" y="0"/>
                </a:cubicBezTo>
                <a:close/>
              </a:path>
            </a:pathLst>
          </a:custGeom>
          <a:gradFill>
            <a:gsLst>
              <a:gs pos="0">
                <a:srgbClr val="E76A28"/>
              </a:gs>
              <a:gs pos="100000">
                <a:srgbClr val="F4C5B1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19" name="Google Shape;14519;p24"/>
          <p:cNvSpPr/>
          <p:nvPr/>
        </p:nvSpPr>
        <p:spPr>
          <a:xfrm>
            <a:off x="8555125" y="575849"/>
            <a:ext cx="295762" cy="295760"/>
          </a:xfrm>
          <a:custGeom>
            <a:avLst/>
            <a:gdLst/>
            <a:ahLst/>
            <a:cxnLst/>
            <a:rect l="l" t="t" r="r" b="b"/>
            <a:pathLst>
              <a:path w="164770" h="164769" extrusionOk="0">
                <a:moveTo>
                  <a:pt x="82384" y="0"/>
                </a:moveTo>
                <a:cubicBezTo>
                  <a:pt x="82384" y="45499"/>
                  <a:pt x="45500" y="82384"/>
                  <a:pt x="1" y="82384"/>
                </a:cubicBezTo>
                <a:cubicBezTo>
                  <a:pt x="45500" y="82384"/>
                  <a:pt x="82384" y="119268"/>
                  <a:pt x="82384" y="164769"/>
                </a:cubicBezTo>
                <a:cubicBezTo>
                  <a:pt x="82384" y="119268"/>
                  <a:pt x="119270" y="82384"/>
                  <a:pt x="164769" y="82384"/>
                </a:cubicBezTo>
                <a:cubicBezTo>
                  <a:pt x="119270" y="82384"/>
                  <a:pt x="82384" y="45499"/>
                  <a:pt x="82384" y="0"/>
                </a:cubicBezTo>
                <a:close/>
              </a:path>
            </a:pathLst>
          </a:custGeom>
          <a:gradFill>
            <a:gsLst>
              <a:gs pos="0">
                <a:srgbClr val="93C47D"/>
              </a:gs>
              <a:gs pos="100000">
                <a:srgbClr val="00FFFF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20" name="Google Shape;14520;p24"/>
          <p:cNvSpPr/>
          <p:nvPr/>
        </p:nvSpPr>
        <p:spPr>
          <a:xfrm rot="1019682">
            <a:off x="-654261" y="1197750"/>
            <a:ext cx="1298399" cy="3378304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21" name="Google Shape;14521;p24"/>
          <p:cNvSpPr/>
          <p:nvPr/>
        </p:nvSpPr>
        <p:spPr>
          <a:xfrm>
            <a:off x="655624" y="1674098"/>
            <a:ext cx="239740" cy="239739"/>
          </a:xfrm>
          <a:custGeom>
            <a:avLst/>
            <a:gdLst/>
            <a:ahLst/>
            <a:cxnLst/>
            <a:rect l="l" t="t" r="r" b="b"/>
            <a:pathLst>
              <a:path w="164770" h="164769" extrusionOk="0">
                <a:moveTo>
                  <a:pt x="82384" y="0"/>
                </a:moveTo>
                <a:cubicBezTo>
                  <a:pt x="82384" y="45499"/>
                  <a:pt x="45500" y="82384"/>
                  <a:pt x="1" y="82384"/>
                </a:cubicBezTo>
                <a:cubicBezTo>
                  <a:pt x="45500" y="82384"/>
                  <a:pt x="82384" y="119268"/>
                  <a:pt x="82384" y="164769"/>
                </a:cubicBezTo>
                <a:cubicBezTo>
                  <a:pt x="82384" y="119268"/>
                  <a:pt x="119270" y="82384"/>
                  <a:pt x="164769" y="82384"/>
                </a:cubicBezTo>
                <a:cubicBezTo>
                  <a:pt x="119270" y="82384"/>
                  <a:pt x="82384" y="45499"/>
                  <a:pt x="82384" y="0"/>
                </a:cubicBezTo>
                <a:close/>
              </a:path>
            </a:pathLst>
          </a:custGeom>
          <a:gradFill>
            <a:gsLst>
              <a:gs pos="0">
                <a:srgbClr val="E76A28"/>
              </a:gs>
              <a:gs pos="100000">
                <a:srgbClr val="F4C5B1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22" name="Google Shape;14522;p24"/>
          <p:cNvSpPr/>
          <p:nvPr/>
        </p:nvSpPr>
        <p:spPr>
          <a:xfrm>
            <a:off x="214875" y="3462275"/>
            <a:ext cx="376911" cy="376909"/>
          </a:xfrm>
          <a:custGeom>
            <a:avLst/>
            <a:gdLst/>
            <a:ahLst/>
            <a:cxnLst/>
            <a:rect l="l" t="t" r="r" b="b"/>
            <a:pathLst>
              <a:path w="164770" h="164769" extrusionOk="0">
                <a:moveTo>
                  <a:pt x="82384" y="0"/>
                </a:moveTo>
                <a:cubicBezTo>
                  <a:pt x="82384" y="45499"/>
                  <a:pt x="45500" y="82384"/>
                  <a:pt x="1" y="82384"/>
                </a:cubicBezTo>
                <a:cubicBezTo>
                  <a:pt x="45500" y="82384"/>
                  <a:pt x="82384" y="119268"/>
                  <a:pt x="82384" y="164769"/>
                </a:cubicBezTo>
                <a:cubicBezTo>
                  <a:pt x="82384" y="119268"/>
                  <a:pt x="119270" y="82384"/>
                  <a:pt x="164769" y="82384"/>
                </a:cubicBezTo>
                <a:cubicBezTo>
                  <a:pt x="119270" y="82384"/>
                  <a:pt x="82384" y="45499"/>
                  <a:pt x="82384" y="0"/>
                </a:cubicBezTo>
                <a:close/>
              </a:path>
            </a:pathLst>
          </a:custGeom>
          <a:gradFill>
            <a:gsLst>
              <a:gs pos="0">
                <a:srgbClr val="93C47D"/>
              </a:gs>
              <a:gs pos="100000">
                <a:srgbClr val="00FFFF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23" name="Google Shape;14523;p24"/>
          <p:cNvSpPr/>
          <p:nvPr/>
        </p:nvSpPr>
        <p:spPr>
          <a:xfrm>
            <a:off x="8578654" y="3731997"/>
            <a:ext cx="376911" cy="376909"/>
          </a:xfrm>
          <a:custGeom>
            <a:avLst/>
            <a:gdLst/>
            <a:ahLst/>
            <a:cxnLst/>
            <a:rect l="l" t="t" r="r" b="b"/>
            <a:pathLst>
              <a:path w="164770" h="164769" extrusionOk="0">
                <a:moveTo>
                  <a:pt x="82384" y="0"/>
                </a:moveTo>
                <a:cubicBezTo>
                  <a:pt x="82384" y="45499"/>
                  <a:pt x="45500" y="82384"/>
                  <a:pt x="1" y="82384"/>
                </a:cubicBezTo>
                <a:cubicBezTo>
                  <a:pt x="45500" y="82384"/>
                  <a:pt x="82384" y="119268"/>
                  <a:pt x="82384" y="164769"/>
                </a:cubicBezTo>
                <a:cubicBezTo>
                  <a:pt x="82384" y="119268"/>
                  <a:pt x="119270" y="82384"/>
                  <a:pt x="164769" y="82384"/>
                </a:cubicBezTo>
                <a:cubicBezTo>
                  <a:pt x="119270" y="82384"/>
                  <a:pt x="82384" y="45499"/>
                  <a:pt x="82384" y="0"/>
                </a:cubicBezTo>
                <a:close/>
              </a:path>
            </a:pathLst>
          </a:custGeom>
          <a:gradFill>
            <a:gsLst>
              <a:gs pos="0">
                <a:srgbClr val="C27BA0"/>
              </a:gs>
              <a:gs pos="100000">
                <a:srgbClr val="F4C5B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solidFill>
          <a:schemeClr val="lt2"/>
        </a:solidFill>
        <a:effectLst/>
      </p:bgPr>
    </p:bg>
    <p:spTree>
      <p:nvGrpSpPr>
        <p:cNvPr id="1" name="Shape 17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72" name="Google Shape;17172;p29"/>
          <p:cNvGrpSpPr/>
          <p:nvPr/>
        </p:nvGrpSpPr>
        <p:grpSpPr>
          <a:xfrm>
            <a:off x="0" y="-61641"/>
            <a:ext cx="9144109" cy="5266800"/>
            <a:chOff x="0" y="-75191"/>
            <a:chExt cx="9144109" cy="5266800"/>
          </a:xfrm>
        </p:grpSpPr>
        <p:grpSp>
          <p:nvGrpSpPr>
            <p:cNvPr id="17173" name="Google Shape;17173;p29"/>
            <p:cNvGrpSpPr/>
            <p:nvPr/>
          </p:nvGrpSpPr>
          <p:grpSpPr>
            <a:xfrm>
              <a:off x="0" y="-75191"/>
              <a:ext cx="9144109" cy="277200"/>
              <a:chOff x="0" y="1009"/>
              <a:chExt cx="9144109" cy="277200"/>
            </a:xfrm>
          </p:grpSpPr>
          <p:sp>
            <p:nvSpPr>
              <p:cNvPr id="17174" name="Google Shape;17174;p29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5" name="Google Shape;17175;p29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6" name="Google Shape;17176;p29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7" name="Google Shape;17177;p29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8" name="Google Shape;17178;p29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9" name="Google Shape;17179;p29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0" name="Google Shape;17180;p29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1" name="Google Shape;17181;p29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2" name="Google Shape;17182;p29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3" name="Google Shape;17183;p29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4" name="Google Shape;17184;p29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5" name="Google Shape;17185;p29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6" name="Google Shape;17186;p29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7" name="Google Shape;17187;p29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8" name="Google Shape;17188;p29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9" name="Google Shape;17189;p29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0" name="Google Shape;17190;p29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1" name="Google Shape;17191;p29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2" name="Google Shape;17192;p29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3" name="Google Shape;17193;p29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4" name="Google Shape;17194;p29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5" name="Google Shape;17195;p29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6" name="Google Shape;17196;p29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7" name="Google Shape;17197;p29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8" name="Google Shape;17198;p29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9" name="Google Shape;17199;p29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0" name="Google Shape;17200;p29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1" name="Google Shape;17201;p29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2" name="Google Shape;17202;p29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3" name="Google Shape;17203;p29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4" name="Google Shape;17204;p29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5" name="Google Shape;17205;p29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6" name="Google Shape;17206;p29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207" name="Google Shape;17207;p29"/>
            <p:cNvGrpSpPr/>
            <p:nvPr/>
          </p:nvGrpSpPr>
          <p:grpSpPr>
            <a:xfrm>
              <a:off x="0" y="202009"/>
              <a:ext cx="9144109" cy="277200"/>
              <a:chOff x="0" y="1009"/>
              <a:chExt cx="9144109" cy="277200"/>
            </a:xfrm>
          </p:grpSpPr>
          <p:sp>
            <p:nvSpPr>
              <p:cNvPr id="17208" name="Google Shape;17208;p29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9" name="Google Shape;17209;p29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0" name="Google Shape;17210;p29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1" name="Google Shape;17211;p29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2" name="Google Shape;17212;p29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3" name="Google Shape;17213;p29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4" name="Google Shape;17214;p29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5" name="Google Shape;17215;p29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6" name="Google Shape;17216;p29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7" name="Google Shape;17217;p29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8" name="Google Shape;17218;p29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9" name="Google Shape;17219;p29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0" name="Google Shape;17220;p29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1" name="Google Shape;17221;p29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2" name="Google Shape;17222;p29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3" name="Google Shape;17223;p29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4" name="Google Shape;17224;p29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5" name="Google Shape;17225;p29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6" name="Google Shape;17226;p29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7" name="Google Shape;17227;p29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8" name="Google Shape;17228;p29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9" name="Google Shape;17229;p29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0" name="Google Shape;17230;p29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1" name="Google Shape;17231;p29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2" name="Google Shape;17232;p29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3" name="Google Shape;17233;p29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4" name="Google Shape;17234;p29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5" name="Google Shape;17235;p29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6" name="Google Shape;17236;p29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7" name="Google Shape;17237;p29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8" name="Google Shape;17238;p29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9" name="Google Shape;17239;p29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0" name="Google Shape;17240;p29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241" name="Google Shape;17241;p29"/>
            <p:cNvGrpSpPr/>
            <p:nvPr/>
          </p:nvGrpSpPr>
          <p:grpSpPr>
            <a:xfrm>
              <a:off x="0" y="479209"/>
              <a:ext cx="9144109" cy="277200"/>
              <a:chOff x="0" y="1009"/>
              <a:chExt cx="9144109" cy="277200"/>
            </a:xfrm>
          </p:grpSpPr>
          <p:sp>
            <p:nvSpPr>
              <p:cNvPr id="17242" name="Google Shape;17242;p29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3" name="Google Shape;17243;p29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4" name="Google Shape;17244;p29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5" name="Google Shape;17245;p29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6" name="Google Shape;17246;p29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7" name="Google Shape;17247;p29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8" name="Google Shape;17248;p29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9" name="Google Shape;17249;p29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0" name="Google Shape;17250;p29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1" name="Google Shape;17251;p29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2" name="Google Shape;17252;p29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3" name="Google Shape;17253;p29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4" name="Google Shape;17254;p29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5" name="Google Shape;17255;p29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6" name="Google Shape;17256;p29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7" name="Google Shape;17257;p29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8" name="Google Shape;17258;p29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9" name="Google Shape;17259;p29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0" name="Google Shape;17260;p29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1" name="Google Shape;17261;p29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2" name="Google Shape;17262;p29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3" name="Google Shape;17263;p29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4" name="Google Shape;17264;p29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5" name="Google Shape;17265;p29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6" name="Google Shape;17266;p29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7" name="Google Shape;17267;p29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8" name="Google Shape;17268;p29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9" name="Google Shape;17269;p29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0" name="Google Shape;17270;p29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1" name="Google Shape;17271;p29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2" name="Google Shape;17272;p29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3" name="Google Shape;17273;p29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4" name="Google Shape;17274;p29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275" name="Google Shape;17275;p29"/>
            <p:cNvGrpSpPr/>
            <p:nvPr/>
          </p:nvGrpSpPr>
          <p:grpSpPr>
            <a:xfrm>
              <a:off x="0" y="756409"/>
              <a:ext cx="9144109" cy="277200"/>
              <a:chOff x="0" y="1009"/>
              <a:chExt cx="9144109" cy="277200"/>
            </a:xfrm>
          </p:grpSpPr>
          <p:sp>
            <p:nvSpPr>
              <p:cNvPr id="17276" name="Google Shape;17276;p29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7" name="Google Shape;17277;p29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8" name="Google Shape;17278;p29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9" name="Google Shape;17279;p29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0" name="Google Shape;17280;p29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1" name="Google Shape;17281;p29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2" name="Google Shape;17282;p29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3" name="Google Shape;17283;p29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4" name="Google Shape;17284;p29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5" name="Google Shape;17285;p29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6" name="Google Shape;17286;p29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7" name="Google Shape;17287;p29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8" name="Google Shape;17288;p29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9" name="Google Shape;17289;p29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0" name="Google Shape;17290;p29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1" name="Google Shape;17291;p29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2" name="Google Shape;17292;p29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3" name="Google Shape;17293;p29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4" name="Google Shape;17294;p29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5" name="Google Shape;17295;p29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6" name="Google Shape;17296;p29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7" name="Google Shape;17297;p29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8" name="Google Shape;17298;p29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9" name="Google Shape;17299;p29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0" name="Google Shape;17300;p29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1" name="Google Shape;17301;p29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2" name="Google Shape;17302;p29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3" name="Google Shape;17303;p29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4" name="Google Shape;17304;p29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5" name="Google Shape;17305;p29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6" name="Google Shape;17306;p29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7" name="Google Shape;17307;p29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8" name="Google Shape;17308;p29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309" name="Google Shape;17309;p29"/>
            <p:cNvGrpSpPr/>
            <p:nvPr/>
          </p:nvGrpSpPr>
          <p:grpSpPr>
            <a:xfrm>
              <a:off x="0" y="1033609"/>
              <a:ext cx="9144109" cy="277200"/>
              <a:chOff x="0" y="1009"/>
              <a:chExt cx="9144109" cy="277200"/>
            </a:xfrm>
          </p:grpSpPr>
          <p:sp>
            <p:nvSpPr>
              <p:cNvPr id="17310" name="Google Shape;17310;p29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1" name="Google Shape;17311;p29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2" name="Google Shape;17312;p29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3" name="Google Shape;17313;p29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4" name="Google Shape;17314;p29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5" name="Google Shape;17315;p29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6" name="Google Shape;17316;p29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7" name="Google Shape;17317;p29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8" name="Google Shape;17318;p29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9" name="Google Shape;17319;p29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0" name="Google Shape;17320;p29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1" name="Google Shape;17321;p29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2" name="Google Shape;17322;p29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3" name="Google Shape;17323;p29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4" name="Google Shape;17324;p29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5" name="Google Shape;17325;p29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6" name="Google Shape;17326;p29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7" name="Google Shape;17327;p29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8" name="Google Shape;17328;p29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9" name="Google Shape;17329;p29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0" name="Google Shape;17330;p29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1" name="Google Shape;17331;p29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2" name="Google Shape;17332;p29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3" name="Google Shape;17333;p29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4" name="Google Shape;17334;p29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5" name="Google Shape;17335;p29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6" name="Google Shape;17336;p29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7" name="Google Shape;17337;p29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8" name="Google Shape;17338;p29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9" name="Google Shape;17339;p29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0" name="Google Shape;17340;p29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1" name="Google Shape;17341;p29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2" name="Google Shape;17342;p29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343" name="Google Shape;17343;p29"/>
            <p:cNvGrpSpPr/>
            <p:nvPr/>
          </p:nvGrpSpPr>
          <p:grpSpPr>
            <a:xfrm>
              <a:off x="0" y="1310809"/>
              <a:ext cx="9144109" cy="277200"/>
              <a:chOff x="0" y="1009"/>
              <a:chExt cx="9144109" cy="277200"/>
            </a:xfrm>
          </p:grpSpPr>
          <p:sp>
            <p:nvSpPr>
              <p:cNvPr id="17344" name="Google Shape;17344;p29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5" name="Google Shape;17345;p29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6" name="Google Shape;17346;p29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7" name="Google Shape;17347;p29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8" name="Google Shape;17348;p29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9" name="Google Shape;17349;p29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0" name="Google Shape;17350;p29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1" name="Google Shape;17351;p29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2" name="Google Shape;17352;p29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3" name="Google Shape;17353;p29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4" name="Google Shape;17354;p29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5" name="Google Shape;17355;p29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6" name="Google Shape;17356;p29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7" name="Google Shape;17357;p29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8" name="Google Shape;17358;p29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9" name="Google Shape;17359;p29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0" name="Google Shape;17360;p29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1" name="Google Shape;17361;p29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2" name="Google Shape;17362;p29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3" name="Google Shape;17363;p29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4" name="Google Shape;17364;p29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5" name="Google Shape;17365;p29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6" name="Google Shape;17366;p29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7" name="Google Shape;17367;p29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8" name="Google Shape;17368;p29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9" name="Google Shape;17369;p29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0" name="Google Shape;17370;p29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1" name="Google Shape;17371;p29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2" name="Google Shape;17372;p29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3" name="Google Shape;17373;p29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4" name="Google Shape;17374;p29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5" name="Google Shape;17375;p29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6" name="Google Shape;17376;p29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377" name="Google Shape;17377;p29"/>
            <p:cNvGrpSpPr/>
            <p:nvPr/>
          </p:nvGrpSpPr>
          <p:grpSpPr>
            <a:xfrm>
              <a:off x="0" y="1588009"/>
              <a:ext cx="9144109" cy="277200"/>
              <a:chOff x="0" y="1009"/>
              <a:chExt cx="9144109" cy="277200"/>
            </a:xfrm>
          </p:grpSpPr>
          <p:sp>
            <p:nvSpPr>
              <p:cNvPr id="17378" name="Google Shape;17378;p29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9" name="Google Shape;17379;p29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0" name="Google Shape;17380;p29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1" name="Google Shape;17381;p29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2" name="Google Shape;17382;p29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3" name="Google Shape;17383;p29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4" name="Google Shape;17384;p29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5" name="Google Shape;17385;p29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6" name="Google Shape;17386;p29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7" name="Google Shape;17387;p29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8" name="Google Shape;17388;p29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9" name="Google Shape;17389;p29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0" name="Google Shape;17390;p29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1" name="Google Shape;17391;p29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2" name="Google Shape;17392;p29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3" name="Google Shape;17393;p29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4" name="Google Shape;17394;p29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5" name="Google Shape;17395;p29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6" name="Google Shape;17396;p29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7" name="Google Shape;17397;p29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8" name="Google Shape;17398;p29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9" name="Google Shape;17399;p29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0" name="Google Shape;17400;p29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1" name="Google Shape;17401;p29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2" name="Google Shape;17402;p29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3" name="Google Shape;17403;p29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4" name="Google Shape;17404;p29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5" name="Google Shape;17405;p29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6" name="Google Shape;17406;p29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7" name="Google Shape;17407;p29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8" name="Google Shape;17408;p29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9" name="Google Shape;17409;p29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0" name="Google Shape;17410;p29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11" name="Google Shape;17411;p29"/>
            <p:cNvGrpSpPr/>
            <p:nvPr/>
          </p:nvGrpSpPr>
          <p:grpSpPr>
            <a:xfrm>
              <a:off x="0" y="1865209"/>
              <a:ext cx="9144109" cy="277200"/>
              <a:chOff x="0" y="1009"/>
              <a:chExt cx="9144109" cy="277200"/>
            </a:xfrm>
          </p:grpSpPr>
          <p:sp>
            <p:nvSpPr>
              <p:cNvPr id="17412" name="Google Shape;17412;p29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3" name="Google Shape;17413;p29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4" name="Google Shape;17414;p29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5" name="Google Shape;17415;p29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6" name="Google Shape;17416;p29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7" name="Google Shape;17417;p29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8" name="Google Shape;17418;p29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9" name="Google Shape;17419;p29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0" name="Google Shape;17420;p29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1" name="Google Shape;17421;p29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2" name="Google Shape;17422;p29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3" name="Google Shape;17423;p29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4" name="Google Shape;17424;p29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5" name="Google Shape;17425;p29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6" name="Google Shape;17426;p29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7" name="Google Shape;17427;p29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8" name="Google Shape;17428;p29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9" name="Google Shape;17429;p29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0" name="Google Shape;17430;p29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1" name="Google Shape;17431;p29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2" name="Google Shape;17432;p29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3" name="Google Shape;17433;p29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4" name="Google Shape;17434;p29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5" name="Google Shape;17435;p29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6" name="Google Shape;17436;p29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7" name="Google Shape;17437;p29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8" name="Google Shape;17438;p29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9" name="Google Shape;17439;p29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0" name="Google Shape;17440;p29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1" name="Google Shape;17441;p29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2" name="Google Shape;17442;p29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3" name="Google Shape;17443;p29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4" name="Google Shape;17444;p29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45" name="Google Shape;17445;p29"/>
            <p:cNvGrpSpPr/>
            <p:nvPr/>
          </p:nvGrpSpPr>
          <p:grpSpPr>
            <a:xfrm>
              <a:off x="0" y="2142409"/>
              <a:ext cx="9144109" cy="277200"/>
              <a:chOff x="0" y="1009"/>
              <a:chExt cx="9144109" cy="277200"/>
            </a:xfrm>
          </p:grpSpPr>
          <p:sp>
            <p:nvSpPr>
              <p:cNvPr id="17446" name="Google Shape;17446;p29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7" name="Google Shape;17447;p29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8" name="Google Shape;17448;p29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9" name="Google Shape;17449;p29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0" name="Google Shape;17450;p29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1" name="Google Shape;17451;p29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2" name="Google Shape;17452;p29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3" name="Google Shape;17453;p29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4" name="Google Shape;17454;p29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5" name="Google Shape;17455;p29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6" name="Google Shape;17456;p29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7" name="Google Shape;17457;p29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8" name="Google Shape;17458;p29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9" name="Google Shape;17459;p29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0" name="Google Shape;17460;p29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1" name="Google Shape;17461;p29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2" name="Google Shape;17462;p29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3" name="Google Shape;17463;p29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4" name="Google Shape;17464;p29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5" name="Google Shape;17465;p29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6" name="Google Shape;17466;p29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7" name="Google Shape;17467;p29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8" name="Google Shape;17468;p29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9" name="Google Shape;17469;p29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0" name="Google Shape;17470;p29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1" name="Google Shape;17471;p29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2" name="Google Shape;17472;p29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3" name="Google Shape;17473;p29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4" name="Google Shape;17474;p29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5" name="Google Shape;17475;p29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6" name="Google Shape;17476;p29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7" name="Google Shape;17477;p29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8" name="Google Shape;17478;p29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79" name="Google Shape;17479;p29"/>
            <p:cNvGrpSpPr/>
            <p:nvPr/>
          </p:nvGrpSpPr>
          <p:grpSpPr>
            <a:xfrm>
              <a:off x="0" y="2419609"/>
              <a:ext cx="9144109" cy="277200"/>
              <a:chOff x="0" y="1009"/>
              <a:chExt cx="9144109" cy="277200"/>
            </a:xfrm>
          </p:grpSpPr>
          <p:sp>
            <p:nvSpPr>
              <p:cNvPr id="17480" name="Google Shape;17480;p29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1" name="Google Shape;17481;p29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2" name="Google Shape;17482;p29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3" name="Google Shape;17483;p29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4" name="Google Shape;17484;p29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5" name="Google Shape;17485;p29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6" name="Google Shape;17486;p29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7" name="Google Shape;17487;p29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8" name="Google Shape;17488;p29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9" name="Google Shape;17489;p29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0" name="Google Shape;17490;p29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1" name="Google Shape;17491;p29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2" name="Google Shape;17492;p29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3" name="Google Shape;17493;p29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4" name="Google Shape;17494;p29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5" name="Google Shape;17495;p29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6" name="Google Shape;17496;p29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7" name="Google Shape;17497;p29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8" name="Google Shape;17498;p29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9" name="Google Shape;17499;p29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0" name="Google Shape;17500;p29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1" name="Google Shape;17501;p29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2" name="Google Shape;17502;p29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3" name="Google Shape;17503;p29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4" name="Google Shape;17504;p29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5" name="Google Shape;17505;p29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6" name="Google Shape;17506;p29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7" name="Google Shape;17507;p29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8" name="Google Shape;17508;p29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9" name="Google Shape;17509;p29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0" name="Google Shape;17510;p29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1" name="Google Shape;17511;p29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2" name="Google Shape;17512;p29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513" name="Google Shape;17513;p29"/>
            <p:cNvGrpSpPr/>
            <p:nvPr/>
          </p:nvGrpSpPr>
          <p:grpSpPr>
            <a:xfrm>
              <a:off x="0" y="2696809"/>
              <a:ext cx="9144109" cy="277200"/>
              <a:chOff x="0" y="1009"/>
              <a:chExt cx="9144109" cy="277200"/>
            </a:xfrm>
          </p:grpSpPr>
          <p:sp>
            <p:nvSpPr>
              <p:cNvPr id="17514" name="Google Shape;17514;p29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5" name="Google Shape;17515;p29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6" name="Google Shape;17516;p29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7" name="Google Shape;17517;p29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8" name="Google Shape;17518;p29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9" name="Google Shape;17519;p29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0" name="Google Shape;17520;p29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1" name="Google Shape;17521;p29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2" name="Google Shape;17522;p29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3" name="Google Shape;17523;p29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4" name="Google Shape;17524;p29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5" name="Google Shape;17525;p29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6" name="Google Shape;17526;p29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7" name="Google Shape;17527;p29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8" name="Google Shape;17528;p29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9" name="Google Shape;17529;p29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0" name="Google Shape;17530;p29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1" name="Google Shape;17531;p29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2" name="Google Shape;17532;p29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3" name="Google Shape;17533;p29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4" name="Google Shape;17534;p29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5" name="Google Shape;17535;p29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6" name="Google Shape;17536;p29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7" name="Google Shape;17537;p29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8" name="Google Shape;17538;p29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9" name="Google Shape;17539;p29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0" name="Google Shape;17540;p29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1" name="Google Shape;17541;p29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2" name="Google Shape;17542;p29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3" name="Google Shape;17543;p29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4" name="Google Shape;17544;p29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5" name="Google Shape;17545;p29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6" name="Google Shape;17546;p29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547" name="Google Shape;17547;p29"/>
            <p:cNvGrpSpPr/>
            <p:nvPr/>
          </p:nvGrpSpPr>
          <p:grpSpPr>
            <a:xfrm>
              <a:off x="0" y="2974009"/>
              <a:ext cx="9144109" cy="277200"/>
              <a:chOff x="0" y="1009"/>
              <a:chExt cx="9144109" cy="277200"/>
            </a:xfrm>
          </p:grpSpPr>
          <p:sp>
            <p:nvSpPr>
              <p:cNvPr id="17548" name="Google Shape;17548;p29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9" name="Google Shape;17549;p29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0" name="Google Shape;17550;p29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1" name="Google Shape;17551;p29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2" name="Google Shape;17552;p29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3" name="Google Shape;17553;p29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4" name="Google Shape;17554;p29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5" name="Google Shape;17555;p29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6" name="Google Shape;17556;p29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7" name="Google Shape;17557;p29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8" name="Google Shape;17558;p29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9" name="Google Shape;17559;p29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0" name="Google Shape;17560;p29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1" name="Google Shape;17561;p29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2" name="Google Shape;17562;p29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3" name="Google Shape;17563;p29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4" name="Google Shape;17564;p29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5" name="Google Shape;17565;p29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6" name="Google Shape;17566;p29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7" name="Google Shape;17567;p29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8" name="Google Shape;17568;p29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9" name="Google Shape;17569;p29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0" name="Google Shape;17570;p29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1" name="Google Shape;17571;p29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2" name="Google Shape;17572;p29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3" name="Google Shape;17573;p29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4" name="Google Shape;17574;p29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5" name="Google Shape;17575;p29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6" name="Google Shape;17576;p29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7" name="Google Shape;17577;p29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8" name="Google Shape;17578;p29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9" name="Google Shape;17579;p29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0" name="Google Shape;17580;p29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581" name="Google Shape;17581;p29"/>
            <p:cNvGrpSpPr/>
            <p:nvPr/>
          </p:nvGrpSpPr>
          <p:grpSpPr>
            <a:xfrm>
              <a:off x="0" y="3251209"/>
              <a:ext cx="9144109" cy="277200"/>
              <a:chOff x="0" y="1009"/>
              <a:chExt cx="9144109" cy="277200"/>
            </a:xfrm>
          </p:grpSpPr>
          <p:sp>
            <p:nvSpPr>
              <p:cNvPr id="17582" name="Google Shape;17582;p29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3" name="Google Shape;17583;p29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4" name="Google Shape;17584;p29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5" name="Google Shape;17585;p29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6" name="Google Shape;17586;p29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7" name="Google Shape;17587;p29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8" name="Google Shape;17588;p29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9" name="Google Shape;17589;p29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0" name="Google Shape;17590;p29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1" name="Google Shape;17591;p29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2" name="Google Shape;17592;p29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3" name="Google Shape;17593;p29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4" name="Google Shape;17594;p29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5" name="Google Shape;17595;p29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6" name="Google Shape;17596;p29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7" name="Google Shape;17597;p29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8" name="Google Shape;17598;p29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9" name="Google Shape;17599;p29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0" name="Google Shape;17600;p29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1" name="Google Shape;17601;p29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2" name="Google Shape;17602;p29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3" name="Google Shape;17603;p29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4" name="Google Shape;17604;p29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5" name="Google Shape;17605;p29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6" name="Google Shape;17606;p29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7" name="Google Shape;17607;p29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8" name="Google Shape;17608;p29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9" name="Google Shape;17609;p29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0" name="Google Shape;17610;p29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1" name="Google Shape;17611;p29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2" name="Google Shape;17612;p29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3" name="Google Shape;17613;p29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4" name="Google Shape;17614;p29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15" name="Google Shape;17615;p29"/>
            <p:cNvGrpSpPr/>
            <p:nvPr/>
          </p:nvGrpSpPr>
          <p:grpSpPr>
            <a:xfrm>
              <a:off x="0" y="3528409"/>
              <a:ext cx="9144109" cy="277200"/>
              <a:chOff x="0" y="1009"/>
              <a:chExt cx="9144109" cy="277200"/>
            </a:xfrm>
          </p:grpSpPr>
          <p:sp>
            <p:nvSpPr>
              <p:cNvPr id="17616" name="Google Shape;17616;p29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7" name="Google Shape;17617;p29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8" name="Google Shape;17618;p29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9" name="Google Shape;17619;p29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0" name="Google Shape;17620;p29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1" name="Google Shape;17621;p29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2" name="Google Shape;17622;p29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3" name="Google Shape;17623;p29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4" name="Google Shape;17624;p29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5" name="Google Shape;17625;p29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6" name="Google Shape;17626;p29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7" name="Google Shape;17627;p29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8" name="Google Shape;17628;p29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9" name="Google Shape;17629;p29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0" name="Google Shape;17630;p29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1" name="Google Shape;17631;p29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2" name="Google Shape;17632;p29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3" name="Google Shape;17633;p29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4" name="Google Shape;17634;p29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5" name="Google Shape;17635;p29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6" name="Google Shape;17636;p29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7" name="Google Shape;17637;p29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8" name="Google Shape;17638;p29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9" name="Google Shape;17639;p29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0" name="Google Shape;17640;p29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1" name="Google Shape;17641;p29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2" name="Google Shape;17642;p29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3" name="Google Shape;17643;p29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4" name="Google Shape;17644;p29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5" name="Google Shape;17645;p29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6" name="Google Shape;17646;p29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7" name="Google Shape;17647;p29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8" name="Google Shape;17648;p29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49" name="Google Shape;17649;p29"/>
            <p:cNvGrpSpPr/>
            <p:nvPr/>
          </p:nvGrpSpPr>
          <p:grpSpPr>
            <a:xfrm>
              <a:off x="0" y="3805609"/>
              <a:ext cx="9144109" cy="277200"/>
              <a:chOff x="0" y="1009"/>
              <a:chExt cx="9144109" cy="277200"/>
            </a:xfrm>
          </p:grpSpPr>
          <p:sp>
            <p:nvSpPr>
              <p:cNvPr id="17650" name="Google Shape;17650;p29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1" name="Google Shape;17651;p29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2" name="Google Shape;17652;p29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3" name="Google Shape;17653;p29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4" name="Google Shape;17654;p29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5" name="Google Shape;17655;p29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6" name="Google Shape;17656;p29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7" name="Google Shape;17657;p29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8" name="Google Shape;17658;p29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9" name="Google Shape;17659;p29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0" name="Google Shape;17660;p29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1" name="Google Shape;17661;p29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2" name="Google Shape;17662;p29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3" name="Google Shape;17663;p29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4" name="Google Shape;17664;p29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5" name="Google Shape;17665;p29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6" name="Google Shape;17666;p29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7" name="Google Shape;17667;p29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8" name="Google Shape;17668;p29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9" name="Google Shape;17669;p29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0" name="Google Shape;17670;p29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1" name="Google Shape;17671;p29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2" name="Google Shape;17672;p29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3" name="Google Shape;17673;p29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4" name="Google Shape;17674;p29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5" name="Google Shape;17675;p29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6" name="Google Shape;17676;p29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7" name="Google Shape;17677;p29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8" name="Google Shape;17678;p29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9" name="Google Shape;17679;p29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0" name="Google Shape;17680;p29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1" name="Google Shape;17681;p29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2" name="Google Shape;17682;p29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83" name="Google Shape;17683;p29"/>
            <p:cNvGrpSpPr/>
            <p:nvPr/>
          </p:nvGrpSpPr>
          <p:grpSpPr>
            <a:xfrm>
              <a:off x="0" y="4082809"/>
              <a:ext cx="9144109" cy="277200"/>
              <a:chOff x="0" y="1009"/>
              <a:chExt cx="9144109" cy="277200"/>
            </a:xfrm>
          </p:grpSpPr>
          <p:sp>
            <p:nvSpPr>
              <p:cNvPr id="17684" name="Google Shape;17684;p29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5" name="Google Shape;17685;p29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6" name="Google Shape;17686;p29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7" name="Google Shape;17687;p29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8" name="Google Shape;17688;p29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9" name="Google Shape;17689;p29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0" name="Google Shape;17690;p29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1" name="Google Shape;17691;p29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2" name="Google Shape;17692;p29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3" name="Google Shape;17693;p29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4" name="Google Shape;17694;p29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5" name="Google Shape;17695;p29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6" name="Google Shape;17696;p29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7" name="Google Shape;17697;p29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8" name="Google Shape;17698;p29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9" name="Google Shape;17699;p29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0" name="Google Shape;17700;p29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1" name="Google Shape;17701;p29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2" name="Google Shape;17702;p29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3" name="Google Shape;17703;p29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4" name="Google Shape;17704;p29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5" name="Google Shape;17705;p29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6" name="Google Shape;17706;p29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7" name="Google Shape;17707;p29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8" name="Google Shape;17708;p29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9" name="Google Shape;17709;p29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0" name="Google Shape;17710;p29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1" name="Google Shape;17711;p29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2" name="Google Shape;17712;p29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3" name="Google Shape;17713;p29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4" name="Google Shape;17714;p29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5" name="Google Shape;17715;p29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6" name="Google Shape;17716;p29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17" name="Google Shape;17717;p29"/>
            <p:cNvGrpSpPr/>
            <p:nvPr/>
          </p:nvGrpSpPr>
          <p:grpSpPr>
            <a:xfrm>
              <a:off x="0" y="4360009"/>
              <a:ext cx="9144109" cy="277200"/>
              <a:chOff x="0" y="1009"/>
              <a:chExt cx="9144109" cy="277200"/>
            </a:xfrm>
          </p:grpSpPr>
          <p:sp>
            <p:nvSpPr>
              <p:cNvPr id="17718" name="Google Shape;17718;p29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9" name="Google Shape;17719;p29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0" name="Google Shape;17720;p29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1" name="Google Shape;17721;p29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2" name="Google Shape;17722;p29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3" name="Google Shape;17723;p29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4" name="Google Shape;17724;p29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5" name="Google Shape;17725;p29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6" name="Google Shape;17726;p29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7" name="Google Shape;17727;p29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8" name="Google Shape;17728;p29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9" name="Google Shape;17729;p29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0" name="Google Shape;17730;p29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1" name="Google Shape;17731;p29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2" name="Google Shape;17732;p29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3" name="Google Shape;17733;p29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4" name="Google Shape;17734;p29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5" name="Google Shape;17735;p29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6" name="Google Shape;17736;p29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7" name="Google Shape;17737;p29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8" name="Google Shape;17738;p29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9" name="Google Shape;17739;p29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0" name="Google Shape;17740;p29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1" name="Google Shape;17741;p29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2" name="Google Shape;17742;p29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3" name="Google Shape;17743;p29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4" name="Google Shape;17744;p29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5" name="Google Shape;17745;p29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6" name="Google Shape;17746;p29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7" name="Google Shape;17747;p29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8" name="Google Shape;17748;p29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9" name="Google Shape;17749;p29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0" name="Google Shape;17750;p29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51" name="Google Shape;17751;p29"/>
            <p:cNvGrpSpPr/>
            <p:nvPr/>
          </p:nvGrpSpPr>
          <p:grpSpPr>
            <a:xfrm>
              <a:off x="0" y="4637209"/>
              <a:ext cx="9144109" cy="277200"/>
              <a:chOff x="0" y="1009"/>
              <a:chExt cx="9144109" cy="277200"/>
            </a:xfrm>
          </p:grpSpPr>
          <p:sp>
            <p:nvSpPr>
              <p:cNvPr id="17752" name="Google Shape;17752;p29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3" name="Google Shape;17753;p29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4" name="Google Shape;17754;p29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5" name="Google Shape;17755;p29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6" name="Google Shape;17756;p29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7" name="Google Shape;17757;p29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8" name="Google Shape;17758;p29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9" name="Google Shape;17759;p29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0" name="Google Shape;17760;p29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1" name="Google Shape;17761;p29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2" name="Google Shape;17762;p29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3" name="Google Shape;17763;p29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4" name="Google Shape;17764;p29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5" name="Google Shape;17765;p29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6" name="Google Shape;17766;p29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7" name="Google Shape;17767;p29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8" name="Google Shape;17768;p29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9" name="Google Shape;17769;p29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0" name="Google Shape;17770;p29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1" name="Google Shape;17771;p29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2" name="Google Shape;17772;p29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3" name="Google Shape;17773;p29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4" name="Google Shape;17774;p29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5" name="Google Shape;17775;p29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6" name="Google Shape;17776;p29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7" name="Google Shape;17777;p29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8" name="Google Shape;17778;p29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9" name="Google Shape;17779;p29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0" name="Google Shape;17780;p29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1" name="Google Shape;17781;p29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2" name="Google Shape;17782;p29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3" name="Google Shape;17783;p29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4" name="Google Shape;17784;p29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85" name="Google Shape;17785;p29"/>
            <p:cNvGrpSpPr/>
            <p:nvPr/>
          </p:nvGrpSpPr>
          <p:grpSpPr>
            <a:xfrm>
              <a:off x="0" y="4914409"/>
              <a:ext cx="9144109" cy="277200"/>
              <a:chOff x="0" y="1009"/>
              <a:chExt cx="9144109" cy="277200"/>
            </a:xfrm>
          </p:grpSpPr>
          <p:sp>
            <p:nvSpPr>
              <p:cNvPr id="17786" name="Google Shape;17786;p29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7" name="Google Shape;17787;p29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8" name="Google Shape;17788;p29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9" name="Google Shape;17789;p29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0" name="Google Shape;17790;p29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1" name="Google Shape;17791;p29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2" name="Google Shape;17792;p29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3" name="Google Shape;17793;p29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4" name="Google Shape;17794;p29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5" name="Google Shape;17795;p29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6" name="Google Shape;17796;p29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7" name="Google Shape;17797;p29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8" name="Google Shape;17798;p29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9" name="Google Shape;17799;p29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0" name="Google Shape;17800;p29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1" name="Google Shape;17801;p29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2" name="Google Shape;17802;p29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3" name="Google Shape;17803;p29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4" name="Google Shape;17804;p29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5" name="Google Shape;17805;p29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6" name="Google Shape;17806;p29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7" name="Google Shape;17807;p29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8" name="Google Shape;17808;p29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9" name="Google Shape;17809;p29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0" name="Google Shape;17810;p29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1" name="Google Shape;17811;p29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2" name="Google Shape;17812;p29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3" name="Google Shape;17813;p29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4" name="Google Shape;17814;p29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5" name="Google Shape;17815;p29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6" name="Google Shape;17816;p29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7" name="Google Shape;17817;p29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8" name="Google Shape;17818;p29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accent1"/>
        </a:solidFill>
        <a:effectLst/>
      </p:bgPr>
    </p:bg>
    <p:spTree>
      <p:nvGrpSpPr>
        <p:cNvPr id="1" name="Shape 17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20" name="Google Shape;17820;p30"/>
          <p:cNvGrpSpPr/>
          <p:nvPr/>
        </p:nvGrpSpPr>
        <p:grpSpPr>
          <a:xfrm>
            <a:off x="0" y="-61641"/>
            <a:ext cx="9144109" cy="5266800"/>
            <a:chOff x="0" y="-75191"/>
            <a:chExt cx="9144109" cy="5266800"/>
          </a:xfrm>
        </p:grpSpPr>
        <p:grpSp>
          <p:nvGrpSpPr>
            <p:cNvPr id="17821" name="Google Shape;17821;p30"/>
            <p:cNvGrpSpPr/>
            <p:nvPr/>
          </p:nvGrpSpPr>
          <p:grpSpPr>
            <a:xfrm>
              <a:off x="0" y="-75191"/>
              <a:ext cx="9144109" cy="277200"/>
              <a:chOff x="0" y="1009"/>
              <a:chExt cx="9144109" cy="277200"/>
            </a:xfrm>
          </p:grpSpPr>
          <p:sp>
            <p:nvSpPr>
              <p:cNvPr id="17822" name="Google Shape;17822;p30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3" name="Google Shape;17823;p30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4" name="Google Shape;17824;p30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5" name="Google Shape;17825;p30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6" name="Google Shape;17826;p30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7" name="Google Shape;17827;p30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8" name="Google Shape;17828;p30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9" name="Google Shape;17829;p30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0" name="Google Shape;17830;p30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1" name="Google Shape;17831;p30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2" name="Google Shape;17832;p30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3" name="Google Shape;17833;p30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4" name="Google Shape;17834;p30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5" name="Google Shape;17835;p30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6" name="Google Shape;17836;p30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7" name="Google Shape;17837;p30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8" name="Google Shape;17838;p30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9" name="Google Shape;17839;p30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0" name="Google Shape;17840;p30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1" name="Google Shape;17841;p30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2" name="Google Shape;17842;p30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3" name="Google Shape;17843;p30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4" name="Google Shape;17844;p30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5" name="Google Shape;17845;p30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6" name="Google Shape;17846;p30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7" name="Google Shape;17847;p30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8" name="Google Shape;17848;p30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9" name="Google Shape;17849;p30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0" name="Google Shape;17850;p30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1" name="Google Shape;17851;p30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2" name="Google Shape;17852;p30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3" name="Google Shape;17853;p30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4" name="Google Shape;17854;p30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55" name="Google Shape;17855;p30"/>
            <p:cNvGrpSpPr/>
            <p:nvPr/>
          </p:nvGrpSpPr>
          <p:grpSpPr>
            <a:xfrm>
              <a:off x="0" y="202009"/>
              <a:ext cx="9144109" cy="277200"/>
              <a:chOff x="0" y="1009"/>
              <a:chExt cx="9144109" cy="277200"/>
            </a:xfrm>
          </p:grpSpPr>
          <p:sp>
            <p:nvSpPr>
              <p:cNvPr id="17856" name="Google Shape;17856;p30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7" name="Google Shape;17857;p30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8" name="Google Shape;17858;p30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9" name="Google Shape;17859;p30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0" name="Google Shape;17860;p30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1" name="Google Shape;17861;p30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2" name="Google Shape;17862;p30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3" name="Google Shape;17863;p30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4" name="Google Shape;17864;p30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5" name="Google Shape;17865;p30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6" name="Google Shape;17866;p30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7" name="Google Shape;17867;p30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8" name="Google Shape;17868;p30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9" name="Google Shape;17869;p30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0" name="Google Shape;17870;p30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1" name="Google Shape;17871;p30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2" name="Google Shape;17872;p30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3" name="Google Shape;17873;p30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4" name="Google Shape;17874;p30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5" name="Google Shape;17875;p30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6" name="Google Shape;17876;p30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7" name="Google Shape;17877;p30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8" name="Google Shape;17878;p30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9" name="Google Shape;17879;p30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0" name="Google Shape;17880;p30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1" name="Google Shape;17881;p30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2" name="Google Shape;17882;p30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3" name="Google Shape;17883;p30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4" name="Google Shape;17884;p30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5" name="Google Shape;17885;p30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6" name="Google Shape;17886;p30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7" name="Google Shape;17887;p30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8" name="Google Shape;17888;p30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89" name="Google Shape;17889;p30"/>
            <p:cNvGrpSpPr/>
            <p:nvPr/>
          </p:nvGrpSpPr>
          <p:grpSpPr>
            <a:xfrm>
              <a:off x="0" y="479209"/>
              <a:ext cx="9144109" cy="277200"/>
              <a:chOff x="0" y="1009"/>
              <a:chExt cx="9144109" cy="277200"/>
            </a:xfrm>
          </p:grpSpPr>
          <p:sp>
            <p:nvSpPr>
              <p:cNvPr id="17890" name="Google Shape;17890;p30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1" name="Google Shape;17891;p30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2" name="Google Shape;17892;p30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3" name="Google Shape;17893;p30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4" name="Google Shape;17894;p30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5" name="Google Shape;17895;p30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6" name="Google Shape;17896;p30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7" name="Google Shape;17897;p30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8" name="Google Shape;17898;p30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9" name="Google Shape;17899;p30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0" name="Google Shape;17900;p30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1" name="Google Shape;17901;p30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2" name="Google Shape;17902;p30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3" name="Google Shape;17903;p30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4" name="Google Shape;17904;p30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5" name="Google Shape;17905;p30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6" name="Google Shape;17906;p30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7" name="Google Shape;17907;p30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8" name="Google Shape;17908;p30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9" name="Google Shape;17909;p30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0" name="Google Shape;17910;p30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1" name="Google Shape;17911;p30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2" name="Google Shape;17912;p30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3" name="Google Shape;17913;p30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4" name="Google Shape;17914;p30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5" name="Google Shape;17915;p30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6" name="Google Shape;17916;p30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7" name="Google Shape;17917;p30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8" name="Google Shape;17918;p30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9" name="Google Shape;17919;p30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0" name="Google Shape;17920;p30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1" name="Google Shape;17921;p30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2" name="Google Shape;17922;p30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923" name="Google Shape;17923;p30"/>
            <p:cNvGrpSpPr/>
            <p:nvPr/>
          </p:nvGrpSpPr>
          <p:grpSpPr>
            <a:xfrm>
              <a:off x="0" y="756409"/>
              <a:ext cx="9144109" cy="277200"/>
              <a:chOff x="0" y="1009"/>
              <a:chExt cx="9144109" cy="277200"/>
            </a:xfrm>
          </p:grpSpPr>
          <p:sp>
            <p:nvSpPr>
              <p:cNvPr id="17924" name="Google Shape;17924;p30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5" name="Google Shape;17925;p30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6" name="Google Shape;17926;p30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7" name="Google Shape;17927;p30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8" name="Google Shape;17928;p30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9" name="Google Shape;17929;p30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0" name="Google Shape;17930;p30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1" name="Google Shape;17931;p30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2" name="Google Shape;17932;p30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3" name="Google Shape;17933;p30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4" name="Google Shape;17934;p30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5" name="Google Shape;17935;p30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6" name="Google Shape;17936;p30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7" name="Google Shape;17937;p30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8" name="Google Shape;17938;p30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9" name="Google Shape;17939;p30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0" name="Google Shape;17940;p30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1" name="Google Shape;17941;p30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2" name="Google Shape;17942;p30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3" name="Google Shape;17943;p30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4" name="Google Shape;17944;p30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5" name="Google Shape;17945;p30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6" name="Google Shape;17946;p30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7" name="Google Shape;17947;p30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8" name="Google Shape;17948;p30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9" name="Google Shape;17949;p30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0" name="Google Shape;17950;p30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1" name="Google Shape;17951;p30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2" name="Google Shape;17952;p30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3" name="Google Shape;17953;p30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4" name="Google Shape;17954;p30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5" name="Google Shape;17955;p30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6" name="Google Shape;17956;p30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957" name="Google Shape;17957;p30"/>
            <p:cNvGrpSpPr/>
            <p:nvPr/>
          </p:nvGrpSpPr>
          <p:grpSpPr>
            <a:xfrm>
              <a:off x="0" y="1033609"/>
              <a:ext cx="9144109" cy="277200"/>
              <a:chOff x="0" y="1009"/>
              <a:chExt cx="9144109" cy="277200"/>
            </a:xfrm>
          </p:grpSpPr>
          <p:sp>
            <p:nvSpPr>
              <p:cNvPr id="17958" name="Google Shape;17958;p30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9" name="Google Shape;17959;p30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0" name="Google Shape;17960;p30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1" name="Google Shape;17961;p30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2" name="Google Shape;17962;p30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3" name="Google Shape;17963;p30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4" name="Google Shape;17964;p30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5" name="Google Shape;17965;p30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6" name="Google Shape;17966;p30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7" name="Google Shape;17967;p30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8" name="Google Shape;17968;p30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9" name="Google Shape;17969;p30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0" name="Google Shape;17970;p30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1" name="Google Shape;17971;p30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2" name="Google Shape;17972;p30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3" name="Google Shape;17973;p30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4" name="Google Shape;17974;p30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5" name="Google Shape;17975;p30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6" name="Google Shape;17976;p30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7" name="Google Shape;17977;p30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8" name="Google Shape;17978;p30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9" name="Google Shape;17979;p30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0" name="Google Shape;17980;p30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1" name="Google Shape;17981;p30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2" name="Google Shape;17982;p30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3" name="Google Shape;17983;p30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4" name="Google Shape;17984;p30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5" name="Google Shape;17985;p30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6" name="Google Shape;17986;p30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7" name="Google Shape;17987;p30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8" name="Google Shape;17988;p30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9" name="Google Shape;17989;p30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0" name="Google Shape;17990;p30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991" name="Google Shape;17991;p30"/>
            <p:cNvGrpSpPr/>
            <p:nvPr/>
          </p:nvGrpSpPr>
          <p:grpSpPr>
            <a:xfrm>
              <a:off x="0" y="1310809"/>
              <a:ext cx="9144109" cy="277200"/>
              <a:chOff x="0" y="1009"/>
              <a:chExt cx="9144109" cy="277200"/>
            </a:xfrm>
          </p:grpSpPr>
          <p:sp>
            <p:nvSpPr>
              <p:cNvPr id="17992" name="Google Shape;17992;p30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3" name="Google Shape;17993;p30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4" name="Google Shape;17994;p30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5" name="Google Shape;17995;p30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6" name="Google Shape;17996;p30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7" name="Google Shape;17997;p30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8" name="Google Shape;17998;p30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9" name="Google Shape;17999;p30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0" name="Google Shape;18000;p30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1" name="Google Shape;18001;p30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2" name="Google Shape;18002;p30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3" name="Google Shape;18003;p30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4" name="Google Shape;18004;p30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5" name="Google Shape;18005;p30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6" name="Google Shape;18006;p30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7" name="Google Shape;18007;p30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8" name="Google Shape;18008;p30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9" name="Google Shape;18009;p30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0" name="Google Shape;18010;p30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1" name="Google Shape;18011;p30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2" name="Google Shape;18012;p30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3" name="Google Shape;18013;p30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4" name="Google Shape;18014;p30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5" name="Google Shape;18015;p30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6" name="Google Shape;18016;p30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7" name="Google Shape;18017;p30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8" name="Google Shape;18018;p30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9" name="Google Shape;18019;p30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0" name="Google Shape;18020;p30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1" name="Google Shape;18021;p30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2" name="Google Shape;18022;p30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3" name="Google Shape;18023;p30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4" name="Google Shape;18024;p30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025" name="Google Shape;18025;p30"/>
            <p:cNvGrpSpPr/>
            <p:nvPr/>
          </p:nvGrpSpPr>
          <p:grpSpPr>
            <a:xfrm>
              <a:off x="0" y="1588009"/>
              <a:ext cx="9144109" cy="277200"/>
              <a:chOff x="0" y="1009"/>
              <a:chExt cx="9144109" cy="277200"/>
            </a:xfrm>
          </p:grpSpPr>
          <p:sp>
            <p:nvSpPr>
              <p:cNvPr id="18026" name="Google Shape;18026;p30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7" name="Google Shape;18027;p30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8" name="Google Shape;18028;p30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9" name="Google Shape;18029;p30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0" name="Google Shape;18030;p30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1" name="Google Shape;18031;p30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2" name="Google Shape;18032;p30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3" name="Google Shape;18033;p30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4" name="Google Shape;18034;p30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5" name="Google Shape;18035;p30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6" name="Google Shape;18036;p30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7" name="Google Shape;18037;p30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8" name="Google Shape;18038;p30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9" name="Google Shape;18039;p30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0" name="Google Shape;18040;p30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1" name="Google Shape;18041;p30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2" name="Google Shape;18042;p30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3" name="Google Shape;18043;p30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4" name="Google Shape;18044;p30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5" name="Google Shape;18045;p30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6" name="Google Shape;18046;p30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7" name="Google Shape;18047;p30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8" name="Google Shape;18048;p30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9" name="Google Shape;18049;p30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0" name="Google Shape;18050;p30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1" name="Google Shape;18051;p30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2" name="Google Shape;18052;p30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3" name="Google Shape;18053;p30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4" name="Google Shape;18054;p30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5" name="Google Shape;18055;p30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6" name="Google Shape;18056;p30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7" name="Google Shape;18057;p30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8" name="Google Shape;18058;p30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059" name="Google Shape;18059;p30"/>
            <p:cNvGrpSpPr/>
            <p:nvPr/>
          </p:nvGrpSpPr>
          <p:grpSpPr>
            <a:xfrm>
              <a:off x="0" y="1865209"/>
              <a:ext cx="9144109" cy="277200"/>
              <a:chOff x="0" y="1009"/>
              <a:chExt cx="9144109" cy="277200"/>
            </a:xfrm>
          </p:grpSpPr>
          <p:sp>
            <p:nvSpPr>
              <p:cNvPr id="18060" name="Google Shape;18060;p30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1" name="Google Shape;18061;p30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2" name="Google Shape;18062;p30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3" name="Google Shape;18063;p30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4" name="Google Shape;18064;p30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5" name="Google Shape;18065;p30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6" name="Google Shape;18066;p30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7" name="Google Shape;18067;p30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8" name="Google Shape;18068;p30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9" name="Google Shape;18069;p30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0" name="Google Shape;18070;p30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1" name="Google Shape;18071;p30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2" name="Google Shape;18072;p30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3" name="Google Shape;18073;p30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4" name="Google Shape;18074;p30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5" name="Google Shape;18075;p30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6" name="Google Shape;18076;p30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7" name="Google Shape;18077;p30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8" name="Google Shape;18078;p30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9" name="Google Shape;18079;p30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0" name="Google Shape;18080;p30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1" name="Google Shape;18081;p30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2" name="Google Shape;18082;p30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3" name="Google Shape;18083;p30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4" name="Google Shape;18084;p30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5" name="Google Shape;18085;p30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6" name="Google Shape;18086;p30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7" name="Google Shape;18087;p30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8" name="Google Shape;18088;p30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9" name="Google Shape;18089;p30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0" name="Google Shape;18090;p30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1" name="Google Shape;18091;p30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2" name="Google Shape;18092;p30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093" name="Google Shape;18093;p30"/>
            <p:cNvGrpSpPr/>
            <p:nvPr/>
          </p:nvGrpSpPr>
          <p:grpSpPr>
            <a:xfrm>
              <a:off x="0" y="2142409"/>
              <a:ext cx="9144109" cy="277200"/>
              <a:chOff x="0" y="1009"/>
              <a:chExt cx="9144109" cy="277200"/>
            </a:xfrm>
          </p:grpSpPr>
          <p:sp>
            <p:nvSpPr>
              <p:cNvPr id="18094" name="Google Shape;18094;p30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5" name="Google Shape;18095;p30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6" name="Google Shape;18096;p30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7" name="Google Shape;18097;p30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8" name="Google Shape;18098;p30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9" name="Google Shape;18099;p30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0" name="Google Shape;18100;p30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1" name="Google Shape;18101;p30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2" name="Google Shape;18102;p30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3" name="Google Shape;18103;p30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4" name="Google Shape;18104;p30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5" name="Google Shape;18105;p30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6" name="Google Shape;18106;p30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7" name="Google Shape;18107;p30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8" name="Google Shape;18108;p30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9" name="Google Shape;18109;p30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0" name="Google Shape;18110;p30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1" name="Google Shape;18111;p30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2" name="Google Shape;18112;p30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3" name="Google Shape;18113;p30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4" name="Google Shape;18114;p30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5" name="Google Shape;18115;p30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6" name="Google Shape;18116;p30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7" name="Google Shape;18117;p30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8" name="Google Shape;18118;p30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9" name="Google Shape;18119;p30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0" name="Google Shape;18120;p30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1" name="Google Shape;18121;p30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2" name="Google Shape;18122;p30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3" name="Google Shape;18123;p30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4" name="Google Shape;18124;p30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5" name="Google Shape;18125;p30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6" name="Google Shape;18126;p30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127" name="Google Shape;18127;p30"/>
            <p:cNvGrpSpPr/>
            <p:nvPr/>
          </p:nvGrpSpPr>
          <p:grpSpPr>
            <a:xfrm>
              <a:off x="0" y="2419609"/>
              <a:ext cx="9144109" cy="277200"/>
              <a:chOff x="0" y="1009"/>
              <a:chExt cx="9144109" cy="277200"/>
            </a:xfrm>
          </p:grpSpPr>
          <p:sp>
            <p:nvSpPr>
              <p:cNvPr id="18128" name="Google Shape;18128;p30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9" name="Google Shape;18129;p30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0" name="Google Shape;18130;p30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1" name="Google Shape;18131;p30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2" name="Google Shape;18132;p30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3" name="Google Shape;18133;p30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4" name="Google Shape;18134;p30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5" name="Google Shape;18135;p30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6" name="Google Shape;18136;p30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7" name="Google Shape;18137;p30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8" name="Google Shape;18138;p30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9" name="Google Shape;18139;p30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0" name="Google Shape;18140;p30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1" name="Google Shape;18141;p30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2" name="Google Shape;18142;p30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3" name="Google Shape;18143;p30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4" name="Google Shape;18144;p30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5" name="Google Shape;18145;p30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6" name="Google Shape;18146;p30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7" name="Google Shape;18147;p30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8" name="Google Shape;18148;p30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9" name="Google Shape;18149;p30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0" name="Google Shape;18150;p30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1" name="Google Shape;18151;p30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2" name="Google Shape;18152;p30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3" name="Google Shape;18153;p30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4" name="Google Shape;18154;p30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5" name="Google Shape;18155;p30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6" name="Google Shape;18156;p30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7" name="Google Shape;18157;p30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8" name="Google Shape;18158;p30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9" name="Google Shape;18159;p30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0" name="Google Shape;18160;p30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161" name="Google Shape;18161;p30"/>
            <p:cNvGrpSpPr/>
            <p:nvPr/>
          </p:nvGrpSpPr>
          <p:grpSpPr>
            <a:xfrm>
              <a:off x="0" y="2696809"/>
              <a:ext cx="9144109" cy="277200"/>
              <a:chOff x="0" y="1009"/>
              <a:chExt cx="9144109" cy="277200"/>
            </a:xfrm>
          </p:grpSpPr>
          <p:sp>
            <p:nvSpPr>
              <p:cNvPr id="18162" name="Google Shape;18162;p30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3" name="Google Shape;18163;p30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4" name="Google Shape;18164;p30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5" name="Google Shape;18165;p30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6" name="Google Shape;18166;p30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7" name="Google Shape;18167;p30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8" name="Google Shape;18168;p30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9" name="Google Shape;18169;p30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0" name="Google Shape;18170;p30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1" name="Google Shape;18171;p30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2" name="Google Shape;18172;p30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3" name="Google Shape;18173;p30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4" name="Google Shape;18174;p30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5" name="Google Shape;18175;p30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6" name="Google Shape;18176;p30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7" name="Google Shape;18177;p30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8" name="Google Shape;18178;p30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9" name="Google Shape;18179;p30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0" name="Google Shape;18180;p30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1" name="Google Shape;18181;p30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2" name="Google Shape;18182;p30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3" name="Google Shape;18183;p30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4" name="Google Shape;18184;p30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5" name="Google Shape;18185;p30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6" name="Google Shape;18186;p30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7" name="Google Shape;18187;p30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8" name="Google Shape;18188;p30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9" name="Google Shape;18189;p30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0" name="Google Shape;18190;p30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1" name="Google Shape;18191;p30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2" name="Google Shape;18192;p30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3" name="Google Shape;18193;p30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4" name="Google Shape;18194;p30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195" name="Google Shape;18195;p30"/>
            <p:cNvGrpSpPr/>
            <p:nvPr/>
          </p:nvGrpSpPr>
          <p:grpSpPr>
            <a:xfrm>
              <a:off x="0" y="2974009"/>
              <a:ext cx="9144109" cy="277200"/>
              <a:chOff x="0" y="1009"/>
              <a:chExt cx="9144109" cy="277200"/>
            </a:xfrm>
          </p:grpSpPr>
          <p:sp>
            <p:nvSpPr>
              <p:cNvPr id="18196" name="Google Shape;18196;p30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7" name="Google Shape;18197;p30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8" name="Google Shape;18198;p30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9" name="Google Shape;18199;p30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0" name="Google Shape;18200;p30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1" name="Google Shape;18201;p30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2" name="Google Shape;18202;p30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3" name="Google Shape;18203;p30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4" name="Google Shape;18204;p30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5" name="Google Shape;18205;p30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6" name="Google Shape;18206;p30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7" name="Google Shape;18207;p30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8" name="Google Shape;18208;p30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9" name="Google Shape;18209;p30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0" name="Google Shape;18210;p30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1" name="Google Shape;18211;p30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2" name="Google Shape;18212;p30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3" name="Google Shape;18213;p30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4" name="Google Shape;18214;p30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5" name="Google Shape;18215;p30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6" name="Google Shape;18216;p30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7" name="Google Shape;18217;p30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8" name="Google Shape;18218;p30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9" name="Google Shape;18219;p30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0" name="Google Shape;18220;p30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1" name="Google Shape;18221;p30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2" name="Google Shape;18222;p30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3" name="Google Shape;18223;p30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4" name="Google Shape;18224;p30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5" name="Google Shape;18225;p30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6" name="Google Shape;18226;p30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7" name="Google Shape;18227;p30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8" name="Google Shape;18228;p30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229" name="Google Shape;18229;p30"/>
            <p:cNvGrpSpPr/>
            <p:nvPr/>
          </p:nvGrpSpPr>
          <p:grpSpPr>
            <a:xfrm>
              <a:off x="0" y="3251209"/>
              <a:ext cx="9144109" cy="277200"/>
              <a:chOff x="0" y="1009"/>
              <a:chExt cx="9144109" cy="277200"/>
            </a:xfrm>
          </p:grpSpPr>
          <p:sp>
            <p:nvSpPr>
              <p:cNvPr id="18230" name="Google Shape;18230;p30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1" name="Google Shape;18231;p30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2" name="Google Shape;18232;p30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3" name="Google Shape;18233;p30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4" name="Google Shape;18234;p30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5" name="Google Shape;18235;p30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6" name="Google Shape;18236;p30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7" name="Google Shape;18237;p30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8" name="Google Shape;18238;p30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9" name="Google Shape;18239;p30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0" name="Google Shape;18240;p30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1" name="Google Shape;18241;p30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2" name="Google Shape;18242;p30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3" name="Google Shape;18243;p30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4" name="Google Shape;18244;p30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5" name="Google Shape;18245;p30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6" name="Google Shape;18246;p30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7" name="Google Shape;18247;p30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8" name="Google Shape;18248;p30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9" name="Google Shape;18249;p30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0" name="Google Shape;18250;p30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1" name="Google Shape;18251;p30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2" name="Google Shape;18252;p30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3" name="Google Shape;18253;p30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4" name="Google Shape;18254;p30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5" name="Google Shape;18255;p30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6" name="Google Shape;18256;p30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7" name="Google Shape;18257;p30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8" name="Google Shape;18258;p30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9" name="Google Shape;18259;p30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0" name="Google Shape;18260;p30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1" name="Google Shape;18261;p30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2" name="Google Shape;18262;p30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263" name="Google Shape;18263;p30"/>
            <p:cNvGrpSpPr/>
            <p:nvPr/>
          </p:nvGrpSpPr>
          <p:grpSpPr>
            <a:xfrm>
              <a:off x="0" y="3528409"/>
              <a:ext cx="9144109" cy="277200"/>
              <a:chOff x="0" y="1009"/>
              <a:chExt cx="9144109" cy="277200"/>
            </a:xfrm>
          </p:grpSpPr>
          <p:sp>
            <p:nvSpPr>
              <p:cNvPr id="18264" name="Google Shape;18264;p30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5" name="Google Shape;18265;p30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6" name="Google Shape;18266;p30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7" name="Google Shape;18267;p30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8" name="Google Shape;18268;p30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9" name="Google Shape;18269;p30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0" name="Google Shape;18270;p30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1" name="Google Shape;18271;p30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2" name="Google Shape;18272;p30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3" name="Google Shape;18273;p30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4" name="Google Shape;18274;p30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5" name="Google Shape;18275;p30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6" name="Google Shape;18276;p30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7" name="Google Shape;18277;p30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8" name="Google Shape;18278;p30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9" name="Google Shape;18279;p30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0" name="Google Shape;18280;p30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1" name="Google Shape;18281;p30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2" name="Google Shape;18282;p30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3" name="Google Shape;18283;p30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4" name="Google Shape;18284;p30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5" name="Google Shape;18285;p30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6" name="Google Shape;18286;p30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7" name="Google Shape;18287;p30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8" name="Google Shape;18288;p30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9" name="Google Shape;18289;p30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0" name="Google Shape;18290;p30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1" name="Google Shape;18291;p30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2" name="Google Shape;18292;p30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3" name="Google Shape;18293;p30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4" name="Google Shape;18294;p30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5" name="Google Shape;18295;p30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6" name="Google Shape;18296;p30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297" name="Google Shape;18297;p30"/>
            <p:cNvGrpSpPr/>
            <p:nvPr/>
          </p:nvGrpSpPr>
          <p:grpSpPr>
            <a:xfrm>
              <a:off x="0" y="3805609"/>
              <a:ext cx="9144109" cy="277200"/>
              <a:chOff x="0" y="1009"/>
              <a:chExt cx="9144109" cy="277200"/>
            </a:xfrm>
          </p:grpSpPr>
          <p:sp>
            <p:nvSpPr>
              <p:cNvPr id="18298" name="Google Shape;18298;p30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9" name="Google Shape;18299;p30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0" name="Google Shape;18300;p30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1" name="Google Shape;18301;p30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2" name="Google Shape;18302;p30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3" name="Google Shape;18303;p30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4" name="Google Shape;18304;p30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5" name="Google Shape;18305;p30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6" name="Google Shape;18306;p30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7" name="Google Shape;18307;p30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8" name="Google Shape;18308;p30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9" name="Google Shape;18309;p30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0" name="Google Shape;18310;p30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1" name="Google Shape;18311;p30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2" name="Google Shape;18312;p30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3" name="Google Shape;18313;p30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4" name="Google Shape;18314;p30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5" name="Google Shape;18315;p30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6" name="Google Shape;18316;p30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7" name="Google Shape;18317;p30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8" name="Google Shape;18318;p30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9" name="Google Shape;18319;p30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0" name="Google Shape;18320;p30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1" name="Google Shape;18321;p30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2" name="Google Shape;18322;p30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3" name="Google Shape;18323;p30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4" name="Google Shape;18324;p30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5" name="Google Shape;18325;p30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6" name="Google Shape;18326;p30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7" name="Google Shape;18327;p30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8" name="Google Shape;18328;p30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9" name="Google Shape;18329;p30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0" name="Google Shape;18330;p30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31" name="Google Shape;18331;p30"/>
            <p:cNvGrpSpPr/>
            <p:nvPr/>
          </p:nvGrpSpPr>
          <p:grpSpPr>
            <a:xfrm>
              <a:off x="0" y="4082809"/>
              <a:ext cx="9144109" cy="277200"/>
              <a:chOff x="0" y="1009"/>
              <a:chExt cx="9144109" cy="277200"/>
            </a:xfrm>
          </p:grpSpPr>
          <p:sp>
            <p:nvSpPr>
              <p:cNvPr id="18332" name="Google Shape;18332;p30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3" name="Google Shape;18333;p30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4" name="Google Shape;18334;p30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5" name="Google Shape;18335;p30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6" name="Google Shape;18336;p30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7" name="Google Shape;18337;p30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8" name="Google Shape;18338;p30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9" name="Google Shape;18339;p30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0" name="Google Shape;18340;p30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1" name="Google Shape;18341;p30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2" name="Google Shape;18342;p30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3" name="Google Shape;18343;p30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4" name="Google Shape;18344;p30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5" name="Google Shape;18345;p30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6" name="Google Shape;18346;p30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7" name="Google Shape;18347;p30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8" name="Google Shape;18348;p30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9" name="Google Shape;18349;p30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0" name="Google Shape;18350;p30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1" name="Google Shape;18351;p30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2" name="Google Shape;18352;p30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3" name="Google Shape;18353;p30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4" name="Google Shape;18354;p30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5" name="Google Shape;18355;p30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6" name="Google Shape;18356;p30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7" name="Google Shape;18357;p30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8" name="Google Shape;18358;p30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9" name="Google Shape;18359;p30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0" name="Google Shape;18360;p30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1" name="Google Shape;18361;p30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2" name="Google Shape;18362;p30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3" name="Google Shape;18363;p30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4" name="Google Shape;18364;p30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65" name="Google Shape;18365;p30"/>
            <p:cNvGrpSpPr/>
            <p:nvPr/>
          </p:nvGrpSpPr>
          <p:grpSpPr>
            <a:xfrm>
              <a:off x="0" y="4360009"/>
              <a:ext cx="9144109" cy="277200"/>
              <a:chOff x="0" y="1009"/>
              <a:chExt cx="9144109" cy="277200"/>
            </a:xfrm>
          </p:grpSpPr>
          <p:sp>
            <p:nvSpPr>
              <p:cNvPr id="18366" name="Google Shape;18366;p30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7" name="Google Shape;18367;p30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8" name="Google Shape;18368;p30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9" name="Google Shape;18369;p30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0" name="Google Shape;18370;p30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1" name="Google Shape;18371;p30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2" name="Google Shape;18372;p30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3" name="Google Shape;18373;p30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4" name="Google Shape;18374;p30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5" name="Google Shape;18375;p30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6" name="Google Shape;18376;p30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7" name="Google Shape;18377;p30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8" name="Google Shape;18378;p30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9" name="Google Shape;18379;p30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0" name="Google Shape;18380;p30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1" name="Google Shape;18381;p30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2" name="Google Shape;18382;p30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3" name="Google Shape;18383;p30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4" name="Google Shape;18384;p30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5" name="Google Shape;18385;p30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6" name="Google Shape;18386;p30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7" name="Google Shape;18387;p30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8" name="Google Shape;18388;p30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9" name="Google Shape;18389;p30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0" name="Google Shape;18390;p30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1" name="Google Shape;18391;p30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2" name="Google Shape;18392;p30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3" name="Google Shape;18393;p30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4" name="Google Shape;18394;p30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5" name="Google Shape;18395;p30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6" name="Google Shape;18396;p30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7" name="Google Shape;18397;p30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8" name="Google Shape;18398;p30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99" name="Google Shape;18399;p30"/>
            <p:cNvGrpSpPr/>
            <p:nvPr/>
          </p:nvGrpSpPr>
          <p:grpSpPr>
            <a:xfrm>
              <a:off x="0" y="4637209"/>
              <a:ext cx="9144109" cy="277200"/>
              <a:chOff x="0" y="1009"/>
              <a:chExt cx="9144109" cy="277200"/>
            </a:xfrm>
          </p:grpSpPr>
          <p:sp>
            <p:nvSpPr>
              <p:cNvPr id="18400" name="Google Shape;18400;p30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1" name="Google Shape;18401;p30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2" name="Google Shape;18402;p30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3" name="Google Shape;18403;p30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4" name="Google Shape;18404;p30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5" name="Google Shape;18405;p30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6" name="Google Shape;18406;p30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7" name="Google Shape;18407;p30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8" name="Google Shape;18408;p30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9" name="Google Shape;18409;p30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0" name="Google Shape;18410;p30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1" name="Google Shape;18411;p30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2" name="Google Shape;18412;p30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3" name="Google Shape;18413;p30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4" name="Google Shape;18414;p30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5" name="Google Shape;18415;p30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6" name="Google Shape;18416;p30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7" name="Google Shape;18417;p30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8" name="Google Shape;18418;p30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9" name="Google Shape;18419;p30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0" name="Google Shape;18420;p30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1" name="Google Shape;18421;p30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2" name="Google Shape;18422;p30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3" name="Google Shape;18423;p30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4" name="Google Shape;18424;p30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5" name="Google Shape;18425;p30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6" name="Google Shape;18426;p30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7" name="Google Shape;18427;p30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8" name="Google Shape;18428;p30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9" name="Google Shape;18429;p30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0" name="Google Shape;18430;p30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1" name="Google Shape;18431;p30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2" name="Google Shape;18432;p30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33" name="Google Shape;18433;p30"/>
            <p:cNvGrpSpPr/>
            <p:nvPr/>
          </p:nvGrpSpPr>
          <p:grpSpPr>
            <a:xfrm>
              <a:off x="0" y="4914409"/>
              <a:ext cx="9144109" cy="277200"/>
              <a:chOff x="0" y="1009"/>
              <a:chExt cx="9144109" cy="277200"/>
            </a:xfrm>
          </p:grpSpPr>
          <p:sp>
            <p:nvSpPr>
              <p:cNvPr id="18434" name="Google Shape;18434;p30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5" name="Google Shape;18435;p30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6" name="Google Shape;18436;p30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7" name="Google Shape;18437;p30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8" name="Google Shape;18438;p30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9" name="Google Shape;18439;p30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0" name="Google Shape;18440;p30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1" name="Google Shape;18441;p30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2" name="Google Shape;18442;p30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3" name="Google Shape;18443;p30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4" name="Google Shape;18444;p30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5" name="Google Shape;18445;p30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6" name="Google Shape;18446;p30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7" name="Google Shape;18447;p30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8" name="Google Shape;18448;p30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9" name="Google Shape;18449;p30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0" name="Google Shape;18450;p30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1" name="Google Shape;18451;p30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2" name="Google Shape;18452;p30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3" name="Google Shape;18453;p30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4" name="Google Shape;18454;p30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5" name="Google Shape;18455;p30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6" name="Google Shape;18456;p30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7" name="Google Shape;18457;p30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8" name="Google Shape;18458;p30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9" name="Google Shape;18459;p30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0" name="Google Shape;18460;p30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1" name="Google Shape;18461;p30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2" name="Google Shape;18462;p30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3" name="Google Shape;18463;p30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4" name="Google Shape;18464;p30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5" name="Google Shape;18465;p30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6" name="Google Shape;18466;p30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1"/>
        </a:solidFill>
        <a:effectLst/>
      </p:bgPr>
    </p:bg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4" name="Google Shape;664;p3"/>
          <p:cNvGrpSpPr/>
          <p:nvPr/>
        </p:nvGrpSpPr>
        <p:grpSpPr>
          <a:xfrm>
            <a:off x="0" y="-61641"/>
            <a:ext cx="9144109" cy="5266800"/>
            <a:chOff x="0" y="-75191"/>
            <a:chExt cx="9144109" cy="5266800"/>
          </a:xfrm>
        </p:grpSpPr>
        <p:grpSp>
          <p:nvGrpSpPr>
            <p:cNvPr id="665" name="Google Shape;665;p3"/>
            <p:cNvGrpSpPr/>
            <p:nvPr/>
          </p:nvGrpSpPr>
          <p:grpSpPr>
            <a:xfrm>
              <a:off x="0" y="-75191"/>
              <a:ext cx="9144109" cy="277200"/>
              <a:chOff x="0" y="1009"/>
              <a:chExt cx="9144109" cy="277200"/>
            </a:xfrm>
          </p:grpSpPr>
          <p:sp>
            <p:nvSpPr>
              <p:cNvPr id="666" name="Google Shape;666;p3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3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3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3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3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3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3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3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3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3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3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3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3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3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3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3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3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3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3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3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3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3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3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3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3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9" name="Google Shape;699;p3"/>
            <p:cNvGrpSpPr/>
            <p:nvPr/>
          </p:nvGrpSpPr>
          <p:grpSpPr>
            <a:xfrm>
              <a:off x="0" y="202009"/>
              <a:ext cx="9144109" cy="277200"/>
              <a:chOff x="0" y="1009"/>
              <a:chExt cx="9144109" cy="277200"/>
            </a:xfrm>
          </p:grpSpPr>
          <p:sp>
            <p:nvSpPr>
              <p:cNvPr id="700" name="Google Shape;700;p3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3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3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3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3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3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3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3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3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3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3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3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3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3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3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3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3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3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3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3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3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3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3" name="Google Shape;733;p3"/>
            <p:cNvGrpSpPr/>
            <p:nvPr/>
          </p:nvGrpSpPr>
          <p:grpSpPr>
            <a:xfrm>
              <a:off x="0" y="479209"/>
              <a:ext cx="9144109" cy="277200"/>
              <a:chOff x="0" y="1009"/>
              <a:chExt cx="9144109" cy="277200"/>
            </a:xfrm>
          </p:grpSpPr>
          <p:sp>
            <p:nvSpPr>
              <p:cNvPr id="734" name="Google Shape;734;p3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3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3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3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3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3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3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3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3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3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3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3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3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3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3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3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3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3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3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3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3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3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3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3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3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3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3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3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3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3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3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3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3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7" name="Google Shape;767;p3"/>
            <p:cNvGrpSpPr/>
            <p:nvPr/>
          </p:nvGrpSpPr>
          <p:grpSpPr>
            <a:xfrm>
              <a:off x="0" y="756409"/>
              <a:ext cx="9144109" cy="277200"/>
              <a:chOff x="0" y="1009"/>
              <a:chExt cx="9144109" cy="277200"/>
            </a:xfrm>
          </p:grpSpPr>
          <p:sp>
            <p:nvSpPr>
              <p:cNvPr id="768" name="Google Shape;768;p3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3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3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3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3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3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3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3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3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3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3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3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3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3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3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3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3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3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3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3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3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3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3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3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3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3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3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3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3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3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3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3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3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1" name="Google Shape;801;p3"/>
            <p:cNvGrpSpPr/>
            <p:nvPr/>
          </p:nvGrpSpPr>
          <p:grpSpPr>
            <a:xfrm>
              <a:off x="0" y="1033609"/>
              <a:ext cx="9144109" cy="277200"/>
              <a:chOff x="0" y="1009"/>
              <a:chExt cx="9144109" cy="277200"/>
            </a:xfrm>
          </p:grpSpPr>
          <p:sp>
            <p:nvSpPr>
              <p:cNvPr id="802" name="Google Shape;802;p3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3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3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3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3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3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3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3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3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3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3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3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3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3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3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3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3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3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3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3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3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3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3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3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3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3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3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3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3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3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3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3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5" name="Google Shape;835;p3"/>
            <p:cNvGrpSpPr/>
            <p:nvPr/>
          </p:nvGrpSpPr>
          <p:grpSpPr>
            <a:xfrm>
              <a:off x="0" y="1310809"/>
              <a:ext cx="9144109" cy="277200"/>
              <a:chOff x="0" y="1009"/>
              <a:chExt cx="9144109" cy="277200"/>
            </a:xfrm>
          </p:grpSpPr>
          <p:sp>
            <p:nvSpPr>
              <p:cNvPr id="836" name="Google Shape;836;p3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3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3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3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3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3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3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3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3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3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3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3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3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3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3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3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3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3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3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3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3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3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3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3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3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3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3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3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3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3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3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3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9" name="Google Shape;869;p3"/>
            <p:cNvGrpSpPr/>
            <p:nvPr/>
          </p:nvGrpSpPr>
          <p:grpSpPr>
            <a:xfrm>
              <a:off x="0" y="1588009"/>
              <a:ext cx="9144109" cy="277200"/>
              <a:chOff x="0" y="1009"/>
              <a:chExt cx="9144109" cy="277200"/>
            </a:xfrm>
          </p:grpSpPr>
          <p:sp>
            <p:nvSpPr>
              <p:cNvPr id="870" name="Google Shape;870;p3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3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3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3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3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3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3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3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3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3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3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3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3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3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3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3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3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3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3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3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3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3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3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3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3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3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3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3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3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3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3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3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3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3" name="Google Shape;903;p3"/>
            <p:cNvGrpSpPr/>
            <p:nvPr/>
          </p:nvGrpSpPr>
          <p:grpSpPr>
            <a:xfrm>
              <a:off x="0" y="1865209"/>
              <a:ext cx="9144109" cy="277200"/>
              <a:chOff x="0" y="1009"/>
              <a:chExt cx="9144109" cy="277200"/>
            </a:xfrm>
          </p:grpSpPr>
          <p:sp>
            <p:nvSpPr>
              <p:cNvPr id="904" name="Google Shape;904;p3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3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3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3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3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3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3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3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3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3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3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3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3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3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3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3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3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3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3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3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3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3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3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3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3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3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3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3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3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3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3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3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3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7" name="Google Shape;937;p3"/>
            <p:cNvGrpSpPr/>
            <p:nvPr/>
          </p:nvGrpSpPr>
          <p:grpSpPr>
            <a:xfrm>
              <a:off x="0" y="2142409"/>
              <a:ext cx="9144109" cy="277200"/>
              <a:chOff x="0" y="1009"/>
              <a:chExt cx="9144109" cy="277200"/>
            </a:xfrm>
          </p:grpSpPr>
          <p:sp>
            <p:nvSpPr>
              <p:cNvPr id="938" name="Google Shape;938;p3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3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3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3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3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3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3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3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3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3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3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3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3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3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3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3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3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3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3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3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3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3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3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3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3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3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3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3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3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3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3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3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3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1" name="Google Shape;971;p3"/>
            <p:cNvGrpSpPr/>
            <p:nvPr/>
          </p:nvGrpSpPr>
          <p:grpSpPr>
            <a:xfrm>
              <a:off x="0" y="2419609"/>
              <a:ext cx="9144109" cy="277200"/>
              <a:chOff x="0" y="1009"/>
              <a:chExt cx="9144109" cy="277200"/>
            </a:xfrm>
          </p:grpSpPr>
          <p:sp>
            <p:nvSpPr>
              <p:cNvPr id="972" name="Google Shape;972;p3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3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3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3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3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3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3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3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3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3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3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3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3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3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3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3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3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3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3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3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3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3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3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3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3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3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3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3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3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3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3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3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3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5" name="Google Shape;1005;p3"/>
            <p:cNvGrpSpPr/>
            <p:nvPr/>
          </p:nvGrpSpPr>
          <p:grpSpPr>
            <a:xfrm>
              <a:off x="0" y="2696809"/>
              <a:ext cx="9144109" cy="277200"/>
              <a:chOff x="0" y="1009"/>
              <a:chExt cx="9144109" cy="277200"/>
            </a:xfrm>
          </p:grpSpPr>
          <p:sp>
            <p:nvSpPr>
              <p:cNvPr id="1006" name="Google Shape;1006;p3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3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3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3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3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3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3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3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3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3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3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3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3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3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3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3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3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3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3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3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3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3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3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3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3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3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3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3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3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3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3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3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3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9" name="Google Shape;1039;p3"/>
            <p:cNvGrpSpPr/>
            <p:nvPr/>
          </p:nvGrpSpPr>
          <p:grpSpPr>
            <a:xfrm>
              <a:off x="0" y="2974009"/>
              <a:ext cx="9144109" cy="277200"/>
              <a:chOff x="0" y="1009"/>
              <a:chExt cx="9144109" cy="277200"/>
            </a:xfrm>
          </p:grpSpPr>
          <p:sp>
            <p:nvSpPr>
              <p:cNvPr id="1040" name="Google Shape;1040;p3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3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3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3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3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3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3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3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3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3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3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3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3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3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3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3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3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3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3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3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3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3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3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3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3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3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3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3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3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3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3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3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3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3" name="Google Shape;1073;p3"/>
            <p:cNvGrpSpPr/>
            <p:nvPr/>
          </p:nvGrpSpPr>
          <p:grpSpPr>
            <a:xfrm>
              <a:off x="0" y="3251209"/>
              <a:ext cx="9144109" cy="277200"/>
              <a:chOff x="0" y="1009"/>
              <a:chExt cx="9144109" cy="277200"/>
            </a:xfrm>
          </p:grpSpPr>
          <p:sp>
            <p:nvSpPr>
              <p:cNvPr id="1074" name="Google Shape;1074;p3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3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3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3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3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3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3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3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3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3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3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3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3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3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3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3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3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3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3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3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3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3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3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3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3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3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3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3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3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3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3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3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3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7" name="Google Shape;1107;p3"/>
            <p:cNvGrpSpPr/>
            <p:nvPr/>
          </p:nvGrpSpPr>
          <p:grpSpPr>
            <a:xfrm>
              <a:off x="0" y="3528409"/>
              <a:ext cx="9144109" cy="277200"/>
              <a:chOff x="0" y="1009"/>
              <a:chExt cx="9144109" cy="277200"/>
            </a:xfrm>
          </p:grpSpPr>
          <p:sp>
            <p:nvSpPr>
              <p:cNvPr id="1108" name="Google Shape;1108;p3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3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3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3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3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3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3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3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3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3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3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3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3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3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3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3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3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3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3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3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3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3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3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3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3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3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3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3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3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3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3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3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3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41" name="Google Shape;1141;p3"/>
            <p:cNvGrpSpPr/>
            <p:nvPr/>
          </p:nvGrpSpPr>
          <p:grpSpPr>
            <a:xfrm>
              <a:off x="0" y="3805609"/>
              <a:ext cx="9144109" cy="277200"/>
              <a:chOff x="0" y="1009"/>
              <a:chExt cx="9144109" cy="277200"/>
            </a:xfrm>
          </p:grpSpPr>
          <p:sp>
            <p:nvSpPr>
              <p:cNvPr id="1142" name="Google Shape;1142;p3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3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3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3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3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3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3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3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3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3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3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3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3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3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3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3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3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3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3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3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3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3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3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3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3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3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3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3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3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3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3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3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3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75" name="Google Shape;1175;p3"/>
            <p:cNvGrpSpPr/>
            <p:nvPr/>
          </p:nvGrpSpPr>
          <p:grpSpPr>
            <a:xfrm>
              <a:off x="0" y="4082809"/>
              <a:ext cx="9144109" cy="277200"/>
              <a:chOff x="0" y="1009"/>
              <a:chExt cx="9144109" cy="277200"/>
            </a:xfrm>
          </p:grpSpPr>
          <p:sp>
            <p:nvSpPr>
              <p:cNvPr id="1176" name="Google Shape;1176;p3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3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3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3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3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3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3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3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3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3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3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3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3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3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3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3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3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3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3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3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3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3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3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3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3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3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3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3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3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3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3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3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3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9" name="Google Shape;1209;p3"/>
            <p:cNvGrpSpPr/>
            <p:nvPr/>
          </p:nvGrpSpPr>
          <p:grpSpPr>
            <a:xfrm>
              <a:off x="0" y="4360009"/>
              <a:ext cx="9144109" cy="277200"/>
              <a:chOff x="0" y="1009"/>
              <a:chExt cx="9144109" cy="277200"/>
            </a:xfrm>
          </p:grpSpPr>
          <p:sp>
            <p:nvSpPr>
              <p:cNvPr id="1210" name="Google Shape;1210;p3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3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3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3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3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3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3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3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3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3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3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3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3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3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3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3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3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3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3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3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3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3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3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3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3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3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3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3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3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3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3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3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3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43" name="Google Shape;1243;p3"/>
            <p:cNvGrpSpPr/>
            <p:nvPr/>
          </p:nvGrpSpPr>
          <p:grpSpPr>
            <a:xfrm>
              <a:off x="0" y="4637209"/>
              <a:ext cx="9144109" cy="277200"/>
              <a:chOff x="0" y="1009"/>
              <a:chExt cx="9144109" cy="277200"/>
            </a:xfrm>
          </p:grpSpPr>
          <p:sp>
            <p:nvSpPr>
              <p:cNvPr id="1244" name="Google Shape;1244;p3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3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3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3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3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3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3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3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3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3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3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3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3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3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3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3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3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3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3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3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3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3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3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3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3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3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3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3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3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3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3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3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3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77" name="Google Shape;1277;p3"/>
            <p:cNvGrpSpPr/>
            <p:nvPr/>
          </p:nvGrpSpPr>
          <p:grpSpPr>
            <a:xfrm>
              <a:off x="0" y="4914409"/>
              <a:ext cx="9144109" cy="277200"/>
              <a:chOff x="0" y="1009"/>
              <a:chExt cx="9144109" cy="277200"/>
            </a:xfrm>
          </p:grpSpPr>
          <p:sp>
            <p:nvSpPr>
              <p:cNvPr id="1278" name="Google Shape;1278;p3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3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3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3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3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3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3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3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3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3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3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3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3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3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3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3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3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3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3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3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3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3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3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3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3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3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3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3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3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3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3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3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3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11" name="Google Shape;1311;p3"/>
          <p:cNvSpPr txBox="1">
            <a:spLocks noGrp="1"/>
          </p:cNvSpPr>
          <p:nvPr>
            <p:ph type="title"/>
          </p:nvPr>
        </p:nvSpPr>
        <p:spPr>
          <a:xfrm>
            <a:off x="1530675" y="2211300"/>
            <a:ext cx="6082500" cy="138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12" name="Google Shape;1312;p3"/>
          <p:cNvSpPr txBox="1">
            <a:spLocks noGrp="1"/>
          </p:cNvSpPr>
          <p:nvPr>
            <p:ph type="title" idx="2" hasCustomPrompt="1"/>
          </p:nvPr>
        </p:nvSpPr>
        <p:spPr>
          <a:xfrm>
            <a:off x="3939975" y="1267375"/>
            <a:ext cx="1263900" cy="841800"/>
          </a:xfrm>
          <a:prstGeom prst="rect">
            <a:avLst/>
          </a:prstGeom>
          <a:gradFill>
            <a:gsLst>
              <a:gs pos="0">
                <a:srgbClr val="42FFFF"/>
              </a:gs>
              <a:gs pos="100000">
                <a:srgbClr val="07B8B8"/>
              </a:gs>
            </a:gsLst>
            <a:lin ang="5400012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13" name="Google Shape;1313;p3"/>
          <p:cNvSpPr txBox="1">
            <a:spLocks noGrp="1"/>
          </p:cNvSpPr>
          <p:nvPr>
            <p:ph type="subTitle" idx="1"/>
          </p:nvPr>
        </p:nvSpPr>
        <p:spPr>
          <a:xfrm>
            <a:off x="1530675" y="3699725"/>
            <a:ext cx="6082500" cy="443100"/>
          </a:xfrm>
          <a:prstGeom prst="rect">
            <a:avLst/>
          </a:prstGeom>
          <a:gradFill>
            <a:gsLst>
              <a:gs pos="0">
                <a:srgbClr val="42FFFF"/>
              </a:gs>
              <a:gs pos="100000">
                <a:srgbClr val="07B8B8"/>
              </a:gs>
            </a:gsLst>
            <a:lin ang="5400012" scaled="0"/>
          </a:gra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4" name="Google Shape;1314;p3"/>
          <p:cNvSpPr txBox="1">
            <a:spLocks noGrp="1"/>
          </p:cNvSpPr>
          <p:nvPr>
            <p:ph type="ctrTitle" idx="3"/>
          </p:nvPr>
        </p:nvSpPr>
        <p:spPr>
          <a:xfrm>
            <a:off x="618490" y="257925"/>
            <a:ext cx="1877100" cy="23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Deca"/>
              <a:buNone/>
              <a:defRPr sz="10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Deca"/>
              <a:buNone/>
              <a:defRPr sz="10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Deca"/>
              <a:buNone/>
              <a:defRPr sz="10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Deca"/>
              <a:buNone/>
              <a:defRPr sz="10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Deca"/>
              <a:buNone/>
              <a:defRPr sz="10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Deca"/>
              <a:buNone/>
              <a:defRPr sz="10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Deca"/>
              <a:buNone/>
              <a:defRPr sz="10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Deca"/>
              <a:buNone/>
              <a:defRPr sz="10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Deca"/>
              <a:buNone/>
              <a:defRPr sz="10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1315" name="Google Shape;1315;p3"/>
          <p:cNvSpPr txBox="1">
            <a:spLocks noGrp="1"/>
          </p:cNvSpPr>
          <p:nvPr>
            <p:ph type="ctrTitle" idx="4"/>
          </p:nvPr>
        </p:nvSpPr>
        <p:spPr>
          <a:xfrm>
            <a:off x="6348285" y="257925"/>
            <a:ext cx="2177100" cy="23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Deca"/>
              <a:buNone/>
              <a:defRPr sz="10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Deca"/>
              <a:buNone/>
              <a:defRPr sz="10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Deca"/>
              <a:buNone/>
              <a:defRPr sz="10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Deca"/>
              <a:buNone/>
              <a:defRPr sz="10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Deca"/>
              <a:buNone/>
              <a:defRPr sz="10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Deca"/>
              <a:buNone/>
              <a:defRPr sz="10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Deca"/>
              <a:buNone/>
              <a:defRPr sz="10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Deca"/>
              <a:buNone/>
              <a:defRPr sz="10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Deca"/>
              <a:buNone/>
              <a:defRPr sz="10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1316" name="Google Shape;1316;p3"/>
          <p:cNvSpPr/>
          <p:nvPr/>
        </p:nvSpPr>
        <p:spPr>
          <a:xfrm>
            <a:off x="562675" y="216100"/>
            <a:ext cx="8018700" cy="3234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17" name="Google Shape;1317;p3"/>
          <p:cNvCxnSpPr/>
          <p:nvPr/>
        </p:nvCxnSpPr>
        <p:spPr>
          <a:xfrm>
            <a:off x="564900" y="4604000"/>
            <a:ext cx="8014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8" name="Google Shape;1318;p3"/>
          <p:cNvCxnSpPr/>
          <p:nvPr/>
        </p:nvCxnSpPr>
        <p:spPr>
          <a:xfrm>
            <a:off x="564900" y="4692150"/>
            <a:ext cx="8014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9" name="Google Shape;1319;p3"/>
          <p:cNvSpPr/>
          <p:nvPr/>
        </p:nvSpPr>
        <p:spPr>
          <a:xfrm rot="2172460">
            <a:off x="8152321" y="-44917"/>
            <a:ext cx="1240703" cy="3228525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0" name="Google Shape;1320;p3"/>
          <p:cNvSpPr/>
          <p:nvPr/>
        </p:nvSpPr>
        <p:spPr>
          <a:xfrm rot="1848421">
            <a:off x="-747404" y="680693"/>
            <a:ext cx="1579817" cy="4110735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lt2"/>
        </a:solidFill>
        <a:effectLst/>
      </p:bgPr>
    </p:bg>
    <p:spTree>
      <p:nvGrpSpPr>
        <p:cNvPr id="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2" name="Google Shape;1322;p4"/>
          <p:cNvGrpSpPr/>
          <p:nvPr/>
        </p:nvGrpSpPr>
        <p:grpSpPr>
          <a:xfrm>
            <a:off x="0" y="-61641"/>
            <a:ext cx="9144109" cy="5266800"/>
            <a:chOff x="0" y="-75191"/>
            <a:chExt cx="9144109" cy="5266800"/>
          </a:xfrm>
        </p:grpSpPr>
        <p:grpSp>
          <p:nvGrpSpPr>
            <p:cNvPr id="1323" name="Google Shape;1323;p4"/>
            <p:cNvGrpSpPr/>
            <p:nvPr/>
          </p:nvGrpSpPr>
          <p:grpSpPr>
            <a:xfrm>
              <a:off x="0" y="-75191"/>
              <a:ext cx="9144109" cy="277200"/>
              <a:chOff x="0" y="1009"/>
              <a:chExt cx="9144109" cy="277200"/>
            </a:xfrm>
          </p:grpSpPr>
          <p:sp>
            <p:nvSpPr>
              <p:cNvPr id="1324" name="Google Shape;1324;p4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4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4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4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4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4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4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4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4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4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4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4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4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4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4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4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4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4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4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4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4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4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4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4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4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4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4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4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4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4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4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4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4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7" name="Google Shape;1357;p4"/>
            <p:cNvGrpSpPr/>
            <p:nvPr/>
          </p:nvGrpSpPr>
          <p:grpSpPr>
            <a:xfrm>
              <a:off x="0" y="202009"/>
              <a:ext cx="9144109" cy="277200"/>
              <a:chOff x="0" y="1009"/>
              <a:chExt cx="9144109" cy="277200"/>
            </a:xfrm>
          </p:grpSpPr>
          <p:sp>
            <p:nvSpPr>
              <p:cNvPr id="1358" name="Google Shape;1358;p4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4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4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4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4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4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4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4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4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4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4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4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4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4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4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4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4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4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4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4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4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4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4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4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4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4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4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4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4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4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4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4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4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91" name="Google Shape;1391;p4"/>
            <p:cNvGrpSpPr/>
            <p:nvPr/>
          </p:nvGrpSpPr>
          <p:grpSpPr>
            <a:xfrm>
              <a:off x="0" y="479209"/>
              <a:ext cx="9144109" cy="277200"/>
              <a:chOff x="0" y="1009"/>
              <a:chExt cx="9144109" cy="277200"/>
            </a:xfrm>
          </p:grpSpPr>
          <p:sp>
            <p:nvSpPr>
              <p:cNvPr id="1392" name="Google Shape;1392;p4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4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4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4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4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4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4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4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4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4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4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4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4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4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4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4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4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4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4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4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4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4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4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4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4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4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4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4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4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4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4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4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4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5" name="Google Shape;1425;p4"/>
            <p:cNvGrpSpPr/>
            <p:nvPr/>
          </p:nvGrpSpPr>
          <p:grpSpPr>
            <a:xfrm>
              <a:off x="0" y="756409"/>
              <a:ext cx="9144109" cy="277200"/>
              <a:chOff x="0" y="1009"/>
              <a:chExt cx="9144109" cy="277200"/>
            </a:xfrm>
          </p:grpSpPr>
          <p:sp>
            <p:nvSpPr>
              <p:cNvPr id="1426" name="Google Shape;1426;p4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4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4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4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4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4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4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4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4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4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4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4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4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4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4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4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4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4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4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4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4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4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4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4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4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4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4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4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4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4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4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4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4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9" name="Google Shape;1459;p4"/>
            <p:cNvGrpSpPr/>
            <p:nvPr/>
          </p:nvGrpSpPr>
          <p:grpSpPr>
            <a:xfrm>
              <a:off x="0" y="1033609"/>
              <a:ext cx="9144109" cy="277200"/>
              <a:chOff x="0" y="1009"/>
              <a:chExt cx="9144109" cy="277200"/>
            </a:xfrm>
          </p:grpSpPr>
          <p:sp>
            <p:nvSpPr>
              <p:cNvPr id="1460" name="Google Shape;1460;p4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4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4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4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4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4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4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4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4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4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4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4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4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4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4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4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4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4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4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4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4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4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4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4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4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4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4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4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4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4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4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4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4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3" name="Google Shape;1493;p4"/>
            <p:cNvGrpSpPr/>
            <p:nvPr/>
          </p:nvGrpSpPr>
          <p:grpSpPr>
            <a:xfrm>
              <a:off x="0" y="1310809"/>
              <a:ext cx="9144109" cy="277200"/>
              <a:chOff x="0" y="1009"/>
              <a:chExt cx="9144109" cy="277200"/>
            </a:xfrm>
          </p:grpSpPr>
          <p:sp>
            <p:nvSpPr>
              <p:cNvPr id="1494" name="Google Shape;1494;p4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4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4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4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4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4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4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4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4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4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4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4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4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4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4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4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4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4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4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4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4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4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4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4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4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4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4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4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4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4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4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4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4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4"/>
            <p:cNvGrpSpPr/>
            <p:nvPr/>
          </p:nvGrpSpPr>
          <p:grpSpPr>
            <a:xfrm>
              <a:off x="0" y="1588009"/>
              <a:ext cx="9144109" cy="277200"/>
              <a:chOff x="0" y="1009"/>
              <a:chExt cx="9144109" cy="277200"/>
            </a:xfrm>
          </p:grpSpPr>
          <p:sp>
            <p:nvSpPr>
              <p:cNvPr id="1528" name="Google Shape;1528;p4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4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4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4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4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4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4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4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4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4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4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4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4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4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4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4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4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4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4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4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4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4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4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4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4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4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4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4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4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4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4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1" name="Google Shape;1561;p4"/>
            <p:cNvGrpSpPr/>
            <p:nvPr/>
          </p:nvGrpSpPr>
          <p:grpSpPr>
            <a:xfrm>
              <a:off x="0" y="1865209"/>
              <a:ext cx="9144109" cy="277200"/>
              <a:chOff x="0" y="1009"/>
              <a:chExt cx="9144109" cy="277200"/>
            </a:xfrm>
          </p:grpSpPr>
          <p:sp>
            <p:nvSpPr>
              <p:cNvPr id="1562" name="Google Shape;1562;p4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4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4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4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4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4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4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4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4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4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4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4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4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4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4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4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4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4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4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4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4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4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4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4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4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4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4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4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4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4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4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4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4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5" name="Google Shape;1595;p4"/>
            <p:cNvGrpSpPr/>
            <p:nvPr/>
          </p:nvGrpSpPr>
          <p:grpSpPr>
            <a:xfrm>
              <a:off x="0" y="2142409"/>
              <a:ext cx="9144109" cy="277200"/>
              <a:chOff x="0" y="1009"/>
              <a:chExt cx="9144109" cy="277200"/>
            </a:xfrm>
          </p:grpSpPr>
          <p:sp>
            <p:nvSpPr>
              <p:cNvPr id="1596" name="Google Shape;1596;p4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4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4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4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4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4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4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4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4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4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4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4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4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4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4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4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4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4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4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4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4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4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4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4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4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4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4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4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4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4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4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4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4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29" name="Google Shape;1629;p4"/>
            <p:cNvGrpSpPr/>
            <p:nvPr/>
          </p:nvGrpSpPr>
          <p:grpSpPr>
            <a:xfrm>
              <a:off x="0" y="2419609"/>
              <a:ext cx="9144109" cy="277200"/>
              <a:chOff x="0" y="1009"/>
              <a:chExt cx="9144109" cy="277200"/>
            </a:xfrm>
          </p:grpSpPr>
          <p:sp>
            <p:nvSpPr>
              <p:cNvPr id="1630" name="Google Shape;1630;p4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4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4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4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4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4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4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4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4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4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4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4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4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4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4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4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4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4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4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4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4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4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4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4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4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4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4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4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4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4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4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4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4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3" name="Google Shape;1663;p4"/>
            <p:cNvGrpSpPr/>
            <p:nvPr/>
          </p:nvGrpSpPr>
          <p:grpSpPr>
            <a:xfrm>
              <a:off x="0" y="2696809"/>
              <a:ext cx="9144109" cy="277200"/>
              <a:chOff x="0" y="1009"/>
              <a:chExt cx="9144109" cy="277200"/>
            </a:xfrm>
          </p:grpSpPr>
          <p:sp>
            <p:nvSpPr>
              <p:cNvPr id="1664" name="Google Shape;1664;p4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4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4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4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4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4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4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4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4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4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4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4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4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4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4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4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4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4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4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4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4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4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4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4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4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4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4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4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4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4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4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4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4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7" name="Google Shape;1697;p4"/>
            <p:cNvGrpSpPr/>
            <p:nvPr/>
          </p:nvGrpSpPr>
          <p:grpSpPr>
            <a:xfrm>
              <a:off x="0" y="2974009"/>
              <a:ext cx="9144109" cy="277200"/>
              <a:chOff x="0" y="1009"/>
              <a:chExt cx="9144109" cy="277200"/>
            </a:xfrm>
          </p:grpSpPr>
          <p:sp>
            <p:nvSpPr>
              <p:cNvPr id="1698" name="Google Shape;1698;p4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4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4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4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4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4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4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4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4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4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4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4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4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4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4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4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4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4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4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4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4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4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4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4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722;p4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1723;p4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" name="Google Shape;1724;p4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4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4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4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4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4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4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31" name="Google Shape;1731;p4"/>
            <p:cNvGrpSpPr/>
            <p:nvPr/>
          </p:nvGrpSpPr>
          <p:grpSpPr>
            <a:xfrm>
              <a:off x="0" y="3251209"/>
              <a:ext cx="9144109" cy="277200"/>
              <a:chOff x="0" y="1009"/>
              <a:chExt cx="9144109" cy="277200"/>
            </a:xfrm>
          </p:grpSpPr>
          <p:sp>
            <p:nvSpPr>
              <p:cNvPr id="1732" name="Google Shape;1732;p4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4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4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4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4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4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4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4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4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4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4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4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744;p4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4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4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4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4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4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4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4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4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4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4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4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4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4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4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4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760;p4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1761;p4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4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4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4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5" name="Google Shape;1765;p4"/>
            <p:cNvGrpSpPr/>
            <p:nvPr/>
          </p:nvGrpSpPr>
          <p:grpSpPr>
            <a:xfrm>
              <a:off x="0" y="3528409"/>
              <a:ext cx="9144109" cy="277200"/>
              <a:chOff x="0" y="1009"/>
              <a:chExt cx="9144109" cy="277200"/>
            </a:xfrm>
          </p:grpSpPr>
          <p:sp>
            <p:nvSpPr>
              <p:cNvPr id="1766" name="Google Shape;1766;p4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4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4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4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4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4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4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4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4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4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4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4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4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4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4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4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4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4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4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4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4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4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4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4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4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4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4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4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4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4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4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4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1798;p4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99" name="Google Shape;1799;p4"/>
            <p:cNvGrpSpPr/>
            <p:nvPr/>
          </p:nvGrpSpPr>
          <p:grpSpPr>
            <a:xfrm>
              <a:off x="0" y="3805609"/>
              <a:ext cx="9144109" cy="277200"/>
              <a:chOff x="0" y="1009"/>
              <a:chExt cx="9144109" cy="277200"/>
            </a:xfrm>
          </p:grpSpPr>
          <p:sp>
            <p:nvSpPr>
              <p:cNvPr id="1800" name="Google Shape;1800;p4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4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4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1803;p4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4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4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4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4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4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4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4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4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4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4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4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4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1816;p4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1817;p4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4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4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4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4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4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1823;p4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824;p4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4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" name="Google Shape;1826;p4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" name="Google Shape;1827;p4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4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4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4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" name="Google Shape;1831;p4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" name="Google Shape;1832;p4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3" name="Google Shape;1833;p4"/>
            <p:cNvGrpSpPr/>
            <p:nvPr/>
          </p:nvGrpSpPr>
          <p:grpSpPr>
            <a:xfrm>
              <a:off x="0" y="4082809"/>
              <a:ext cx="9144109" cy="277200"/>
              <a:chOff x="0" y="1009"/>
              <a:chExt cx="9144109" cy="277200"/>
            </a:xfrm>
          </p:grpSpPr>
          <p:sp>
            <p:nvSpPr>
              <p:cNvPr id="1834" name="Google Shape;1834;p4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1835;p4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4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1837;p4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4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4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1840;p4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1841;p4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4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4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4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1845;p4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4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4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4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4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" name="Google Shape;1850;p4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4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1852;p4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1853;p4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1854;p4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4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4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7" name="Google Shape;1857;p4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8" name="Google Shape;1858;p4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9" name="Google Shape;1859;p4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" name="Google Shape;1860;p4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" name="Google Shape;1861;p4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" name="Google Shape;1862;p4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" name="Google Shape;1863;p4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" name="Google Shape;1864;p4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" name="Google Shape;1865;p4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1866;p4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67" name="Google Shape;1867;p4"/>
            <p:cNvGrpSpPr/>
            <p:nvPr/>
          </p:nvGrpSpPr>
          <p:grpSpPr>
            <a:xfrm>
              <a:off x="0" y="4360009"/>
              <a:ext cx="9144109" cy="277200"/>
              <a:chOff x="0" y="1009"/>
              <a:chExt cx="9144109" cy="277200"/>
            </a:xfrm>
          </p:grpSpPr>
          <p:sp>
            <p:nvSpPr>
              <p:cNvPr id="1868" name="Google Shape;1868;p4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9" name="Google Shape;1869;p4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0" name="Google Shape;1870;p4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1" name="Google Shape;1871;p4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2" name="Google Shape;1872;p4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3" name="Google Shape;1873;p4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4" name="Google Shape;1874;p4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5" name="Google Shape;1875;p4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6" name="Google Shape;1876;p4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7" name="Google Shape;1877;p4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8" name="Google Shape;1878;p4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9" name="Google Shape;1879;p4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0" name="Google Shape;1880;p4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1" name="Google Shape;1881;p4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2" name="Google Shape;1882;p4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3" name="Google Shape;1883;p4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4" name="Google Shape;1884;p4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5" name="Google Shape;1885;p4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6" name="Google Shape;1886;p4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7" name="Google Shape;1887;p4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8" name="Google Shape;1888;p4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9" name="Google Shape;1889;p4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0" name="Google Shape;1890;p4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1" name="Google Shape;1891;p4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" name="Google Shape;1892;p4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" name="Google Shape;1893;p4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" name="Google Shape;1894;p4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" name="Google Shape;1895;p4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" name="Google Shape;1896;p4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" name="Google Shape;1897;p4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8" name="Google Shape;1898;p4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9" name="Google Shape;1899;p4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0" name="Google Shape;1900;p4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01" name="Google Shape;1901;p4"/>
            <p:cNvGrpSpPr/>
            <p:nvPr/>
          </p:nvGrpSpPr>
          <p:grpSpPr>
            <a:xfrm>
              <a:off x="0" y="4637209"/>
              <a:ext cx="9144109" cy="277200"/>
              <a:chOff x="0" y="1009"/>
              <a:chExt cx="9144109" cy="277200"/>
            </a:xfrm>
          </p:grpSpPr>
          <p:sp>
            <p:nvSpPr>
              <p:cNvPr id="1902" name="Google Shape;1902;p4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3" name="Google Shape;1903;p4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4" name="Google Shape;1904;p4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5" name="Google Shape;1905;p4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6" name="Google Shape;1906;p4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7" name="Google Shape;1907;p4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" name="Google Shape;1908;p4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" name="Google Shape;1909;p4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0" name="Google Shape;1910;p4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" name="Google Shape;1911;p4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" name="Google Shape;1912;p4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" name="Google Shape;1913;p4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" name="Google Shape;1914;p4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" name="Google Shape;1915;p4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" name="Google Shape;1916;p4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7" name="Google Shape;1917;p4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8" name="Google Shape;1918;p4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9" name="Google Shape;1919;p4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1920;p4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1" name="Google Shape;1921;p4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2" name="Google Shape;1922;p4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3" name="Google Shape;1923;p4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4" name="Google Shape;1924;p4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5" name="Google Shape;1925;p4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6" name="Google Shape;1926;p4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7" name="Google Shape;1927;p4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8" name="Google Shape;1928;p4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9" name="Google Shape;1929;p4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0" name="Google Shape;1930;p4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931;p4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4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3" name="Google Shape;1933;p4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1934;p4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35" name="Google Shape;1935;p4"/>
            <p:cNvGrpSpPr/>
            <p:nvPr/>
          </p:nvGrpSpPr>
          <p:grpSpPr>
            <a:xfrm>
              <a:off x="0" y="4914409"/>
              <a:ext cx="9144109" cy="277200"/>
              <a:chOff x="0" y="1009"/>
              <a:chExt cx="9144109" cy="277200"/>
            </a:xfrm>
          </p:grpSpPr>
          <p:sp>
            <p:nvSpPr>
              <p:cNvPr id="1936" name="Google Shape;1936;p4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" name="Google Shape;1937;p4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" name="Google Shape;1938;p4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" name="Google Shape;1939;p4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" name="Google Shape;1940;p4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1" name="Google Shape;1941;p4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2" name="Google Shape;1942;p4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3" name="Google Shape;1943;p4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4" name="Google Shape;1944;p4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5" name="Google Shape;1945;p4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6" name="Google Shape;1946;p4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7" name="Google Shape;1947;p4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8" name="Google Shape;1948;p4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9" name="Google Shape;1949;p4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0" name="Google Shape;1950;p4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" name="Google Shape;1951;p4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" name="Google Shape;1952;p4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3" name="Google Shape;1953;p4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" name="Google Shape;1954;p4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" name="Google Shape;1955;p4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" name="Google Shape;1956;p4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" name="Google Shape;1957;p4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" name="Google Shape;1958;p4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" name="Google Shape;1959;p4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0" name="Google Shape;1960;p4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1" name="Google Shape;1961;p4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2" name="Google Shape;1962;p4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3" name="Google Shape;1963;p4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" name="Google Shape;1964;p4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" name="Google Shape;1965;p4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" name="Google Shape;1966;p4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" name="Google Shape;1967;p4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" name="Google Shape;1968;p4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69" name="Google Shape;1969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70" name="Google Shape;1970;p4"/>
          <p:cNvSpPr txBox="1">
            <a:spLocks noGrp="1"/>
          </p:cNvSpPr>
          <p:nvPr>
            <p:ph type="body" idx="1"/>
          </p:nvPr>
        </p:nvSpPr>
        <p:spPr>
          <a:xfrm>
            <a:off x="720000" y="1170116"/>
            <a:ext cx="7704000" cy="29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971" name="Google Shape;1971;p4"/>
          <p:cNvSpPr/>
          <p:nvPr/>
        </p:nvSpPr>
        <p:spPr>
          <a:xfrm rot="2701023">
            <a:off x="-1201279" y="281127"/>
            <a:ext cx="1425527" cy="2380546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2" name="Google Shape;1972;p4"/>
          <p:cNvSpPr/>
          <p:nvPr/>
        </p:nvSpPr>
        <p:spPr>
          <a:xfrm>
            <a:off x="204201" y="1393999"/>
            <a:ext cx="336543" cy="336541"/>
          </a:xfrm>
          <a:custGeom>
            <a:avLst/>
            <a:gdLst/>
            <a:ahLst/>
            <a:cxnLst/>
            <a:rect l="l" t="t" r="r" b="b"/>
            <a:pathLst>
              <a:path w="164770" h="164769" extrusionOk="0">
                <a:moveTo>
                  <a:pt x="82384" y="0"/>
                </a:moveTo>
                <a:cubicBezTo>
                  <a:pt x="82384" y="45499"/>
                  <a:pt x="45500" y="82384"/>
                  <a:pt x="1" y="82384"/>
                </a:cubicBezTo>
                <a:cubicBezTo>
                  <a:pt x="45500" y="82384"/>
                  <a:pt x="82384" y="119268"/>
                  <a:pt x="82384" y="164769"/>
                </a:cubicBezTo>
                <a:cubicBezTo>
                  <a:pt x="82384" y="119268"/>
                  <a:pt x="119270" y="82384"/>
                  <a:pt x="164769" y="82384"/>
                </a:cubicBezTo>
                <a:cubicBezTo>
                  <a:pt x="119270" y="82384"/>
                  <a:pt x="82384" y="45499"/>
                  <a:pt x="82384" y="0"/>
                </a:cubicBezTo>
                <a:close/>
              </a:path>
            </a:pathLst>
          </a:custGeom>
          <a:gradFill>
            <a:gsLst>
              <a:gs pos="0">
                <a:srgbClr val="42FFFF"/>
              </a:gs>
              <a:gs pos="100000">
                <a:srgbClr val="07B8B8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3" name="Google Shape;1973;p4"/>
          <p:cNvSpPr/>
          <p:nvPr/>
        </p:nvSpPr>
        <p:spPr>
          <a:xfrm>
            <a:off x="8389213" y="4135618"/>
            <a:ext cx="413161" cy="413158"/>
          </a:xfrm>
          <a:custGeom>
            <a:avLst/>
            <a:gdLst/>
            <a:ahLst/>
            <a:cxnLst/>
            <a:rect l="l" t="t" r="r" b="b"/>
            <a:pathLst>
              <a:path w="164770" h="164769" extrusionOk="0">
                <a:moveTo>
                  <a:pt x="82384" y="0"/>
                </a:moveTo>
                <a:cubicBezTo>
                  <a:pt x="82384" y="45499"/>
                  <a:pt x="45500" y="82384"/>
                  <a:pt x="1" y="82384"/>
                </a:cubicBezTo>
                <a:cubicBezTo>
                  <a:pt x="45500" y="82384"/>
                  <a:pt x="82384" y="119268"/>
                  <a:pt x="82384" y="164769"/>
                </a:cubicBezTo>
                <a:cubicBezTo>
                  <a:pt x="82384" y="119268"/>
                  <a:pt x="119270" y="82384"/>
                  <a:pt x="164769" y="82384"/>
                </a:cubicBezTo>
                <a:cubicBezTo>
                  <a:pt x="119270" y="82384"/>
                  <a:pt x="82384" y="45499"/>
                  <a:pt x="82384" y="0"/>
                </a:cubicBezTo>
                <a:close/>
              </a:path>
            </a:pathLst>
          </a:custGeom>
          <a:gradFill>
            <a:gsLst>
              <a:gs pos="0">
                <a:srgbClr val="42FFFF"/>
              </a:gs>
              <a:gs pos="100000">
                <a:srgbClr val="07B8B8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4" name="Google Shape;1974;p4"/>
          <p:cNvSpPr/>
          <p:nvPr/>
        </p:nvSpPr>
        <p:spPr>
          <a:xfrm rot="2701023">
            <a:off x="8413346" y="-1142073"/>
            <a:ext cx="1425527" cy="2380546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5" name="Google Shape;1975;p4"/>
          <p:cNvSpPr/>
          <p:nvPr/>
        </p:nvSpPr>
        <p:spPr>
          <a:xfrm>
            <a:off x="8424001" y="874024"/>
            <a:ext cx="336543" cy="336541"/>
          </a:xfrm>
          <a:custGeom>
            <a:avLst/>
            <a:gdLst/>
            <a:ahLst/>
            <a:cxnLst/>
            <a:rect l="l" t="t" r="r" b="b"/>
            <a:pathLst>
              <a:path w="164770" h="164769" extrusionOk="0">
                <a:moveTo>
                  <a:pt x="82384" y="0"/>
                </a:moveTo>
                <a:cubicBezTo>
                  <a:pt x="82384" y="45499"/>
                  <a:pt x="45500" y="82384"/>
                  <a:pt x="1" y="82384"/>
                </a:cubicBezTo>
                <a:cubicBezTo>
                  <a:pt x="45500" y="82384"/>
                  <a:pt x="82384" y="119268"/>
                  <a:pt x="82384" y="164769"/>
                </a:cubicBezTo>
                <a:cubicBezTo>
                  <a:pt x="82384" y="119268"/>
                  <a:pt x="119270" y="82384"/>
                  <a:pt x="164769" y="82384"/>
                </a:cubicBezTo>
                <a:cubicBezTo>
                  <a:pt x="119270" y="82384"/>
                  <a:pt x="82384" y="45499"/>
                  <a:pt x="82384" y="0"/>
                </a:cubicBezTo>
                <a:close/>
              </a:path>
            </a:pathLst>
          </a:custGeom>
          <a:gradFill>
            <a:gsLst>
              <a:gs pos="0">
                <a:srgbClr val="EE9464"/>
              </a:gs>
              <a:gs pos="100000">
                <a:srgbClr val="B2511C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76" name="Google Shape;1976;p4"/>
          <p:cNvCxnSpPr/>
          <p:nvPr/>
        </p:nvCxnSpPr>
        <p:spPr>
          <a:xfrm>
            <a:off x="564900" y="4604000"/>
            <a:ext cx="801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7" name="Google Shape;1977;p4"/>
          <p:cNvCxnSpPr/>
          <p:nvPr/>
        </p:nvCxnSpPr>
        <p:spPr>
          <a:xfrm>
            <a:off x="564900" y="4692150"/>
            <a:ext cx="801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lt2"/>
        </a:solidFill>
        <a:effectLst/>
      </p:bgPr>
    </p:bg>
    <p:spTree>
      <p:nvGrpSpPr>
        <p:cNvPr id="1" name="Shape 2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1" name="Google Shape;2641;p6"/>
          <p:cNvGrpSpPr/>
          <p:nvPr/>
        </p:nvGrpSpPr>
        <p:grpSpPr>
          <a:xfrm>
            <a:off x="0" y="-61641"/>
            <a:ext cx="9144109" cy="5266800"/>
            <a:chOff x="0" y="-75191"/>
            <a:chExt cx="9144109" cy="5266800"/>
          </a:xfrm>
        </p:grpSpPr>
        <p:grpSp>
          <p:nvGrpSpPr>
            <p:cNvPr id="2642" name="Google Shape;2642;p6"/>
            <p:cNvGrpSpPr/>
            <p:nvPr/>
          </p:nvGrpSpPr>
          <p:grpSpPr>
            <a:xfrm>
              <a:off x="0" y="-75191"/>
              <a:ext cx="9144109" cy="277200"/>
              <a:chOff x="0" y="1009"/>
              <a:chExt cx="9144109" cy="277200"/>
            </a:xfrm>
          </p:grpSpPr>
          <p:sp>
            <p:nvSpPr>
              <p:cNvPr id="2643" name="Google Shape;2643;p6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4" name="Google Shape;2644;p6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5" name="Google Shape;2645;p6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6" name="Google Shape;2646;p6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7" name="Google Shape;2647;p6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8" name="Google Shape;2648;p6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9" name="Google Shape;2649;p6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0" name="Google Shape;2650;p6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1" name="Google Shape;2651;p6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2" name="Google Shape;2652;p6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3" name="Google Shape;2653;p6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4" name="Google Shape;2654;p6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5" name="Google Shape;2655;p6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6" name="Google Shape;2656;p6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7" name="Google Shape;2657;p6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8" name="Google Shape;2658;p6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9" name="Google Shape;2659;p6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0" name="Google Shape;2660;p6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1" name="Google Shape;2661;p6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2" name="Google Shape;2662;p6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3" name="Google Shape;2663;p6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4" name="Google Shape;2664;p6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5" name="Google Shape;2665;p6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6" name="Google Shape;2666;p6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7" name="Google Shape;2667;p6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8" name="Google Shape;2668;p6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9" name="Google Shape;2669;p6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0" name="Google Shape;2670;p6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1" name="Google Shape;2671;p6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2" name="Google Shape;2672;p6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3" name="Google Shape;2673;p6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4" name="Google Shape;2674;p6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5" name="Google Shape;2675;p6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76" name="Google Shape;2676;p6"/>
            <p:cNvGrpSpPr/>
            <p:nvPr/>
          </p:nvGrpSpPr>
          <p:grpSpPr>
            <a:xfrm>
              <a:off x="0" y="202009"/>
              <a:ext cx="9144109" cy="277200"/>
              <a:chOff x="0" y="1009"/>
              <a:chExt cx="9144109" cy="277200"/>
            </a:xfrm>
          </p:grpSpPr>
          <p:sp>
            <p:nvSpPr>
              <p:cNvPr id="2677" name="Google Shape;2677;p6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8" name="Google Shape;2678;p6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9" name="Google Shape;2679;p6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0" name="Google Shape;2680;p6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1" name="Google Shape;2681;p6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2" name="Google Shape;2682;p6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3" name="Google Shape;2683;p6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6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6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6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2687;p6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6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6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6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6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6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3" name="Google Shape;2693;p6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4" name="Google Shape;2694;p6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6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6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6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6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6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6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6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6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6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4" name="Google Shape;2704;p6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5" name="Google Shape;2705;p6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6" name="Google Shape;2706;p6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7" name="Google Shape;2707;p6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8" name="Google Shape;2708;p6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9" name="Google Shape;2709;p6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0" name="Google Shape;2710;p6"/>
            <p:cNvGrpSpPr/>
            <p:nvPr/>
          </p:nvGrpSpPr>
          <p:grpSpPr>
            <a:xfrm>
              <a:off x="0" y="479209"/>
              <a:ext cx="9144109" cy="277200"/>
              <a:chOff x="0" y="1009"/>
              <a:chExt cx="9144109" cy="277200"/>
            </a:xfrm>
          </p:grpSpPr>
          <p:sp>
            <p:nvSpPr>
              <p:cNvPr id="2711" name="Google Shape;2711;p6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2" name="Google Shape;2712;p6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3" name="Google Shape;2713;p6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4" name="Google Shape;2714;p6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5" name="Google Shape;2715;p6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6" name="Google Shape;2716;p6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7" name="Google Shape;2717;p6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8" name="Google Shape;2718;p6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9" name="Google Shape;2719;p6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0" name="Google Shape;2720;p6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1" name="Google Shape;2721;p6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2" name="Google Shape;2722;p6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3" name="Google Shape;2723;p6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4" name="Google Shape;2724;p6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5" name="Google Shape;2725;p6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6" name="Google Shape;2726;p6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7" name="Google Shape;2727;p6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8" name="Google Shape;2728;p6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9" name="Google Shape;2729;p6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0" name="Google Shape;2730;p6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1" name="Google Shape;2731;p6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2" name="Google Shape;2732;p6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3" name="Google Shape;2733;p6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4" name="Google Shape;2734;p6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5" name="Google Shape;2735;p6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6" name="Google Shape;2736;p6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7" name="Google Shape;2737;p6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8" name="Google Shape;2738;p6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9" name="Google Shape;2739;p6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0" name="Google Shape;2740;p6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1" name="Google Shape;2741;p6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2" name="Google Shape;2742;p6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3" name="Google Shape;2743;p6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44" name="Google Shape;2744;p6"/>
            <p:cNvGrpSpPr/>
            <p:nvPr/>
          </p:nvGrpSpPr>
          <p:grpSpPr>
            <a:xfrm>
              <a:off x="0" y="756409"/>
              <a:ext cx="9144109" cy="277200"/>
              <a:chOff x="0" y="1009"/>
              <a:chExt cx="9144109" cy="277200"/>
            </a:xfrm>
          </p:grpSpPr>
          <p:sp>
            <p:nvSpPr>
              <p:cNvPr id="2745" name="Google Shape;2745;p6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6" name="Google Shape;2746;p6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7" name="Google Shape;2747;p6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8" name="Google Shape;2748;p6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9" name="Google Shape;2749;p6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0" name="Google Shape;2750;p6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1" name="Google Shape;2751;p6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2" name="Google Shape;2752;p6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3" name="Google Shape;2753;p6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4" name="Google Shape;2754;p6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5" name="Google Shape;2755;p6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6" name="Google Shape;2756;p6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7" name="Google Shape;2757;p6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8" name="Google Shape;2758;p6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9" name="Google Shape;2759;p6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0" name="Google Shape;2760;p6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1" name="Google Shape;2761;p6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2" name="Google Shape;2762;p6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3" name="Google Shape;2763;p6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4" name="Google Shape;2764;p6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5" name="Google Shape;2765;p6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6" name="Google Shape;2766;p6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7" name="Google Shape;2767;p6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8" name="Google Shape;2768;p6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9" name="Google Shape;2769;p6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0" name="Google Shape;2770;p6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1" name="Google Shape;2771;p6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2" name="Google Shape;2772;p6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3" name="Google Shape;2773;p6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4" name="Google Shape;2774;p6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5" name="Google Shape;2775;p6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6" name="Google Shape;2776;p6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7" name="Google Shape;2777;p6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78" name="Google Shape;2778;p6"/>
            <p:cNvGrpSpPr/>
            <p:nvPr/>
          </p:nvGrpSpPr>
          <p:grpSpPr>
            <a:xfrm>
              <a:off x="0" y="1033609"/>
              <a:ext cx="9144109" cy="277200"/>
              <a:chOff x="0" y="1009"/>
              <a:chExt cx="9144109" cy="277200"/>
            </a:xfrm>
          </p:grpSpPr>
          <p:sp>
            <p:nvSpPr>
              <p:cNvPr id="2779" name="Google Shape;2779;p6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0" name="Google Shape;2780;p6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1" name="Google Shape;2781;p6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2" name="Google Shape;2782;p6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3" name="Google Shape;2783;p6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4" name="Google Shape;2784;p6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5" name="Google Shape;2785;p6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6" name="Google Shape;2786;p6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7" name="Google Shape;2787;p6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8" name="Google Shape;2788;p6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9" name="Google Shape;2789;p6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0" name="Google Shape;2790;p6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1" name="Google Shape;2791;p6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2" name="Google Shape;2792;p6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3" name="Google Shape;2793;p6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4" name="Google Shape;2794;p6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5" name="Google Shape;2795;p6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6" name="Google Shape;2796;p6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7" name="Google Shape;2797;p6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8" name="Google Shape;2798;p6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9" name="Google Shape;2799;p6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0" name="Google Shape;2800;p6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1" name="Google Shape;2801;p6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2" name="Google Shape;2802;p6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3" name="Google Shape;2803;p6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4" name="Google Shape;2804;p6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5" name="Google Shape;2805;p6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6" name="Google Shape;2806;p6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7" name="Google Shape;2807;p6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8" name="Google Shape;2808;p6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9" name="Google Shape;2809;p6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0" name="Google Shape;2810;p6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1" name="Google Shape;2811;p6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2" name="Google Shape;2812;p6"/>
            <p:cNvGrpSpPr/>
            <p:nvPr/>
          </p:nvGrpSpPr>
          <p:grpSpPr>
            <a:xfrm>
              <a:off x="0" y="1310809"/>
              <a:ext cx="9144109" cy="277200"/>
              <a:chOff x="0" y="1009"/>
              <a:chExt cx="9144109" cy="277200"/>
            </a:xfrm>
          </p:grpSpPr>
          <p:sp>
            <p:nvSpPr>
              <p:cNvPr id="2813" name="Google Shape;2813;p6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4" name="Google Shape;2814;p6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5" name="Google Shape;2815;p6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6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7" name="Google Shape;2817;p6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8" name="Google Shape;2818;p6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9" name="Google Shape;2819;p6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0" name="Google Shape;2820;p6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1" name="Google Shape;2821;p6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2" name="Google Shape;2822;p6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3" name="Google Shape;2823;p6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4" name="Google Shape;2824;p6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5" name="Google Shape;2825;p6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6" name="Google Shape;2826;p6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7" name="Google Shape;2827;p6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8" name="Google Shape;2828;p6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9" name="Google Shape;2829;p6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0" name="Google Shape;2830;p6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1" name="Google Shape;2831;p6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2" name="Google Shape;2832;p6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3" name="Google Shape;2833;p6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4" name="Google Shape;2834;p6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5" name="Google Shape;2835;p6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6" name="Google Shape;2836;p6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7" name="Google Shape;2837;p6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8" name="Google Shape;2838;p6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9" name="Google Shape;2839;p6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0" name="Google Shape;2840;p6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1" name="Google Shape;2841;p6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2" name="Google Shape;2842;p6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3" name="Google Shape;2843;p6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4" name="Google Shape;2844;p6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5" name="Google Shape;2845;p6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46" name="Google Shape;2846;p6"/>
            <p:cNvGrpSpPr/>
            <p:nvPr/>
          </p:nvGrpSpPr>
          <p:grpSpPr>
            <a:xfrm>
              <a:off x="0" y="1588009"/>
              <a:ext cx="9144109" cy="277200"/>
              <a:chOff x="0" y="1009"/>
              <a:chExt cx="9144109" cy="277200"/>
            </a:xfrm>
          </p:grpSpPr>
          <p:sp>
            <p:nvSpPr>
              <p:cNvPr id="2847" name="Google Shape;2847;p6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8" name="Google Shape;2848;p6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9" name="Google Shape;2849;p6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0" name="Google Shape;2850;p6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1" name="Google Shape;2851;p6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2" name="Google Shape;2852;p6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3" name="Google Shape;2853;p6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4" name="Google Shape;2854;p6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5" name="Google Shape;2855;p6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6" name="Google Shape;2856;p6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7" name="Google Shape;2857;p6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8" name="Google Shape;2858;p6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9" name="Google Shape;2859;p6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0" name="Google Shape;2860;p6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1" name="Google Shape;2861;p6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2" name="Google Shape;2862;p6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3" name="Google Shape;2863;p6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4" name="Google Shape;2864;p6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5" name="Google Shape;2865;p6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6" name="Google Shape;2866;p6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7" name="Google Shape;2867;p6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8" name="Google Shape;2868;p6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9" name="Google Shape;2869;p6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0" name="Google Shape;2870;p6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1" name="Google Shape;2871;p6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2" name="Google Shape;2872;p6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3" name="Google Shape;2873;p6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4" name="Google Shape;2874;p6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5" name="Google Shape;2875;p6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6" name="Google Shape;2876;p6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7" name="Google Shape;2877;p6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8" name="Google Shape;2878;p6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9" name="Google Shape;2879;p6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80" name="Google Shape;2880;p6"/>
            <p:cNvGrpSpPr/>
            <p:nvPr/>
          </p:nvGrpSpPr>
          <p:grpSpPr>
            <a:xfrm>
              <a:off x="0" y="1865209"/>
              <a:ext cx="9144109" cy="277200"/>
              <a:chOff x="0" y="1009"/>
              <a:chExt cx="9144109" cy="277200"/>
            </a:xfrm>
          </p:grpSpPr>
          <p:sp>
            <p:nvSpPr>
              <p:cNvPr id="2881" name="Google Shape;2881;p6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2" name="Google Shape;2882;p6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3" name="Google Shape;2883;p6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4" name="Google Shape;2884;p6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5" name="Google Shape;2885;p6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6" name="Google Shape;2886;p6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7" name="Google Shape;2887;p6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8" name="Google Shape;2888;p6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9" name="Google Shape;2889;p6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0" name="Google Shape;2890;p6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1" name="Google Shape;2891;p6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2" name="Google Shape;2892;p6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3" name="Google Shape;2893;p6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4" name="Google Shape;2894;p6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5" name="Google Shape;2895;p6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6" name="Google Shape;2896;p6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7" name="Google Shape;2897;p6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8" name="Google Shape;2898;p6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9" name="Google Shape;2899;p6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0" name="Google Shape;2900;p6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1" name="Google Shape;2901;p6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2" name="Google Shape;2902;p6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3" name="Google Shape;2903;p6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4" name="Google Shape;2904;p6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5" name="Google Shape;2905;p6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6" name="Google Shape;2906;p6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7" name="Google Shape;2907;p6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8" name="Google Shape;2908;p6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9" name="Google Shape;2909;p6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0" name="Google Shape;2910;p6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1" name="Google Shape;2911;p6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2" name="Google Shape;2912;p6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3" name="Google Shape;2913;p6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14" name="Google Shape;2914;p6"/>
            <p:cNvGrpSpPr/>
            <p:nvPr/>
          </p:nvGrpSpPr>
          <p:grpSpPr>
            <a:xfrm>
              <a:off x="0" y="2142409"/>
              <a:ext cx="9144109" cy="277200"/>
              <a:chOff x="0" y="1009"/>
              <a:chExt cx="9144109" cy="277200"/>
            </a:xfrm>
          </p:grpSpPr>
          <p:sp>
            <p:nvSpPr>
              <p:cNvPr id="2915" name="Google Shape;2915;p6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6" name="Google Shape;2916;p6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6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8" name="Google Shape;2918;p6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9" name="Google Shape;2919;p6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6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6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6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3" name="Google Shape;2923;p6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4" name="Google Shape;2924;p6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5" name="Google Shape;2925;p6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6" name="Google Shape;2926;p6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7" name="Google Shape;2927;p6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8" name="Google Shape;2928;p6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9" name="Google Shape;2929;p6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0" name="Google Shape;2930;p6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1" name="Google Shape;2931;p6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2" name="Google Shape;2932;p6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3" name="Google Shape;2933;p6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4" name="Google Shape;2934;p6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5" name="Google Shape;2935;p6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6" name="Google Shape;2936;p6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7" name="Google Shape;2937;p6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8" name="Google Shape;2938;p6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9" name="Google Shape;2939;p6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0" name="Google Shape;2940;p6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1" name="Google Shape;2941;p6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2" name="Google Shape;2942;p6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3" name="Google Shape;2943;p6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4" name="Google Shape;2944;p6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5" name="Google Shape;2945;p6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6" name="Google Shape;2946;p6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7" name="Google Shape;2947;p6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48" name="Google Shape;2948;p6"/>
            <p:cNvGrpSpPr/>
            <p:nvPr/>
          </p:nvGrpSpPr>
          <p:grpSpPr>
            <a:xfrm>
              <a:off x="0" y="2419609"/>
              <a:ext cx="9144109" cy="277200"/>
              <a:chOff x="0" y="1009"/>
              <a:chExt cx="9144109" cy="277200"/>
            </a:xfrm>
          </p:grpSpPr>
          <p:sp>
            <p:nvSpPr>
              <p:cNvPr id="2949" name="Google Shape;2949;p6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0" name="Google Shape;2950;p6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1" name="Google Shape;2951;p6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2" name="Google Shape;2952;p6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3" name="Google Shape;2953;p6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4" name="Google Shape;2954;p6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5" name="Google Shape;2955;p6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6" name="Google Shape;2956;p6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7" name="Google Shape;2957;p6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8" name="Google Shape;2958;p6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9" name="Google Shape;2959;p6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0" name="Google Shape;2960;p6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1" name="Google Shape;2961;p6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2" name="Google Shape;2962;p6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3" name="Google Shape;2963;p6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4" name="Google Shape;2964;p6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5" name="Google Shape;2965;p6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6" name="Google Shape;2966;p6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7" name="Google Shape;2967;p6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8" name="Google Shape;2968;p6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9" name="Google Shape;2969;p6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0" name="Google Shape;2970;p6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1" name="Google Shape;2971;p6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2" name="Google Shape;2972;p6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3" name="Google Shape;2973;p6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4" name="Google Shape;2974;p6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5" name="Google Shape;2975;p6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6" name="Google Shape;2976;p6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7" name="Google Shape;2977;p6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8" name="Google Shape;2978;p6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9" name="Google Shape;2979;p6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0" name="Google Shape;2980;p6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1" name="Google Shape;2981;p6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82" name="Google Shape;2982;p6"/>
            <p:cNvGrpSpPr/>
            <p:nvPr/>
          </p:nvGrpSpPr>
          <p:grpSpPr>
            <a:xfrm>
              <a:off x="0" y="2696809"/>
              <a:ext cx="9144109" cy="277200"/>
              <a:chOff x="0" y="1009"/>
              <a:chExt cx="9144109" cy="277200"/>
            </a:xfrm>
          </p:grpSpPr>
          <p:sp>
            <p:nvSpPr>
              <p:cNvPr id="2983" name="Google Shape;2983;p6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4" name="Google Shape;2984;p6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5" name="Google Shape;2985;p6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6" name="Google Shape;2986;p6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7" name="Google Shape;2987;p6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8" name="Google Shape;2988;p6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9" name="Google Shape;2989;p6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0" name="Google Shape;2990;p6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1" name="Google Shape;2991;p6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2" name="Google Shape;2992;p6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3" name="Google Shape;2993;p6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4" name="Google Shape;2994;p6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5" name="Google Shape;2995;p6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6" name="Google Shape;2996;p6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7" name="Google Shape;2997;p6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8" name="Google Shape;2998;p6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9" name="Google Shape;2999;p6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0" name="Google Shape;3000;p6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1" name="Google Shape;3001;p6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2" name="Google Shape;3002;p6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3" name="Google Shape;3003;p6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4" name="Google Shape;3004;p6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5" name="Google Shape;3005;p6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6" name="Google Shape;3006;p6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7" name="Google Shape;3007;p6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8" name="Google Shape;3008;p6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9" name="Google Shape;3009;p6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0" name="Google Shape;3010;p6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1" name="Google Shape;3011;p6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2" name="Google Shape;3012;p6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3" name="Google Shape;3013;p6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4" name="Google Shape;3014;p6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5" name="Google Shape;3015;p6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16" name="Google Shape;3016;p6"/>
            <p:cNvGrpSpPr/>
            <p:nvPr/>
          </p:nvGrpSpPr>
          <p:grpSpPr>
            <a:xfrm>
              <a:off x="0" y="2974009"/>
              <a:ext cx="9144109" cy="277200"/>
              <a:chOff x="0" y="1009"/>
              <a:chExt cx="9144109" cy="277200"/>
            </a:xfrm>
          </p:grpSpPr>
          <p:sp>
            <p:nvSpPr>
              <p:cNvPr id="3017" name="Google Shape;3017;p6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8" name="Google Shape;3018;p6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9" name="Google Shape;3019;p6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0" name="Google Shape;3020;p6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1" name="Google Shape;3021;p6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2" name="Google Shape;3022;p6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3" name="Google Shape;3023;p6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4" name="Google Shape;3024;p6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5" name="Google Shape;3025;p6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6" name="Google Shape;3026;p6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7" name="Google Shape;3027;p6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8" name="Google Shape;3028;p6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9" name="Google Shape;3029;p6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0" name="Google Shape;3030;p6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1" name="Google Shape;3031;p6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2" name="Google Shape;3032;p6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3" name="Google Shape;3033;p6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4" name="Google Shape;3034;p6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5" name="Google Shape;3035;p6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6" name="Google Shape;3036;p6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7" name="Google Shape;3037;p6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8" name="Google Shape;3038;p6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9" name="Google Shape;3039;p6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0" name="Google Shape;3040;p6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1" name="Google Shape;3041;p6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2" name="Google Shape;3042;p6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3" name="Google Shape;3043;p6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4" name="Google Shape;3044;p6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5" name="Google Shape;3045;p6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6" name="Google Shape;3046;p6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7" name="Google Shape;3047;p6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8" name="Google Shape;3048;p6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9" name="Google Shape;3049;p6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50" name="Google Shape;3050;p6"/>
            <p:cNvGrpSpPr/>
            <p:nvPr/>
          </p:nvGrpSpPr>
          <p:grpSpPr>
            <a:xfrm>
              <a:off x="0" y="3251209"/>
              <a:ext cx="9144109" cy="277200"/>
              <a:chOff x="0" y="1009"/>
              <a:chExt cx="9144109" cy="277200"/>
            </a:xfrm>
          </p:grpSpPr>
          <p:sp>
            <p:nvSpPr>
              <p:cNvPr id="3051" name="Google Shape;3051;p6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2" name="Google Shape;3052;p6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3" name="Google Shape;3053;p6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4" name="Google Shape;3054;p6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5" name="Google Shape;3055;p6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6" name="Google Shape;3056;p6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7" name="Google Shape;3057;p6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8" name="Google Shape;3058;p6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9" name="Google Shape;3059;p6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0" name="Google Shape;3060;p6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1" name="Google Shape;3061;p6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2" name="Google Shape;3062;p6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3" name="Google Shape;3063;p6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4" name="Google Shape;3064;p6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5" name="Google Shape;3065;p6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6" name="Google Shape;3066;p6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7" name="Google Shape;3067;p6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8" name="Google Shape;3068;p6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9" name="Google Shape;3069;p6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0" name="Google Shape;3070;p6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1" name="Google Shape;3071;p6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2" name="Google Shape;3072;p6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3" name="Google Shape;3073;p6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4" name="Google Shape;3074;p6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5" name="Google Shape;3075;p6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6" name="Google Shape;3076;p6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7" name="Google Shape;3077;p6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8" name="Google Shape;3078;p6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9" name="Google Shape;3079;p6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0" name="Google Shape;3080;p6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1" name="Google Shape;3081;p6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2" name="Google Shape;3082;p6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3" name="Google Shape;3083;p6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84" name="Google Shape;3084;p6"/>
            <p:cNvGrpSpPr/>
            <p:nvPr/>
          </p:nvGrpSpPr>
          <p:grpSpPr>
            <a:xfrm>
              <a:off x="0" y="3528409"/>
              <a:ext cx="9144109" cy="277200"/>
              <a:chOff x="0" y="1009"/>
              <a:chExt cx="9144109" cy="277200"/>
            </a:xfrm>
          </p:grpSpPr>
          <p:sp>
            <p:nvSpPr>
              <p:cNvPr id="3085" name="Google Shape;3085;p6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6" name="Google Shape;3086;p6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7" name="Google Shape;3087;p6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8" name="Google Shape;3088;p6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9" name="Google Shape;3089;p6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0" name="Google Shape;3090;p6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1" name="Google Shape;3091;p6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2" name="Google Shape;3092;p6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3" name="Google Shape;3093;p6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4" name="Google Shape;3094;p6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5" name="Google Shape;3095;p6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6" name="Google Shape;3096;p6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7" name="Google Shape;3097;p6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8" name="Google Shape;3098;p6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9" name="Google Shape;3099;p6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0" name="Google Shape;3100;p6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1" name="Google Shape;3101;p6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2" name="Google Shape;3102;p6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3" name="Google Shape;3103;p6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4" name="Google Shape;3104;p6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5" name="Google Shape;3105;p6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6" name="Google Shape;3106;p6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7" name="Google Shape;3107;p6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8" name="Google Shape;3108;p6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9" name="Google Shape;3109;p6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0" name="Google Shape;3110;p6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1" name="Google Shape;3111;p6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2" name="Google Shape;3112;p6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3" name="Google Shape;3113;p6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4" name="Google Shape;3114;p6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5" name="Google Shape;3115;p6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6" name="Google Shape;3116;p6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7" name="Google Shape;3117;p6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18" name="Google Shape;3118;p6"/>
            <p:cNvGrpSpPr/>
            <p:nvPr/>
          </p:nvGrpSpPr>
          <p:grpSpPr>
            <a:xfrm>
              <a:off x="0" y="3805609"/>
              <a:ext cx="9144109" cy="277200"/>
              <a:chOff x="0" y="1009"/>
              <a:chExt cx="9144109" cy="277200"/>
            </a:xfrm>
          </p:grpSpPr>
          <p:sp>
            <p:nvSpPr>
              <p:cNvPr id="3119" name="Google Shape;3119;p6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0" name="Google Shape;3120;p6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1" name="Google Shape;3121;p6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2" name="Google Shape;3122;p6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3" name="Google Shape;3123;p6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4" name="Google Shape;3124;p6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5" name="Google Shape;3125;p6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6" name="Google Shape;3126;p6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7" name="Google Shape;3127;p6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8" name="Google Shape;3128;p6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9" name="Google Shape;3129;p6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0" name="Google Shape;3130;p6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1" name="Google Shape;3131;p6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2" name="Google Shape;3132;p6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3" name="Google Shape;3133;p6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4" name="Google Shape;3134;p6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5" name="Google Shape;3135;p6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6" name="Google Shape;3136;p6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7" name="Google Shape;3137;p6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8" name="Google Shape;3138;p6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9" name="Google Shape;3139;p6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0" name="Google Shape;3140;p6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1" name="Google Shape;3141;p6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2" name="Google Shape;3142;p6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3" name="Google Shape;3143;p6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4" name="Google Shape;3144;p6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5" name="Google Shape;3145;p6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6" name="Google Shape;3146;p6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7" name="Google Shape;3147;p6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8" name="Google Shape;3148;p6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9" name="Google Shape;3149;p6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0" name="Google Shape;3150;p6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1" name="Google Shape;3151;p6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52" name="Google Shape;3152;p6"/>
            <p:cNvGrpSpPr/>
            <p:nvPr/>
          </p:nvGrpSpPr>
          <p:grpSpPr>
            <a:xfrm>
              <a:off x="0" y="4082809"/>
              <a:ext cx="9144109" cy="277200"/>
              <a:chOff x="0" y="1009"/>
              <a:chExt cx="9144109" cy="277200"/>
            </a:xfrm>
          </p:grpSpPr>
          <p:sp>
            <p:nvSpPr>
              <p:cNvPr id="3153" name="Google Shape;3153;p6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4" name="Google Shape;3154;p6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5" name="Google Shape;3155;p6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6" name="Google Shape;3156;p6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7" name="Google Shape;3157;p6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8" name="Google Shape;3158;p6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9" name="Google Shape;3159;p6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0" name="Google Shape;3160;p6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1" name="Google Shape;3161;p6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2" name="Google Shape;3162;p6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3" name="Google Shape;3163;p6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4" name="Google Shape;3164;p6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5" name="Google Shape;3165;p6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6" name="Google Shape;3166;p6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7" name="Google Shape;3167;p6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8" name="Google Shape;3168;p6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9" name="Google Shape;3169;p6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0" name="Google Shape;3170;p6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1" name="Google Shape;3171;p6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2" name="Google Shape;3172;p6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3" name="Google Shape;3173;p6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4" name="Google Shape;3174;p6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5" name="Google Shape;3175;p6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6" name="Google Shape;3176;p6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7" name="Google Shape;3177;p6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8" name="Google Shape;3178;p6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9" name="Google Shape;3179;p6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0" name="Google Shape;3180;p6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1" name="Google Shape;3181;p6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2" name="Google Shape;3182;p6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3" name="Google Shape;3183;p6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4" name="Google Shape;3184;p6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5" name="Google Shape;3185;p6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86" name="Google Shape;3186;p6"/>
            <p:cNvGrpSpPr/>
            <p:nvPr/>
          </p:nvGrpSpPr>
          <p:grpSpPr>
            <a:xfrm>
              <a:off x="0" y="4360009"/>
              <a:ext cx="9144109" cy="277200"/>
              <a:chOff x="0" y="1009"/>
              <a:chExt cx="9144109" cy="277200"/>
            </a:xfrm>
          </p:grpSpPr>
          <p:sp>
            <p:nvSpPr>
              <p:cNvPr id="3187" name="Google Shape;3187;p6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8" name="Google Shape;3188;p6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9" name="Google Shape;3189;p6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0" name="Google Shape;3190;p6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1" name="Google Shape;3191;p6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2" name="Google Shape;3192;p6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3" name="Google Shape;3193;p6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4" name="Google Shape;3194;p6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5" name="Google Shape;3195;p6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6" name="Google Shape;3196;p6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7" name="Google Shape;3197;p6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8" name="Google Shape;3198;p6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9" name="Google Shape;3199;p6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0" name="Google Shape;3200;p6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1" name="Google Shape;3201;p6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2" name="Google Shape;3202;p6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3" name="Google Shape;3203;p6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4" name="Google Shape;3204;p6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5" name="Google Shape;3205;p6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6" name="Google Shape;3206;p6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7" name="Google Shape;3207;p6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8" name="Google Shape;3208;p6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9" name="Google Shape;3209;p6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0" name="Google Shape;3210;p6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1" name="Google Shape;3211;p6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2" name="Google Shape;3212;p6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3" name="Google Shape;3213;p6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4" name="Google Shape;3214;p6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5" name="Google Shape;3215;p6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6" name="Google Shape;3216;p6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7" name="Google Shape;3217;p6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8" name="Google Shape;3218;p6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9" name="Google Shape;3219;p6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20" name="Google Shape;3220;p6"/>
            <p:cNvGrpSpPr/>
            <p:nvPr/>
          </p:nvGrpSpPr>
          <p:grpSpPr>
            <a:xfrm>
              <a:off x="0" y="4637209"/>
              <a:ext cx="9144109" cy="277200"/>
              <a:chOff x="0" y="1009"/>
              <a:chExt cx="9144109" cy="277200"/>
            </a:xfrm>
          </p:grpSpPr>
          <p:sp>
            <p:nvSpPr>
              <p:cNvPr id="3221" name="Google Shape;3221;p6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2" name="Google Shape;3222;p6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3" name="Google Shape;3223;p6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4" name="Google Shape;3224;p6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5" name="Google Shape;3225;p6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6" name="Google Shape;3226;p6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7" name="Google Shape;3227;p6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8" name="Google Shape;3228;p6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9" name="Google Shape;3229;p6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0" name="Google Shape;3230;p6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1" name="Google Shape;3231;p6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2" name="Google Shape;3232;p6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3" name="Google Shape;3233;p6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4" name="Google Shape;3234;p6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5" name="Google Shape;3235;p6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6" name="Google Shape;3236;p6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7" name="Google Shape;3237;p6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8" name="Google Shape;3238;p6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9" name="Google Shape;3239;p6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0" name="Google Shape;3240;p6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1" name="Google Shape;3241;p6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2" name="Google Shape;3242;p6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3" name="Google Shape;3243;p6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4" name="Google Shape;3244;p6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5" name="Google Shape;3245;p6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6" name="Google Shape;3246;p6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7" name="Google Shape;3247;p6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8" name="Google Shape;3248;p6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9" name="Google Shape;3249;p6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0" name="Google Shape;3250;p6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1" name="Google Shape;3251;p6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2" name="Google Shape;3252;p6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3" name="Google Shape;3253;p6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54" name="Google Shape;3254;p6"/>
            <p:cNvGrpSpPr/>
            <p:nvPr/>
          </p:nvGrpSpPr>
          <p:grpSpPr>
            <a:xfrm>
              <a:off x="0" y="4914409"/>
              <a:ext cx="9144109" cy="277200"/>
              <a:chOff x="0" y="1009"/>
              <a:chExt cx="9144109" cy="277200"/>
            </a:xfrm>
          </p:grpSpPr>
          <p:sp>
            <p:nvSpPr>
              <p:cNvPr id="3255" name="Google Shape;3255;p6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6" name="Google Shape;3256;p6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7" name="Google Shape;3257;p6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8" name="Google Shape;3258;p6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9" name="Google Shape;3259;p6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0" name="Google Shape;3260;p6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1" name="Google Shape;3261;p6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2" name="Google Shape;3262;p6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3" name="Google Shape;3263;p6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4" name="Google Shape;3264;p6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5" name="Google Shape;3265;p6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6" name="Google Shape;3266;p6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7" name="Google Shape;3267;p6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8" name="Google Shape;3268;p6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9" name="Google Shape;3269;p6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0" name="Google Shape;3270;p6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1" name="Google Shape;3271;p6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2" name="Google Shape;3272;p6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3" name="Google Shape;3273;p6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4" name="Google Shape;3274;p6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5" name="Google Shape;3275;p6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6" name="Google Shape;3276;p6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7" name="Google Shape;3277;p6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8" name="Google Shape;3278;p6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9" name="Google Shape;3279;p6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0" name="Google Shape;3280;p6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1" name="Google Shape;3281;p6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2" name="Google Shape;3282;p6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3" name="Google Shape;3283;p6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4" name="Google Shape;3284;p6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5" name="Google Shape;3285;p6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6" name="Google Shape;3286;p6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7" name="Google Shape;3287;p6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88" name="Google Shape;3288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289" name="Google Shape;3289;p6"/>
          <p:cNvSpPr/>
          <p:nvPr/>
        </p:nvSpPr>
        <p:spPr>
          <a:xfrm>
            <a:off x="8685401" y="4142429"/>
            <a:ext cx="336543" cy="336541"/>
          </a:xfrm>
          <a:custGeom>
            <a:avLst/>
            <a:gdLst/>
            <a:ahLst/>
            <a:cxnLst/>
            <a:rect l="l" t="t" r="r" b="b"/>
            <a:pathLst>
              <a:path w="164770" h="164769" extrusionOk="0">
                <a:moveTo>
                  <a:pt x="82384" y="0"/>
                </a:moveTo>
                <a:cubicBezTo>
                  <a:pt x="82384" y="45499"/>
                  <a:pt x="45500" y="82384"/>
                  <a:pt x="1" y="82384"/>
                </a:cubicBezTo>
                <a:cubicBezTo>
                  <a:pt x="45500" y="82384"/>
                  <a:pt x="82384" y="119268"/>
                  <a:pt x="82384" y="164769"/>
                </a:cubicBezTo>
                <a:cubicBezTo>
                  <a:pt x="82384" y="119268"/>
                  <a:pt x="119270" y="82384"/>
                  <a:pt x="164769" y="82384"/>
                </a:cubicBezTo>
                <a:cubicBezTo>
                  <a:pt x="119270" y="82384"/>
                  <a:pt x="82384" y="45499"/>
                  <a:pt x="82384" y="0"/>
                </a:cubicBezTo>
                <a:close/>
              </a:path>
            </a:pathLst>
          </a:custGeom>
          <a:gradFill>
            <a:gsLst>
              <a:gs pos="0">
                <a:srgbClr val="42FFFF"/>
              </a:gs>
              <a:gs pos="100000">
                <a:srgbClr val="07B8B8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0" name="Google Shape;3290;p6"/>
          <p:cNvSpPr/>
          <p:nvPr/>
        </p:nvSpPr>
        <p:spPr>
          <a:xfrm>
            <a:off x="8524741" y="347759"/>
            <a:ext cx="383502" cy="383500"/>
          </a:xfrm>
          <a:custGeom>
            <a:avLst/>
            <a:gdLst/>
            <a:ahLst/>
            <a:cxnLst/>
            <a:rect l="l" t="t" r="r" b="b"/>
            <a:pathLst>
              <a:path w="164770" h="164769" extrusionOk="0">
                <a:moveTo>
                  <a:pt x="82384" y="0"/>
                </a:moveTo>
                <a:cubicBezTo>
                  <a:pt x="82384" y="45499"/>
                  <a:pt x="45500" y="82384"/>
                  <a:pt x="1" y="82384"/>
                </a:cubicBezTo>
                <a:cubicBezTo>
                  <a:pt x="45500" y="82384"/>
                  <a:pt x="82384" y="119268"/>
                  <a:pt x="82384" y="164769"/>
                </a:cubicBezTo>
                <a:cubicBezTo>
                  <a:pt x="82384" y="119268"/>
                  <a:pt x="119270" y="82384"/>
                  <a:pt x="164769" y="82384"/>
                </a:cubicBezTo>
                <a:cubicBezTo>
                  <a:pt x="119270" y="82384"/>
                  <a:pt x="82384" y="45499"/>
                  <a:pt x="82384" y="0"/>
                </a:cubicBezTo>
                <a:close/>
              </a:path>
            </a:pathLst>
          </a:custGeom>
          <a:gradFill>
            <a:gsLst>
              <a:gs pos="0">
                <a:srgbClr val="EE9464"/>
              </a:gs>
              <a:gs pos="100000">
                <a:srgbClr val="B2511C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1" name="Google Shape;3291;p6"/>
          <p:cNvSpPr/>
          <p:nvPr/>
        </p:nvSpPr>
        <p:spPr>
          <a:xfrm>
            <a:off x="181391" y="202059"/>
            <a:ext cx="383502" cy="383500"/>
          </a:xfrm>
          <a:custGeom>
            <a:avLst/>
            <a:gdLst/>
            <a:ahLst/>
            <a:cxnLst/>
            <a:rect l="l" t="t" r="r" b="b"/>
            <a:pathLst>
              <a:path w="164770" h="164769" extrusionOk="0">
                <a:moveTo>
                  <a:pt x="82384" y="0"/>
                </a:moveTo>
                <a:cubicBezTo>
                  <a:pt x="82384" y="45499"/>
                  <a:pt x="45500" y="82384"/>
                  <a:pt x="1" y="82384"/>
                </a:cubicBezTo>
                <a:cubicBezTo>
                  <a:pt x="45500" y="82384"/>
                  <a:pt x="82384" y="119268"/>
                  <a:pt x="82384" y="164769"/>
                </a:cubicBezTo>
                <a:cubicBezTo>
                  <a:pt x="82384" y="119268"/>
                  <a:pt x="119270" y="82384"/>
                  <a:pt x="164769" y="82384"/>
                </a:cubicBezTo>
                <a:cubicBezTo>
                  <a:pt x="119270" y="82384"/>
                  <a:pt x="82384" y="45499"/>
                  <a:pt x="82384" y="0"/>
                </a:cubicBezTo>
                <a:close/>
              </a:path>
            </a:pathLst>
          </a:custGeom>
          <a:gradFill>
            <a:gsLst>
              <a:gs pos="0">
                <a:srgbClr val="C27BA0"/>
              </a:gs>
              <a:gs pos="100000">
                <a:srgbClr val="F4C5B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292" name="Google Shape;3292;p6"/>
          <p:cNvCxnSpPr/>
          <p:nvPr/>
        </p:nvCxnSpPr>
        <p:spPr>
          <a:xfrm>
            <a:off x="564900" y="4604000"/>
            <a:ext cx="801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93" name="Google Shape;3293;p6"/>
          <p:cNvCxnSpPr/>
          <p:nvPr/>
        </p:nvCxnSpPr>
        <p:spPr>
          <a:xfrm>
            <a:off x="564900" y="4692150"/>
            <a:ext cx="801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94" name="Google Shape;3294;p6"/>
          <p:cNvSpPr/>
          <p:nvPr/>
        </p:nvSpPr>
        <p:spPr>
          <a:xfrm rot="885735">
            <a:off x="-644850" y="2328491"/>
            <a:ext cx="1217384" cy="3167083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5" name="Google Shape;3295;p6"/>
          <p:cNvSpPr/>
          <p:nvPr/>
        </p:nvSpPr>
        <p:spPr>
          <a:xfrm>
            <a:off x="504576" y="3430564"/>
            <a:ext cx="289995" cy="289993"/>
          </a:xfrm>
          <a:custGeom>
            <a:avLst/>
            <a:gdLst/>
            <a:ahLst/>
            <a:cxnLst/>
            <a:rect l="l" t="t" r="r" b="b"/>
            <a:pathLst>
              <a:path w="164770" h="164769" extrusionOk="0">
                <a:moveTo>
                  <a:pt x="82384" y="0"/>
                </a:moveTo>
                <a:cubicBezTo>
                  <a:pt x="82384" y="45499"/>
                  <a:pt x="45500" y="82384"/>
                  <a:pt x="1" y="82384"/>
                </a:cubicBezTo>
                <a:cubicBezTo>
                  <a:pt x="45500" y="82384"/>
                  <a:pt x="82384" y="119268"/>
                  <a:pt x="82384" y="164769"/>
                </a:cubicBezTo>
                <a:cubicBezTo>
                  <a:pt x="82384" y="119268"/>
                  <a:pt x="119270" y="82384"/>
                  <a:pt x="164769" y="82384"/>
                </a:cubicBezTo>
                <a:cubicBezTo>
                  <a:pt x="119270" y="82384"/>
                  <a:pt x="82384" y="45499"/>
                  <a:pt x="82384" y="0"/>
                </a:cubicBezTo>
                <a:close/>
              </a:path>
            </a:pathLst>
          </a:custGeom>
          <a:gradFill>
            <a:gsLst>
              <a:gs pos="0">
                <a:srgbClr val="42FFFF"/>
              </a:gs>
              <a:gs pos="100000">
                <a:srgbClr val="07B8B8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6" name="Google Shape;3296;p6"/>
          <p:cNvSpPr/>
          <p:nvPr/>
        </p:nvSpPr>
        <p:spPr>
          <a:xfrm>
            <a:off x="180725" y="2246113"/>
            <a:ext cx="226559" cy="226557"/>
          </a:xfrm>
          <a:custGeom>
            <a:avLst/>
            <a:gdLst/>
            <a:ahLst/>
            <a:cxnLst/>
            <a:rect l="l" t="t" r="r" b="b"/>
            <a:pathLst>
              <a:path w="164770" h="164769" extrusionOk="0">
                <a:moveTo>
                  <a:pt x="82384" y="0"/>
                </a:moveTo>
                <a:cubicBezTo>
                  <a:pt x="82384" y="45499"/>
                  <a:pt x="45500" y="82384"/>
                  <a:pt x="1" y="82384"/>
                </a:cubicBezTo>
                <a:cubicBezTo>
                  <a:pt x="45500" y="82384"/>
                  <a:pt x="82384" y="119268"/>
                  <a:pt x="82384" y="164769"/>
                </a:cubicBezTo>
                <a:cubicBezTo>
                  <a:pt x="82384" y="119268"/>
                  <a:pt x="119270" y="82384"/>
                  <a:pt x="164769" y="82384"/>
                </a:cubicBezTo>
                <a:cubicBezTo>
                  <a:pt x="119270" y="82384"/>
                  <a:pt x="82384" y="45499"/>
                  <a:pt x="82384" y="0"/>
                </a:cubicBezTo>
                <a:close/>
              </a:path>
            </a:pathLst>
          </a:custGeom>
          <a:gradFill>
            <a:gsLst>
              <a:gs pos="0">
                <a:srgbClr val="EE9464"/>
              </a:gs>
              <a:gs pos="100000">
                <a:srgbClr val="B2511C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1"/>
        </a:solidFill>
        <a:effectLst/>
      </p:bgPr>
    </p:bg>
    <p:spTree>
      <p:nvGrpSpPr>
        <p:cNvPr id="1" name="Shape 4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11" name="Google Shape;4611;p9"/>
          <p:cNvGrpSpPr/>
          <p:nvPr/>
        </p:nvGrpSpPr>
        <p:grpSpPr>
          <a:xfrm>
            <a:off x="0" y="-61641"/>
            <a:ext cx="9144109" cy="5266800"/>
            <a:chOff x="0" y="-75191"/>
            <a:chExt cx="9144109" cy="5266800"/>
          </a:xfrm>
        </p:grpSpPr>
        <p:grpSp>
          <p:nvGrpSpPr>
            <p:cNvPr id="4612" name="Google Shape;4612;p9"/>
            <p:cNvGrpSpPr/>
            <p:nvPr/>
          </p:nvGrpSpPr>
          <p:grpSpPr>
            <a:xfrm>
              <a:off x="0" y="-75191"/>
              <a:ext cx="9144109" cy="277200"/>
              <a:chOff x="0" y="1009"/>
              <a:chExt cx="9144109" cy="277200"/>
            </a:xfrm>
          </p:grpSpPr>
          <p:sp>
            <p:nvSpPr>
              <p:cNvPr id="4613" name="Google Shape;4613;p9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4" name="Google Shape;4614;p9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5" name="Google Shape;4615;p9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6" name="Google Shape;4616;p9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7" name="Google Shape;4617;p9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8" name="Google Shape;4618;p9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9" name="Google Shape;4619;p9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0" name="Google Shape;4620;p9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1" name="Google Shape;4621;p9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2" name="Google Shape;4622;p9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3" name="Google Shape;4623;p9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4" name="Google Shape;4624;p9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5" name="Google Shape;4625;p9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6" name="Google Shape;4626;p9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7" name="Google Shape;4627;p9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8" name="Google Shape;4628;p9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9" name="Google Shape;4629;p9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0" name="Google Shape;4630;p9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1" name="Google Shape;4631;p9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2" name="Google Shape;4632;p9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3" name="Google Shape;4633;p9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4" name="Google Shape;4634;p9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5" name="Google Shape;4635;p9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6" name="Google Shape;4636;p9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7" name="Google Shape;4637;p9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8" name="Google Shape;4638;p9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9" name="Google Shape;4639;p9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0" name="Google Shape;4640;p9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1" name="Google Shape;4641;p9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2" name="Google Shape;4642;p9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3" name="Google Shape;4643;p9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4" name="Google Shape;4644;p9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5" name="Google Shape;4645;p9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46" name="Google Shape;4646;p9"/>
            <p:cNvGrpSpPr/>
            <p:nvPr/>
          </p:nvGrpSpPr>
          <p:grpSpPr>
            <a:xfrm>
              <a:off x="0" y="202009"/>
              <a:ext cx="9144109" cy="277200"/>
              <a:chOff x="0" y="1009"/>
              <a:chExt cx="9144109" cy="277200"/>
            </a:xfrm>
          </p:grpSpPr>
          <p:sp>
            <p:nvSpPr>
              <p:cNvPr id="4647" name="Google Shape;4647;p9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8" name="Google Shape;4648;p9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9" name="Google Shape;4649;p9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0" name="Google Shape;4650;p9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1" name="Google Shape;4651;p9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2" name="Google Shape;4652;p9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3" name="Google Shape;4653;p9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4" name="Google Shape;4654;p9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5" name="Google Shape;4655;p9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6" name="Google Shape;4656;p9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7" name="Google Shape;4657;p9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8" name="Google Shape;4658;p9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9" name="Google Shape;4659;p9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0" name="Google Shape;4660;p9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1" name="Google Shape;4661;p9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2" name="Google Shape;4662;p9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3" name="Google Shape;4663;p9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4" name="Google Shape;4664;p9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5" name="Google Shape;4665;p9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6" name="Google Shape;4666;p9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7" name="Google Shape;4667;p9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8" name="Google Shape;4668;p9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9" name="Google Shape;4669;p9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0" name="Google Shape;4670;p9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1" name="Google Shape;4671;p9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2" name="Google Shape;4672;p9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3" name="Google Shape;4673;p9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4" name="Google Shape;4674;p9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5" name="Google Shape;4675;p9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6" name="Google Shape;4676;p9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7" name="Google Shape;4677;p9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8" name="Google Shape;4678;p9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9" name="Google Shape;4679;p9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80" name="Google Shape;4680;p9"/>
            <p:cNvGrpSpPr/>
            <p:nvPr/>
          </p:nvGrpSpPr>
          <p:grpSpPr>
            <a:xfrm>
              <a:off x="0" y="479209"/>
              <a:ext cx="9144109" cy="277200"/>
              <a:chOff x="0" y="1009"/>
              <a:chExt cx="9144109" cy="277200"/>
            </a:xfrm>
          </p:grpSpPr>
          <p:sp>
            <p:nvSpPr>
              <p:cNvPr id="4681" name="Google Shape;4681;p9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2" name="Google Shape;4682;p9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3" name="Google Shape;4683;p9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4" name="Google Shape;4684;p9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5" name="Google Shape;4685;p9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6" name="Google Shape;4686;p9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7" name="Google Shape;4687;p9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8" name="Google Shape;4688;p9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9" name="Google Shape;4689;p9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0" name="Google Shape;4690;p9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1" name="Google Shape;4691;p9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2" name="Google Shape;4692;p9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3" name="Google Shape;4693;p9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4" name="Google Shape;4694;p9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5" name="Google Shape;4695;p9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6" name="Google Shape;4696;p9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7" name="Google Shape;4697;p9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8" name="Google Shape;4698;p9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9" name="Google Shape;4699;p9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0" name="Google Shape;4700;p9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1" name="Google Shape;4701;p9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2" name="Google Shape;4702;p9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3" name="Google Shape;4703;p9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4" name="Google Shape;4704;p9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5" name="Google Shape;4705;p9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6" name="Google Shape;4706;p9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7" name="Google Shape;4707;p9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8" name="Google Shape;4708;p9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9" name="Google Shape;4709;p9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0" name="Google Shape;4710;p9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1" name="Google Shape;4711;p9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2" name="Google Shape;4712;p9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3" name="Google Shape;4713;p9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14" name="Google Shape;4714;p9"/>
            <p:cNvGrpSpPr/>
            <p:nvPr/>
          </p:nvGrpSpPr>
          <p:grpSpPr>
            <a:xfrm>
              <a:off x="0" y="756409"/>
              <a:ext cx="9144109" cy="277200"/>
              <a:chOff x="0" y="1009"/>
              <a:chExt cx="9144109" cy="277200"/>
            </a:xfrm>
          </p:grpSpPr>
          <p:sp>
            <p:nvSpPr>
              <p:cNvPr id="4715" name="Google Shape;4715;p9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6" name="Google Shape;4716;p9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7" name="Google Shape;4717;p9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8" name="Google Shape;4718;p9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9" name="Google Shape;4719;p9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0" name="Google Shape;4720;p9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1" name="Google Shape;4721;p9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2" name="Google Shape;4722;p9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3" name="Google Shape;4723;p9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4" name="Google Shape;4724;p9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5" name="Google Shape;4725;p9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6" name="Google Shape;4726;p9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7" name="Google Shape;4727;p9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8" name="Google Shape;4728;p9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9" name="Google Shape;4729;p9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0" name="Google Shape;4730;p9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1" name="Google Shape;4731;p9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2" name="Google Shape;4732;p9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3" name="Google Shape;4733;p9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4" name="Google Shape;4734;p9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5" name="Google Shape;4735;p9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6" name="Google Shape;4736;p9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7" name="Google Shape;4737;p9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8" name="Google Shape;4738;p9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9" name="Google Shape;4739;p9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0" name="Google Shape;4740;p9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1" name="Google Shape;4741;p9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2" name="Google Shape;4742;p9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3" name="Google Shape;4743;p9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4" name="Google Shape;4744;p9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5" name="Google Shape;4745;p9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6" name="Google Shape;4746;p9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7" name="Google Shape;4747;p9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48" name="Google Shape;4748;p9"/>
            <p:cNvGrpSpPr/>
            <p:nvPr/>
          </p:nvGrpSpPr>
          <p:grpSpPr>
            <a:xfrm>
              <a:off x="0" y="1033609"/>
              <a:ext cx="9144109" cy="277200"/>
              <a:chOff x="0" y="1009"/>
              <a:chExt cx="9144109" cy="277200"/>
            </a:xfrm>
          </p:grpSpPr>
          <p:sp>
            <p:nvSpPr>
              <p:cNvPr id="4749" name="Google Shape;4749;p9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0" name="Google Shape;4750;p9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1" name="Google Shape;4751;p9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2" name="Google Shape;4752;p9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3" name="Google Shape;4753;p9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4" name="Google Shape;4754;p9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5" name="Google Shape;4755;p9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6" name="Google Shape;4756;p9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7" name="Google Shape;4757;p9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8" name="Google Shape;4758;p9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9" name="Google Shape;4759;p9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0" name="Google Shape;4760;p9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1" name="Google Shape;4761;p9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2" name="Google Shape;4762;p9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3" name="Google Shape;4763;p9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4" name="Google Shape;4764;p9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5" name="Google Shape;4765;p9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6" name="Google Shape;4766;p9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7" name="Google Shape;4767;p9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8" name="Google Shape;4768;p9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9" name="Google Shape;4769;p9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0" name="Google Shape;4770;p9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1" name="Google Shape;4771;p9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2" name="Google Shape;4772;p9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3" name="Google Shape;4773;p9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4" name="Google Shape;4774;p9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5" name="Google Shape;4775;p9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6" name="Google Shape;4776;p9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7" name="Google Shape;4777;p9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8" name="Google Shape;4778;p9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9" name="Google Shape;4779;p9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0" name="Google Shape;4780;p9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1" name="Google Shape;4781;p9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82" name="Google Shape;4782;p9"/>
            <p:cNvGrpSpPr/>
            <p:nvPr/>
          </p:nvGrpSpPr>
          <p:grpSpPr>
            <a:xfrm>
              <a:off x="0" y="1310809"/>
              <a:ext cx="9144109" cy="277200"/>
              <a:chOff x="0" y="1009"/>
              <a:chExt cx="9144109" cy="277200"/>
            </a:xfrm>
          </p:grpSpPr>
          <p:sp>
            <p:nvSpPr>
              <p:cNvPr id="4783" name="Google Shape;4783;p9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4" name="Google Shape;4784;p9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5" name="Google Shape;4785;p9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6" name="Google Shape;4786;p9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7" name="Google Shape;4787;p9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8" name="Google Shape;4788;p9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9" name="Google Shape;4789;p9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0" name="Google Shape;4790;p9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1" name="Google Shape;4791;p9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2" name="Google Shape;4792;p9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3" name="Google Shape;4793;p9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4" name="Google Shape;4794;p9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5" name="Google Shape;4795;p9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6" name="Google Shape;4796;p9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7" name="Google Shape;4797;p9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8" name="Google Shape;4798;p9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9" name="Google Shape;4799;p9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0" name="Google Shape;4800;p9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1" name="Google Shape;4801;p9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2" name="Google Shape;4802;p9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3" name="Google Shape;4803;p9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4" name="Google Shape;4804;p9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5" name="Google Shape;4805;p9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6" name="Google Shape;4806;p9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7" name="Google Shape;4807;p9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8" name="Google Shape;4808;p9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9" name="Google Shape;4809;p9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0" name="Google Shape;4810;p9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1" name="Google Shape;4811;p9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2" name="Google Shape;4812;p9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3" name="Google Shape;4813;p9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4" name="Google Shape;4814;p9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5" name="Google Shape;4815;p9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16" name="Google Shape;4816;p9"/>
            <p:cNvGrpSpPr/>
            <p:nvPr/>
          </p:nvGrpSpPr>
          <p:grpSpPr>
            <a:xfrm>
              <a:off x="0" y="1588009"/>
              <a:ext cx="9144109" cy="277200"/>
              <a:chOff x="0" y="1009"/>
              <a:chExt cx="9144109" cy="277200"/>
            </a:xfrm>
          </p:grpSpPr>
          <p:sp>
            <p:nvSpPr>
              <p:cNvPr id="4817" name="Google Shape;4817;p9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8" name="Google Shape;4818;p9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9" name="Google Shape;4819;p9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0" name="Google Shape;4820;p9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1" name="Google Shape;4821;p9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2" name="Google Shape;4822;p9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3" name="Google Shape;4823;p9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4" name="Google Shape;4824;p9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5" name="Google Shape;4825;p9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6" name="Google Shape;4826;p9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7" name="Google Shape;4827;p9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8" name="Google Shape;4828;p9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9" name="Google Shape;4829;p9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0" name="Google Shape;4830;p9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1" name="Google Shape;4831;p9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2" name="Google Shape;4832;p9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3" name="Google Shape;4833;p9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4" name="Google Shape;4834;p9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5" name="Google Shape;4835;p9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6" name="Google Shape;4836;p9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7" name="Google Shape;4837;p9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8" name="Google Shape;4838;p9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9" name="Google Shape;4839;p9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0" name="Google Shape;4840;p9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1" name="Google Shape;4841;p9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2" name="Google Shape;4842;p9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3" name="Google Shape;4843;p9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4" name="Google Shape;4844;p9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5" name="Google Shape;4845;p9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6" name="Google Shape;4846;p9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7" name="Google Shape;4847;p9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8" name="Google Shape;4848;p9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9" name="Google Shape;4849;p9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50" name="Google Shape;4850;p9"/>
            <p:cNvGrpSpPr/>
            <p:nvPr/>
          </p:nvGrpSpPr>
          <p:grpSpPr>
            <a:xfrm>
              <a:off x="0" y="1865209"/>
              <a:ext cx="9144109" cy="277200"/>
              <a:chOff x="0" y="1009"/>
              <a:chExt cx="9144109" cy="277200"/>
            </a:xfrm>
          </p:grpSpPr>
          <p:sp>
            <p:nvSpPr>
              <p:cNvPr id="4851" name="Google Shape;4851;p9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2" name="Google Shape;4852;p9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3" name="Google Shape;4853;p9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4" name="Google Shape;4854;p9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5" name="Google Shape;4855;p9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6" name="Google Shape;4856;p9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7" name="Google Shape;4857;p9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8" name="Google Shape;4858;p9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9" name="Google Shape;4859;p9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0" name="Google Shape;4860;p9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1" name="Google Shape;4861;p9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2" name="Google Shape;4862;p9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3" name="Google Shape;4863;p9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4" name="Google Shape;4864;p9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5" name="Google Shape;4865;p9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6" name="Google Shape;4866;p9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7" name="Google Shape;4867;p9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8" name="Google Shape;4868;p9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9" name="Google Shape;4869;p9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0" name="Google Shape;4870;p9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1" name="Google Shape;4871;p9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2" name="Google Shape;4872;p9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3" name="Google Shape;4873;p9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4" name="Google Shape;4874;p9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5" name="Google Shape;4875;p9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6" name="Google Shape;4876;p9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7" name="Google Shape;4877;p9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8" name="Google Shape;4878;p9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9" name="Google Shape;4879;p9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0" name="Google Shape;4880;p9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1" name="Google Shape;4881;p9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2" name="Google Shape;4882;p9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3" name="Google Shape;4883;p9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84" name="Google Shape;4884;p9"/>
            <p:cNvGrpSpPr/>
            <p:nvPr/>
          </p:nvGrpSpPr>
          <p:grpSpPr>
            <a:xfrm>
              <a:off x="0" y="2142409"/>
              <a:ext cx="9144109" cy="277200"/>
              <a:chOff x="0" y="1009"/>
              <a:chExt cx="9144109" cy="277200"/>
            </a:xfrm>
          </p:grpSpPr>
          <p:sp>
            <p:nvSpPr>
              <p:cNvPr id="4885" name="Google Shape;4885;p9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6" name="Google Shape;4886;p9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7" name="Google Shape;4887;p9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8" name="Google Shape;4888;p9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9" name="Google Shape;4889;p9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0" name="Google Shape;4890;p9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1" name="Google Shape;4891;p9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2" name="Google Shape;4892;p9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3" name="Google Shape;4893;p9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4" name="Google Shape;4894;p9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5" name="Google Shape;4895;p9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6" name="Google Shape;4896;p9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7" name="Google Shape;4897;p9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8" name="Google Shape;4898;p9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9" name="Google Shape;4899;p9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0" name="Google Shape;4900;p9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1" name="Google Shape;4901;p9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2" name="Google Shape;4902;p9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3" name="Google Shape;4903;p9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4" name="Google Shape;4904;p9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5" name="Google Shape;4905;p9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6" name="Google Shape;4906;p9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7" name="Google Shape;4907;p9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8" name="Google Shape;4908;p9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9" name="Google Shape;4909;p9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0" name="Google Shape;4910;p9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1" name="Google Shape;4911;p9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2" name="Google Shape;4912;p9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3" name="Google Shape;4913;p9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4" name="Google Shape;4914;p9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5" name="Google Shape;4915;p9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6" name="Google Shape;4916;p9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7" name="Google Shape;4917;p9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18" name="Google Shape;4918;p9"/>
            <p:cNvGrpSpPr/>
            <p:nvPr/>
          </p:nvGrpSpPr>
          <p:grpSpPr>
            <a:xfrm>
              <a:off x="0" y="2419609"/>
              <a:ext cx="9144109" cy="277200"/>
              <a:chOff x="0" y="1009"/>
              <a:chExt cx="9144109" cy="277200"/>
            </a:xfrm>
          </p:grpSpPr>
          <p:sp>
            <p:nvSpPr>
              <p:cNvPr id="4919" name="Google Shape;4919;p9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0" name="Google Shape;4920;p9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1" name="Google Shape;4921;p9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2" name="Google Shape;4922;p9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3" name="Google Shape;4923;p9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4" name="Google Shape;4924;p9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5" name="Google Shape;4925;p9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6" name="Google Shape;4926;p9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7" name="Google Shape;4927;p9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8" name="Google Shape;4928;p9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9" name="Google Shape;4929;p9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0" name="Google Shape;4930;p9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1" name="Google Shape;4931;p9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2" name="Google Shape;4932;p9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3" name="Google Shape;4933;p9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4" name="Google Shape;4934;p9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5" name="Google Shape;4935;p9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6" name="Google Shape;4936;p9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7" name="Google Shape;4937;p9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8" name="Google Shape;4938;p9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9" name="Google Shape;4939;p9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0" name="Google Shape;4940;p9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1" name="Google Shape;4941;p9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2" name="Google Shape;4942;p9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3" name="Google Shape;4943;p9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4" name="Google Shape;4944;p9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5" name="Google Shape;4945;p9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6" name="Google Shape;4946;p9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7" name="Google Shape;4947;p9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8" name="Google Shape;4948;p9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9" name="Google Shape;4949;p9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0" name="Google Shape;4950;p9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1" name="Google Shape;4951;p9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52" name="Google Shape;4952;p9"/>
            <p:cNvGrpSpPr/>
            <p:nvPr/>
          </p:nvGrpSpPr>
          <p:grpSpPr>
            <a:xfrm>
              <a:off x="0" y="2696809"/>
              <a:ext cx="9144109" cy="277200"/>
              <a:chOff x="0" y="1009"/>
              <a:chExt cx="9144109" cy="277200"/>
            </a:xfrm>
          </p:grpSpPr>
          <p:sp>
            <p:nvSpPr>
              <p:cNvPr id="4953" name="Google Shape;4953;p9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4" name="Google Shape;4954;p9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5" name="Google Shape;4955;p9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6" name="Google Shape;4956;p9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7" name="Google Shape;4957;p9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8" name="Google Shape;4958;p9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9" name="Google Shape;4959;p9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0" name="Google Shape;4960;p9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1" name="Google Shape;4961;p9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2" name="Google Shape;4962;p9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3" name="Google Shape;4963;p9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4" name="Google Shape;4964;p9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5" name="Google Shape;4965;p9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6" name="Google Shape;4966;p9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7" name="Google Shape;4967;p9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8" name="Google Shape;4968;p9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9" name="Google Shape;4969;p9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0" name="Google Shape;4970;p9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1" name="Google Shape;4971;p9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2" name="Google Shape;4972;p9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3" name="Google Shape;4973;p9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4" name="Google Shape;4974;p9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5" name="Google Shape;4975;p9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6" name="Google Shape;4976;p9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7" name="Google Shape;4977;p9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8" name="Google Shape;4978;p9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9" name="Google Shape;4979;p9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0" name="Google Shape;4980;p9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1" name="Google Shape;4981;p9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2" name="Google Shape;4982;p9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3" name="Google Shape;4983;p9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4" name="Google Shape;4984;p9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5" name="Google Shape;4985;p9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86" name="Google Shape;4986;p9"/>
            <p:cNvGrpSpPr/>
            <p:nvPr/>
          </p:nvGrpSpPr>
          <p:grpSpPr>
            <a:xfrm>
              <a:off x="0" y="2974009"/>
              <a:ext cx="9144109" cy="277200"/>
              <a:chOff x="0" y="1009"/>
              <a:chExt cx="9144109" cy="277200"/>
            </a:xfrm>
          </p:grpSpPr>
          <p:sp>
            <p:nvSpPr>
              <p:cNvPr id="4987" name="Google Shape;4987;p9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8" name="Google Shape;4988;p9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9" name="Google Shape;4989;p9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0" name="Google Shape;4990;p9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1" name="Google Shape;4991;p9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2" name="Google Shape;4992;p9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3" name="Google Shape;4993;p9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4" name="Google Shape;4994;p9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5" name="Google Shape;4995;p9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6" name="Google Shape;4996;p9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7" name="Google Shape;4997;p9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8" name="Google Shape;4998;p9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9" name="Google Shape;4999;p9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0" name="Google Shape;5000;p9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1" name="Google Shape;5001;p9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2" name="Google Shape;5002;p9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3" name="Google Shape;5003;p9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4" name="Google Shape;5004;p9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5" name="Google Shape;5005;p9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6" name="Google Shape;5006;p9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7" name="Google Shape;5007;p9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8" name="Google Shape;5008;p9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9" name="Google Shape;5009;p9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0" name="Google Shape;5010;p9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1" name="Google Shape;5011;p9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2" name="Google Shape;5012;p9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3" name="Google Shape;5013;p9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4" name="Google Shape;5014;p9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5" name="Google Shape;5015;p9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6" name="Google Shape;5016;p9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7" name="Google Shape;5017;p9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8" name="Google Shape;5018;p9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9" name="Google Shape;5019;p9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20" name="Google Shape;5020;p9"/>
            <p:cNvGrpSpPr/>
            <p:nvPr/>
          </p:nvGrpSpPr>
          <p:grpSpPr>
            <a:xfrm>
              <a:off x="0" y="3251209"/>
              <a:ext cx="9144109" cy="277200"/>
              <a:chOff x="0" y="1009"/>
              <a:chExt cx="9144109" cy="277200"/>
            </a:xfrm>
          </p:grpSpPr>
          <p:sp>
            <p:nvSpPr>
              <p:cNvPr id="5021" name="Google Shape;5021;p9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2" name="Google Shape;5022;p9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3" name="Google Shape;5023;p9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4" name="Google Shape;5024;p9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5" name="Google Shape;5025;p9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6" name="Google Shape;5026;p9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7" name="Google Shape;5027;p9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8" name="Google Shape;5028;p9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9" name="Google Shape;5029;p9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0" name="Google Shape;5030;p9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1" name="Google Shape;5031;p9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2" name="Google Shape;5032;p9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3" name="Google Shape;5033;p9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4" name="Google Shape;5034;p9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5" name="Google Shape;5035;p9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6" name="Google Shape;5036;p9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7" name="Google Shape;5037;p9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8" name="Google Shape;5038;p9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9" name="Google Shape;5039;p9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0" name="Google Shape;5040;p9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1" name="Google Shape;5041;p9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2" name="Google Shape;5042;p9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3" name="Google Shape;5043;p9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4" name="Google Shape;5044;p9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5" name="Google Shape;5045;p9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6" name="Google Shape;5046;p9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7" name="Google Shape;5047;p9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8" name="Google Shape;5048;p9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9" name="Google Shape;5049;p9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0" name="Google Shape;5050;p9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1" name="Google Shape;5051;p9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2" name="Google Shape;5052;p9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3" name="Google Shape;5053;p9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54" name="Google Shape;5054;p9"/>
            <p:cNvGrpSpPr/>
            <p:nvPr/>
          </p:nvGrpSpPr>
          <p:grpSpPr>
            <a:xfrm>
              <a:off x="0" y="3528409"/>
              <a:ext cx="9144109" cy="277200"/>
              <a:chOff x="0" y="1009"/>
              <a:chExt cx="9144109" cy="277200"/>
            </a:xfrm>
          </p:grpSpPr>
          <p:sp>
            <p:nvSpPr>
              <p:cNvPr id="5055" name="Google Shape;5055;p9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6" name="Google Shape;5056;p9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7" name="Google Shape;5057;p9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8" name="Google Shape;5058;p9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9" name="Google Shape;5059;p9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0" name="Google Shape;5060;p9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1" name="Google Shape;5061;p9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2" name="Google Shape;5062;p9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3" name="Google Shape;5063;p9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4" name="Google Shape;5064;p9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5" name="Google Shape;5065;p9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6" name="Google Shape;5066;p9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7" name="Google Shape;5067;p9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8" name="Google Shape;5068;p9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9" name="Google Shape;5069;p9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0" name="Google Shape;5070;p9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1" name="Google Shape;5071;p9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2" name="Google Shape;5072;p9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3" name="Google Shape;5073;p9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4" name="Google Shape;5074;p9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5" name="Google Shape;5075;p9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6" name="Google Shape;5076;p9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7" name="Google Shape;5077;p9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8" name="Google Shape;5078;p9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9" name="Google Shape;5079;p9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0" name="Google Shape;5080;p9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1" name="Google Shape;5081;p9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2" name="Google Shape;5082;p9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3" name="Google Shape;5083;p9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4" name="Google Shape;5084;p9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5" name="Google Shape;5085;p9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6" name="Google Shape;5086;p9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7" name="Google Shape;5087;p9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88" name="Google Shape;5088;p9"/>
            <p:cNvGrpSpPr/>
            <p:nvPr/>
          </p:nvGrpSpPr>
          <p:grpSpPr>
            <a:xfrm>
              <a:off x="0" y="3805609"/>
              <a:ext cx="9144109" cy="277200"/>
              <a:chOff x="0" y="1009"/>
              <a:chExt cx="9144109" cy="277200"/>
            </a:xfrm>
          </p:grpSpPr>
          <p:sp>
            <p:nvSpPr>
              <p:cNvPr id="5089" name="Google Shape;5089;p9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0" name="Google Shape;5090;p9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1" name="Google Shape;5091;p9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2" name="Google Shape;5092;p9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3" name="Google Shape;5093;p9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4" name="Google Shape;5094;p9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5" name="Google Shape;5095;p9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6" name="Google Shape;5096;p9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7" name="Google Shape;5097;p9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8" name="Google Shape;5098;p9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9" name="Google Shape;5099;p9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0" name="Google Shape;5100;p9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1" name="Google Shape;5101;p9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2" name="Google Shape;5102;p9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3" name="Google Shape;5103;p9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4" name="Google Shape;5104;p9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5" name="Google Shape;5105;p9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6" name="Google Shape;5106;p9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7" name="Google Shape;5107;p9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8" name="Google Shape;5108;p9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9" name="Google Shape;5109;p9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0" name="Google Shape;5110;p9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1" name="Google Shape;5111;p9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2" name="Google Shape;5112;p9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3" name="Google Shape;5113;p9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4" name="Google Shape;5114;p9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5" name="Google Shape;5115;p9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6" name="Google Shape;5116;p9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7" name="Google Shape;5117;p9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8" name="Google Shape;5118;p9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9" name="Google Shape;5119;p9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0" name="Google Shape;5120;p9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1" name="Google Shape;5121;p9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22" name="Google Shape;5122;p9"/>
            <p:cNvGrpSpPr/>
            <p:nvPr/>
          </p:nvGrpSpPr>
          <p:grpSpPr>
            <a:xfrm>
              <a:off x="0" y="4082809"/>
              <a:ext cx="9144109" cy="277200"/>
              <a:chOff x="0" y="1009"/>
              <a:chExt cx="9144109" cy="277200"/>
            </a:xfrm>
          </p:grpSpPr>
          <p:sp>
            <p:nvSpPr>
              <p:cNvPr id="5123" name="Google Shape;5123;p9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4" name="Google Shape;5124;p9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5" name="Google Shape;5125;p9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6" name="Google Shape;5126;p9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7" name="Google Shape;5127;p9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8" name="Google Shape;5128;p9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9" name="Google Shape;5129;p9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0" name="Google Shape;5130;p9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1" name="Google Shape;5131;p9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2" name="Google Shape;5132;p9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3" name="Google Shape;5133;p9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4" name="Google Shape;5134;p9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5" name="Google Shape;5135;p9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6" name="Google Shape;5136;p9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7" name="Google Shape;5137;p9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8" name="Google Shape;5138;p9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9" name="Google Shape;5139;p9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0" name="Google Shape;5140;p9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1" name="Google Shape;5141;p9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2" name="Google Shape;5142;p9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3" name="Google Shape;5143;p9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4" name="Google Shape;5144;p9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5" name="Google Shape;5145;p9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6" name="Google Shape;5146;p9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7" name="Google Shape;5147;p9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8" name="Google Shape;5148;p9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9" name="Google Shape;5149;p9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0" name="Google Shape;5150;p9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1" name="Google Shape;5151;p9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2" name="Google Shape;5152;p9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3" name="Google Shape;5153;p9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4" name="Google Shape;5154;p9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5" name="Google Shape;5155;p9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56" name="Google Shape;5156;p9"/>
            <p:cNvGrpSpPr/>
            <p:nvPr/>
          </p:nvGrpSpPr>
          <p:grpSpPr>
            <a:xfrm>
              <a:off x="0" y="4360009"/>
              <a:ext cx="9144109" cy="277200"/>
              <a:chOff x="0" y="1009"/>
              <a:chExt cx="9144109" cy="277200"/>
            </a:xfrm>
          </p:grpSpPr>
          <p:sp>
            <p:nvSpPr>
              <p:cNvPr id="5157" name="Google Shape;5157;p9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8" name="Google Shape;5158;p9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9" name="Google Shape;5159;p9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0" name="Google Shape;5160;p9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1" name="Google Shape;5161;p9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2" name="Google Shape;5162;p9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3" name="Google Shape;5163;p9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4" name="Google Shape;5164;p9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5" name="Google Shape;5165;p9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6" name="Google Shape;5166;p9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7" name="Google Shape;5167;p9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8" name="Google Shape;5168;p9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9" name="Google Shape;5169;p9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0" name="Google Shape;5170;p9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1" name="Google Shape;5171;p9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2" name="Google Shape;5172;p9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3" name="Google Shape;5173;p9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4" name="Google Shape;5174;p9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5" name="Google Shape;5175;p9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6" name="Google Shape;5176;p9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7" name="Google Shape;5177;p9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8" name="Google Shape;5178;p9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9" name="Google Shape;5179;p9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0" name="Google Shape;5180;p9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1" name="Google Shape;5181;p9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2" name="Google Shape;5182;p9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3" name="Google Shape;5183;p9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4" name="Google Shape;5184;p9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5" name="Google Shape;5185;p9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6" name="Google Shape;5186;p9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7" name="Google Shape;5187;p9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8" name="Google Shape;5188;p9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9" name="Google Shape;5189;p9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90" name="Google Shape;5190;p9"/>
            <p:cNvGrpSpPr/>
            <p:nvPr/>
          </p:nvGrpSpPr>
          <p:grpSpPr>
            <a:xfrm>
              <a:off x="0" y="4637209"/>
              <a:ext cx="9144109" cy="277200"/>
              <a:chOff x="0" y="1009"/>
              <a:chExt cx="9144109" cy="277200"/>
            </a:xfrm>
          </p:grpSpPr>
          <p:sp>
            <p:nvSpPr>
              <p:cNvPr id="5191" name="Google Shape;5191;p9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2" name="Google Shape;5192;p9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3" name="Google Shape;5193;p9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4" name="Google Shape;5194;p9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5" name="Google Shape;5195;p9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6" name="Google Shape;5196;p9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7" name="Google Shape;5197;p9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8" name="Google Shape;5198;p9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9" name="Google Shape;5199;p9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0" name="Google Shape;5200;p9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1" name="Google Shape;5201;p9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2" name="Google Shape;5202;p9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3" name="Google Shape;5203;p9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4" name="Google Shape;5204;p9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5" name="Google Shape;5205;p9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6" name="Google Shape;5206;p9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7" name="Google Shape;5207;p9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8" name="Google Shape;5208;p9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9" name="Google Shape;5209;p9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0" name="Google Shape;5210;p9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1" name="Google Shape;5211;p9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2" name="Google Shape;5212;p9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3" name="Google Shape;5213;p9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4" name="Google Shape;5214;p9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5" name="Google Shape;5215;p9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6" name="Google Shape;5216;p9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7" name="Google Shape;5217;p9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8" name="Google Shape;5218;p9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9" name="Google Shape;5219;p9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0" name="Google Shape;5220;p9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1" name="Google Shape;5221;p9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2" name="Google Shape;5222;p9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3" name="Google Shape;5223;p9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24" name="Google Shape;5224;p9"/>
            <p:cNvGrpSpPr/>
            <p:nvPr/>
          </p:nvGrpSpPr>
          <p:grpSpPr>
            <a:xfrm>
              <a:off x="0" y="4914409"/>
              <a:ext cx="9144109" cy="277200"/>
              <a:chOff x="0" y="1009"/>
              <a:chExt cx="9144109" cy="277200"/>
            </a:xfrm>
          </p:grpSpPr>
          <p:sp>
            <p:nvSpPr>
              <p:cNvPr id="5225" name="Google Shape;5225;p9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6" name="Google Shape;5226;p9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7" name="Google Shape;5227;p9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8" name="Google Shape;5228;p9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9" name="Google Shape;5229;p9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0" name="Google Shape;5230;p9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1" name="Google Shape;5231;p9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2" name="Google Shape;5232;p9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3" name="Google Shape;5233;p9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4" name="Google Shape;5234;p9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5" name="Google Shape;5235;p9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6" name="Google Shape;5236;p9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7" name="Google Shape;5237;p9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8" name="Google Shape;5238;p9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9" name="Google Shape;5239;p9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0" name="Google Shape;5240;p9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1" name="Google Shape;5241;p9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2" name="Google Shape;5242;p9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3" name="Google Shape;5243;p9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4" name="Google Shape;5244;p9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5" name="Google Shape;5245;p9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6" name="Google Shape;5246;p9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7" name="Google Shape;5247;p9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8" name="Google Shape;5248;p9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9" name="Google Shape;5249;p9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0" name="Google Shape;5250;p9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1" name="Google Shape;5251;p9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2" name="Google Shape;5252;p9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3" name="Google Shape;5253;p9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4" name="Google Shape;5254;p9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5" name="Google Shape;5255;p9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6" name="Google Shape;5256;p9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7" name="Google Shape;5257;p9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258" name="Google Shape;5258;p9"/>
          <p:cNvSpPr txBox="1">
            <a:spLocks noGrp="1"/>
          </p:cNvSpPr>
          <p:nvPr>
            <p:ph type="title"/>
          </p:nvPr>
        </p:nvSpPr>
        <p:spPr>
          <a:xfrm>
            <a:off x="2135550" y="845825"/>
            <a:ext cx="4872900" cy="15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97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259" name="Google Shape;5259;p9"/>
          <p:cNvSpPr txBox="1">
            <a:spLocks noGrp="1"/>
          </p:cNvSpPr>
          <p:nvPr>
            <p:ph type="subTitle" idx="1"/>
          </p:nvPr>
        </p:nvSpPr>
        <p:spPr>
          <a:xfrm>
            <a:off x="2135550" y="2194600"/>
            <a:ext cx="4872900" cy="671100"/>
          </a:xfrm>
          <a:prstGeom prst="rect">
            <a:avLst/>
          </a:prstGeom>
          <a:gradFill>
            <a:gsLst>
              <a:gs pos="0">
                <a:srgbClr val="42FFFF"/>
              </a:gs>
              <a:gs pos="100000">
                <a:srgbClr val="07B8B8"/>
              </a:gs>
            </a:gsLst>
            <a:lin ang="5400012" scaled="0"/>
          </a:gra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60" name="Google Shape;5260;p9"/>
          <p:cNvSpPr txBox="1">
            <a:spLocks noGrp="1"/>
          </p:cNvSpPr>
          <p:nvPr>
            <p:ph type="ctrTitle" idx="2"/>
          </p:nvPr>
        </p:nvSpPr>
        <p:spPr>
          <a:xfrm>
            <a:off x="618490" y="257925"/>
            <a:ext cx="1877100" cy="23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Deca"/>
              <a:buNone/>
              <a:defRPr sz="10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Deca"/>
              <a:buNone/>
              <a:defRPr sz="10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Deca"/>
              <a:buNone/>
              <a:defRPr sz="10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Deca"/>
              <a:buNone/>
              <a:defRPr sz="10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Deca"/>
              <a:buNone/>
              <a:defRPr sz="10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Deca"/>
              <a:buNone/>
              <a:defRPr sz="10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Deca"/>
              <a:buNone/>
              <a:defRPr sz="10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Deca"/>
              <a:buNone/>
              <a:defRPr sz="10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Deca"/>
              <a:buNone/>
              <a:defRPr sz="10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5261" name="Google Shape;5261;p9"/>
          <p:cNvSpPr txBox="1">
            <a:spLocks noGrp="1"/>
          </p:cNvSpPr>
          <p:nvPr>
            <p:ph type="ctrTitle" idx="3"/>
          </p:nvPr>
        </p:nvSpPr>
        <p:spPr>
          <a:xfrm>
            <a:off x="6348285" y="257925"/>
            <a:ext cx="2177100" cy="23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Deca"/>
              <a:buNone/>
              <a:defRPr sz="10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Deca"/>
              <a:buNone/>
              <a:defRPr sz="10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Deca"/>
              <a:buNone/>
              <a:defRPr sz="10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Deca"/>
              <a:buNone/>
              <a:defRPr sz="10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Deca"/>
              <a:buNone/>
              <a:defRPr sz="10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Deca"/>
              <a:buNone/>
              <a:defRPr sz="10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Deca"/>
              <a:buNone/>
              <a:defRPr sz="10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Deca"/>
              <a:buNone/>
              <a:defRPr sz="10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Deca"/>
              <a:buNone/>
              <a:defRPr sz="10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5262" name="Google Shape;5262;p9"/>
          <p:cNvSpPr/>
          <p:nvPr/>
        </p:nvSpPr>
        <p:spPr>
          <a:xfrm>
            <a:off x="562675" y="216100"/>
            <a:ext cx="8018700" cy="3234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263" name="Google Shape;5263;p9"/>
          <p:cNvCxnSpPr/>
          <p:nvPr/>
        </p:nvCxnSpPr>
        <p:spPr>
          <a:xfrm>
            <a:off x="564900" y="4604000"/>
            <a:ext cx="8014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64" name="Google Shape;5264;p9"/>
          <p:cNvCxnSpPr/>
          <p:nvPr/>
        </p:nvCxnSpPr>
        <p:spPr>
          <a:xfrm>
            <a:off x="564900" y="4692150"/>
            <a:ext cx="8014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65" name="Google Shape;5265;p9"/>
          <p:cNvSpPr/>
          <p:nvPr/>
        </p:nvSpPr>
        <p:spPr>
          <a:xfrm rot="2701023">
            <a:off x="-381104" y="914602"/>
            <a:ext cx="1425527" cy="2380546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6" name="Google Shape;5266;p9"/>
          <p:cNvSpPr/>
          <p:nvPr/>
        </p:nvSpPr>
        <p:spPr>
          <a:xfrm>
            <a:off x="412726" y="2680849"/>
            <a:ext cx="336543" cy="336541"/>
          </a:xfrm>
          <a:custGeom>
            <a:avLst/>
            <a:gdLst/>
            <a:ahLst/>
            <a:cxnLst/>
            <a:rect l="l" t="t" r="r" b="b"/>
            <a:pathLst>
              <a:path w="164770" h="164769" extrusionOk="0">
                <a:moveTo>
                  <a:pt x="82384" y="0"/>
                </a:moveTo>
                <a:cubicBezTo>
                  <a:pt x="82384" y="45499"/>
                  <a:pt x="45500" y="82384"/>
                  <a:pt x="1" y="82384"/>
                </a:cubicBezTo>
                <a:cubicBezTo>
                  <a:pt x="45500" y="82384"/>
                  <a:pt x="82384" y="119268"/>
                  <a:pt x="82384" y="164769"/>
                </a:cubicBezTo>
                <a:cubicBezTo>
                  <a:pt x="82384" y="119268"/>
                  <a:pt x="119270" y="82384"/>
                  <a:pt x="164769" y="82384"/>
                </a:cubicBezTo>
                <a:cubicBezTo>
                  <a:pt x="119270" y="82384"/>
                  <a:pt x="82384" y="45499"/>
                  <a:pt x="82384" y="0"/>
                </a:cubicBezTo>
                <a:close/>
              </a:path>
            </a:pathLst>
          </a:custGeom>
          <a:gradFill>
            <a:gsLst>
              <a:gs pos="0">
                <a:srgbClr val="93C47D"/>
              </a:gs>
              <a:gs pos="100000">
                <a:schemeClr val="accent2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7" name="Google Shape;5267;p9"/>
          <p:cNvSpPr/>
          <p:nvPr/>
        </p:nvSpPr>
        <p:spPr>
          <a:xfrm>
            <a:off x="172974" y="1136611"/>
            <a:ext cx="239740" cy="239739"/>
          </a:xfrm>
          <a:custGeom>
            <a:avLst/>
            <a:gdLst/>
            <a:ahLst/>
            <a:cxnLst/>
            <a:rect l="l" t="t" r="r" b="b"/>
            <a:pathLst>
              <a:path w="164770" h="164769" extrusionOk="0">
                <a:moveTo>
                  <a:pt x="82384" y="0"/>
                </a:moveTo>
                <a:cubicBezTo>
                  <a:pt x="82384" y="45499"/>
                  <a:pt x="45500" y="82384"/>
                  <a:pt x="1" y="82384"/>
                </a:cubicBezTo>
                <a:cubicBezTo>
                  <a:pt x="45500" y="82384"/>
                  <a:pt x="82384" y="119268"/>
                  <a:pt x="82384" y="164769"/>
                </a:cubicBezTo>
                <a:cubicBezTo>
                  <a:pt x="82384" y="119268"/>
                  <a:pt x="119270" y="82384"/>
                  <a:pt x="164769" y="82384"/>
                </a:cubicBezTo>
                <a:cubicBezTo>
                  <a:pt x="119270" y="82384"/>
                  <a:pt x="82384" y="45499"/>
                  <a:pt x="82384" y="0"/>
                </a:cubicBezTo>
                <a:close/>
              </a:path>
            </a:pathLst>
          </a:custGeom>
          <a:gradFill>
            <a:gsLst>
              <a:gs pos="0">
                <a:srgbClr val="42FFFF"/>
              </a:gs>
              <a:gs pos="100000">
                <a:srgbClr val="07B8B8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8" name="Google Shape;5268;p9"/>
          <p:cNvSpPr/>
          <p:nvPr/>
        </p:nvSpPr>
        <p:spPr>
          <a:xfrm rot="-1891092">
            <a:off x="8122849" y="2092234"/>
            <a:ext cx="1424911" cy="2366951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9" name="Google Shape;5269;p9"/>
          <p:cNvSpPr/>
          <p:nvPr/>
        </p:nvSpPr>
        <p:spPr>
          <a:xfrm>
            <a:off x="8484026" y="2085474"/>
            <a:ext cx="336543" cy="336541"/>
          </a:xfrm>
          <a:custGeom>
            <a:avLst/>
            <a:gdLst/>
            <a:ahLst/>
            <a:cxnLst/>
            <a:rect l="l" t="t" r="r" b="b"/>
            <a:pathLst>
              <a:path w="164770" h="164769" extrusionOk="0">
                <a:moveTo>
                  <a:pt x="82384" y="0"/>
                </a:moveTo>
                <a:cubicBezTo>
                  <a:pt x="82384" y="45499"/>
                  <a:pt x="45500" y="82384"/>
                  <a:pt x="1" y="82384"/>
                </a:cubicBezTo>
                <a:cubicBezTo>
                  <a:pt x="45500" y="82384"/>
                  <a:pt x="82384" y="119268"/>
                  <a:pt x="82384" y="164769"/>
                </a:cubicBezTo>
                <a:cubicBezTo>
                  <a:pt x="82384" y="119268"/>
                  <a:pt x="119270" y="82384"/>
                  <a:pt x="164769" y="82384"/>
                </a:cubicBezTo>
                <a:cubicBezTo>
                  <a:pt x="119270" y="82384"/>
                  <a:pt x="82384" y="45499"/>
                  <a:pt x="82384" y="0"/>
                </a:cubicBezTo>
                <a:close/>
              </a:path>
            </a:pathLst>
          </a:custGeom>
          <a:gradFill>
            <a:gsLst>
              <a:gs pos="0">
                <a:srgbClr val="E76A28"/>
              </a:gs>
              <a:gs pos="100000">
                <a:srgbClr val="F4C5B1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0" name="Google Shape;5270;p9"/>
          <p:cNvSpPr/>
          <p:nvPr/>
        </p:nvSpPr>
        <p:spPr>
          <a:xfrm>
            <a:off x="8580824" y="4037923"/>
            <a:ext cx="239740" cy="239739"/>
          </a:xfrm>
          <a:custGeom>
            <a:avLst/>
            <a:gdLst/>
            <a:ahLst/>
            <a:cxnLst/>
            <a:rect l="l" t="t" r="r" b="b"/>
            <a:pathLst>
              <a:path w="164770" h="164769" extrusionOk="0">
                <a:moveTo>
                  <a:pt x="82384" y="0"/>
                </a:moveTo>
                <a:cubicBezTo>
                  <a:pt x="82384" y="45499"/>
                  <a:pt x="45500" y="82384"/>
                  <a:pt x="1" y="82384"/>
                </a:cubicBezTo>
                <a:cubicBezTo>
                  <a:pt x="45500" y="82384"/>
                  <a:pt x="82384" y="119268"/>
                  <a:pt x="82384" y="164769"/>
                </a:cubicBezTo>
                <a:cubicBezTo>
                  <a:pt x="82384" y="119268"/>
                  <a:pt x="119270" y="82384"/>
                  <a:pt x="164769" y="82384"/>
                </a:cubicBezTo>
                <a:cubicBezTo>
                  <a:pt x="119270" y="82384"/>
                  <a:pt x="82384" y="45499"/>
                  <a:pt x="82384" y="0"/>
                </a:cubicBezTo>
                <a:close/>
              </a:path>
            </a:pathLst>
          </a:custGeom>
          <a:gradFill>
            <a:gsLst>
              <a:gs pos="0">
                <a:srgbClr val="93C47D"/>
              </a:gs>
              <a:gs pos="100000">
                <a:srgbClr val="00FFFF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59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bg>
      <p:bgPr>
        <a:solidFill>
          <a:schemeClr val="lt2"/>
        </a:solidFill>
        <a:effectLst/>
      </p:bgPr>
    </p:bg>
    <p:spTree>
      <p:nvGrpSpPr>
        <p:cNvPr id="1" name="Shape 5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39" name="Google Shape;5939;p13"/>
          <p:cNvGrpSpPr/>
          <p:nvPr/>
        </p:nvGrpSpPr>
        <p:grpSpPr>
          <a:xfrm>
            <a:off x="0" y="-61641"/>
            <a:ext cx="9144109" cy="5266800"/>
            <a:chOff x="0" y="-75191"/>
            <a:chExt cx="9144109" cy="5266800"/>
          </a:xfrm>
        </p:grpSpPr>
        <p:grpSp>
          <p:nvGrpSpPr>
            <p:cNvPr id="5940" name="Google Shape;5940;p13"/>
            <p:cNvGrpSpPr/>
            <p:nvPr/>
          </p:nvGrpSpPr>
          <p:grpSpPr>
            <a:xfrm>
              <a:off x="0" y="-75191"/>
              <a:ext cx="9144109" cy="277200"/>
              <a:chOff x="0" y="1009"/>
              <a:chExt cx="9144109" cy="277200"/>
            </a:xfrm>
          </p:grpSpPr>
          <p:sp>
            <p:nvSpPr>
              <p:cNvPr id="5941" name="Google Shape;5941;p13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2" name="Google Shape;5942;p13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3" name="Google Shape;5943;p13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4" name="Google Shape;5944;p13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5" name="Google Shape;5945;p13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6" name="Google Shape;5946;p13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7" name="Google Shape;5947;p13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8" name="Google Shape;5948;p13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9" name="Google Shape;5949;p13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0" name="Google Shape;5950;p13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1" name="Google Shape;5951;p13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2" name="Google Shape;5952;p13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3" name="Google Shape;5953;p13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4" name="Google Shape;5954;p13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5" name="Google Shape;5955;p13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6" name="Google Shape;5956;p13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7" name="Google Shape;5957;p13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8" name="Google Shape;5958;p13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9" name="Google Shape;5959;p13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0" name="Google Shape;5960;p13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1" name="Google Shape;5961;p13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2" name="Google Shape;5962;p13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3" name="Google Shape;5963;p13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4" name="Google Shape;5964;p13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5" name="Google Shape;5965;p13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6" name="Google Shape;5966;p13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7" name="Google Shape;5967;p13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8" name="Google Shape;5968;p13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9" name="Google Shape;5969;p13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0" name="Google Shape;5970;p13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1" name="Google Shape;5971;p13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2" name="Google Shape;5972;p13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3" name="Google Shape;5973;p13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74" name="Google Shape;5974;p13"/>
            <p:cNvGrpSpPr/>
            <p:nvPr/>
          </p:nvGrpSpPr>
          <p:grpSpPr>
            <a:xfrm>
              <a:off x="0" y="202009"/>
              <a:ext cx="9144109" cy="277200"/>
              <a:chOff x="0" y="1009"/>
              <a:chExt cx="9144109" cy="277200"/>
            </a:xfrm>
          </p:grpSpPr>
          <p:sp>
            <p:nvSpPr>
              <p:cNvPr id="5975" name="Google Shape;5975;p13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6" name="Google Shape;5976;p13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7" name="Google Shape;5977;p13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8" name="Google Shape;5978;p13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9" name="Google Shape;5979;p13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0" name="Google Shape;5980;p13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1" name="Google Shape;5981;p13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2" name="Google Shape;5982;p13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3" name="Google Shape;5983;p13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4" name="Google Shape;5984;p13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5" name="Google Shape;5985;p13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6" name="Google Shape;5986;p13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7" name="Google Shape;5987;p13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8" name="Google Shape;5988;p13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9" name="Google Shape;5989;p13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0" name="Google Shape;5990;p13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1" name="Google Shape;5991;p13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2" name="Google Shape;5992;p13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3" name="Google Shape;5993;p13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4" name="Google Shape;5994;p13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5" name="Google Shape;5995;p13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6" name="Google Shape;5996;p13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7" name="Google Shape;5997;p13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8" name="Google Shape;5998;p13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9" name="Google Shape;5999;p13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0" name="Google Shape;6000;p13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1" name="Google Shape;6001;p13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2" name="Google Shape;6002;p13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3" name="Google Shape;6003;p13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4" name="Google Shape;6004;p13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5" name="Google Shape;6005;p13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6" name="Google Shape;6006;p13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7" name="Google Shape;6007;p13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08" name="Google Shape;6008;p13"/>
            <p:cNvGrpSpPr/>
            <p:nvPr/>
          </p:nvGrpSpPr>
          <p:grpSpPr>
            <a:xfrm>
              <a:off x="0" y="479209"/>
              <a:ext cx="9144109" cy="277200"/>
              <a:chOff x="0" y="1009"/>
              <a:chExt cx="9144109" cy="277200"/>
            </a:xfrm>
          </p:grpSpPr>
          <p:sp>
            <p:nvSpPr>
              <p:cNvPr id="6009" name="Google Shape;6009;p13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0" name="Google Shape;6010;p13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1" name="Google Shape;6011;p13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2" name="Google Shape;6012;p13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3" name="Google Shape;6013;p13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4" name="Google Shape;6014;p13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5" name="Google Shape;6015;p13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6" name="Google Shape;6016;p13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7" name="Google Shape;6017;p13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8" name="Google Shape;6018;p13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9" name="Google Shape;6019;p13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0" name="Google Shape;6020;p13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1" name="Google Shape;6021;p13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2" name="Google Shape;6022;p13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3" name="Google Shape;6023;p13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4" name="Google Shape;6024;p13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5" name="Google Shape;6025;p13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6" name="Google Shape;6026;p13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7" name="Google Shape;6027;p13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8" name="Google Shape;6028;p13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9" name="Google Shape;6029;p13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0" name="Google Shape;6030;p13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1" name="Google Shape;6031;p13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2" name="Google Shape;6032;p13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3" name="Google Shape;6033;p13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4" name="Google Shape;6034;p13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5" name="Google Shape;6035;p13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6" name="Google Shape;6036;p13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7" name="Google Shape;6037;p13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8" name="Google Shape;6038;p13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9" name="Google Shape;6039;p13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0" name="Google Shape;6040;p13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1" name="Google Shape;6041;p13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42" name="Google Shape;6042;p13"/>
            <p:cNvGrpSpPr/>
            <p:nvPr/>
          </p:nvGrpSpPr>
          <p:grpSpPr>
            <a:xfrm>
              <a:off x="0" y="756409"/>
              <a:ext cx="9144109" cy="277200"/>
              <a:chOff x="0" y="1009"/>
              <a:chExt cx="9144109" cy="277200"/>
            </a:xfrm>
          </p:grpSpPr>
          <p:sp>
            <p:nvSpPr>
              <p:cNvPr id="6043" name="Google Shape;6043;p13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4" name="Google Shape;6044;p13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5" name="Google Shape;6045;p13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6" name="Google Shape;6046;p13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7" name="Google Shape;6047;p13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8" name="Google Shape;6048;p13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9" name="Google Shape;6049;p13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0" name="Google Shape;6050;p13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1" name="Google Shape;6051;p13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2" name="Google Shape;6052;p13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3" name="Google Shape;6053;p13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4" name="Google Shape;6054;p13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5" name="Google Shape;6055;p13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6" name="Google Shape;6056;p13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7" name="Google Shape;6057;p13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8" name="Google Shape;6058;p13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9" name="Google Shape;6059;p13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0" name="Google Shape;6060;p13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1" name="Google Shape;6061;p13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2" name="Google Shape;6062;p13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3" name="Google Shape;6063;p13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4" name="Google Shape;6064;p13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5" name="Google Shape;6065;p13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6" name="Google Shape;6066;p13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7" name="Google Shape;6067;p13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8" name="Google Shape;6068;p13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9" name="Google Shape;6069;p13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0" name="Google Shape;6070;p13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1" name="Google Shape;6071;p13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2" name="Google Shape;6072;p13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3" name="Google Shape;6073;p13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4" name="Google Shape;6074;p13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5" name="Google Shape;6075;p13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76" name="Google Shape;6076;p13"/>
            <p:cNvGrpSpPr/>
            <p:nvPr/>
          </p:nvGrpSpPr>
          <p:grpSpPr>
            <a:xfrm>
              <a:off x="0" y="1033609"/>
              <a:ext cx="9144109" cy="277200"/>
              <a:chOff x="0" y="1009"/>
              <a:chExt cx="9144109" cy="277200"/>
            </a:xfrm>
          </p:grpSpPr>
          <p:sp>
            <p:nvSpPr>
              <p:cNvPr id="6077" name="Google Shape;6077;p13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8" name="Google Shape;6078;p13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9" name="Google Shape;6079;p13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0" name="Google Shape;6080;p13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1" name="Google Shape;6081;p13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2" name="Google Shape;6082;p13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3" name="Google Shape;6083;p13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4" name="Google Shape;6084;p13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5" name="Google Shape;6085;p13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6" name="Google Shape;6086;p13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7" name="Google Shape;6087;p13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8" name="Google Shape;6088;p13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9" name="Google Shape;6089;p13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0" name="Google Shape;6090;p13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1" name="Google Shape;6091;p13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2" name="Google Shape;6092;p13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3" name="Google Shape;6093;p13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4" name="Google Shape;6094;p13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5" name="Google Shape;6095;p13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6" name="Google Shape;6096;p13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7" name="Google Shape;6097;p13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8" name="Google Shape;6098;p13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9" name="Google Shape;6099;p13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0" name="Google Shape;6100;p13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1" name="Google Shape;6101;p13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2" name="Google Shape;6102;p13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3" name="Google Shape;6103;p13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4" name="Google Shape;6104;p13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5" name="Google Shape;6105;p13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6" name="Google Shape;6106;p13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7" name="Google Shape;6107;p13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8" name="Google Shape;6108;p13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9" name="Google Shape;6109;p13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10" name="Google Shape;6110;p13"/>
            <p:cNvGrpSpPr/>
            <p:nvPr/>
          </p:nvGrpSpPr>
          <p:grpSpPr>
            <a:xfrm>
              <a:off x="0" y="1310809"/>
              <a:ext cx="9144109" cy="277200"/>
              <a:chOff x="0" y="1009"/>
              <a:chExt cx="9144109" cy="277200"/>
            </a:xfrm>
          </p:grpSpPr>
          <p:sp>
            <p:nvSpPr>
              <p:cNvPr id="6111" name="Google Shape;6111;p13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2" name="Google Shape;6112;p13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3" name="Google Shape;6113;p13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4" name="Google Shape;6114;p13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5" name="Google Shape;6115;p13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6" name="Google Shape;6116;p13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7" name="Google Shape;6117;p13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8" name="Google Shape;6118;p13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9" name="Google Shape;6119;p13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0" name="Google Shape;6120;p13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1" name="Google Shape;6121;p13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2" name="Google Shape;6122;p13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3" name="Google Shape;6123;p13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4" name="Google Shape;6124;p13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5" name="Google Shape;6125;p13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6" name="Google Shape;6126;p13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7" name="Google Shape;6127;p13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8" name="Google Shape;6128;p13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9" name="Google Shape;6129;p13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0" name="Google Shape;6130;p13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1" name="Google Shape;6131;p13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2" name="Google Shape;6132;p13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3" name="Google Shape;6133;p13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4" name="Google Shape;6134;p13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5" name="Google Shape;6135;p13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6" name="Google Shape;6136;p13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7" name="Google Shape;6137;p13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8" name="Google Shape;6138;p13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9" name="Google Shape;6139;p13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0" name="Google Shape;6140;p13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1" name="Google Shape;6141;p13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2" name="Google Shape;6142;p13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3" name="Google Shape;6143;p13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44" name="Google Shape;6144;p13"/>
            <p:cNvGrpSpPr/>
            <p:nvPr/>
          </p:nvGrpSpPr>
          <p:grpSpPr>
            <a:xfrm>
              <a:off x="0" y="1588009"/>
              <a:ext cx="9144109" cy="277200"/>
              <a:chOff x="0" y="1009"/>
              <a:chExt cx="9144109" cy="277200"/>
            </a:xfrm>
          </p:grpSpPr>
          <p:sp>
            <p:nvSpPr>
              <p:cNvPr id="6145" name="Google Shape;6145;p13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6" name="Google Shape;6146;p13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7" name="Google Shape;6147;p13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8" name="Google Shape;6148;p13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9" name="Google Shape;6149;p13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0" name="Google Shape;6150;p13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1" name="Google Shape;6151;p13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2" name="Google Shape;6152;p13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3" name="Google Shape;6153;p13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4" name="Google Shape;6154;p13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5" name="Google Shape;6155;p13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6" name="Google Shape;6156;p13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7" name="Google Shape;6157;p13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8" name="Google Shape;6158;p13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9" name="Google Shape;6159;p13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0" name="Google Shape;6160;p13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1" name="Google Shape;6161;p13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2" name="Google Shape;6162;p13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3" name="Google Shape;6163;p13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4" name="Google Shape;6164;p13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5" name="Google Shape;6165;p13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6" name="Google Shape;6166;p13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7" name="Google Shape;6167;p13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8" name="Google Shape;6168;p13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9" name="Google Shape;6169;p13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0" name="Google Shape;6170;p13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1" name="Google Shape;6171;p13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2" name="Google Shape;6172;p13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3" name="Google Shape;6173;p13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4" name="Google Shape;6174;p13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5" name="Google Shape;6175;p13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6" name="Google Shape;6176;p13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7" name="Google Shape;6177;p13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78" name="Google Shape;6178;p13"/>
            <p:cNvGrpSpPr/>
            <p:nvPr/>
          </p:nvGrpSpPr>
          <p:grpSpPr>
            <a:xfrm>
              <a:off x="0" y="1865209"/>
              <a:ext cx="9144109" cy="277200"/>
              <a:chOff x="0" y="1009"/>
              <a:chExt cx="9144109" cy="277200"/>
            </a:xfrm>
          </p:grpSpPr>
          <p:sp>
            <p:nvSpPr>
              <p:cNvPr id="6179" name="Google Shape;6179;p13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0" name="Google Shape;6180;p13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1" name="Google Shape;6181;p13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2" name="Google Shape;6182;p13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3" name="Google Shape;6183;p13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4" name="Google Shape;6184;p13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5" name="Google Shape;6185;p13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6" name="Google Shape;6186;p13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7" name="Google Shape;6187;p13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8" name="Google Shape;6188;p13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9" name="Google Shape;6189;p13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0" name="Google Shape;6190;p13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1" name="Google Shape;6191;p13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2" name="Google Shape;6192;p13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3" name="Google Shape;6193;p13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4" name="Google Shape;6194;p13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5" name="Google Shape;6195;p13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6" name="Google Shape;6196;p13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7" name="Google Shape;6197;p13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8" name="Google Shape;6198;p13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9" name="Google Shape;6199;p13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0" name="Google Shape;6200;p13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1" name="Google Shape;6201;p13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2" name="Google Shape;6202;p13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3" name="Google Shape;6203;p13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4" name="Google Shape;6204;p13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5" name="Google Shape;6205;p13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6" name="Google Shape;6206;p13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7" name="Google Shape;6207;p13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8" name="Google Shape;6208;p13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9" name="Google Shape;6209;p13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0" name="Google Shape;6210;p13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1" name="Google Shape;6211;p13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12" name="Google Shape;6212;p13"/>
            <p:cNvGrpSpPr/>
            <p:nvPr/>
          </p:nvGrpSpPr>
          <p:grpSpPr>
            <a:xfrm>
              <a:off x="0" y="2142409"/>
              <a:ext cx="9144109" cy="277200"/>
              <a:chOff x="0" y="1009"/>
              <a:chExt cx="9144109" cy="277200"/>
            </a:xfrm>
          </p:grpSpPr>
          <p:sp>
            <p:nvSpPr>
              <p:cNvPr id="6213" name="Google Shape;6213;p13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4" name="Google Shape;6214;p13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5" name="Google Shape;6215;p13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6" name="Google Shape;6216;p13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7" name="Google Shape;6217;p13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8" name="Google Shape;6218;p13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9" name="Google Shape;6219;p13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0" name="Google Shape;6220;p13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1" name="Google Shape;6221;p13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2" name="Google Shape;6222;p13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3" name="Google Shape;6223;p13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4" name="Google Shape;6224;p13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5" name="Google Shape;6225;p13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6" name="Google Shape;6226;p13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7" name="Google Shape;6227;p13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8" name="Google Shape;6228;p13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9" name="Google Shape;6229;p13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0" name="Google Shape;6230;p13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1" name="Google Shape;6231;p13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2" name="Google Shape;6232;p13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3" name="Google Shape;6233;p13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4" name="Google Shape;6234;p13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5" name="Google Shape;6235;p13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6" name="Google Shape;6236;p13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7" name="Google Shape;6237;p13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8" name="Google Shape;6238;p13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9" name="Google Shape;6239;p13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0" name="Google Shape;6240;p13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1" name="Google Shape;6241;p13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2" name="Google Shape;6242;p13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3" name="Google Shape;6243;p13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4" name="Google Shape;6244;p13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5" name="Google Shape;6245;p13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46" name="Google Shape;6246;p13"/>
            <p:cNvGrpSpPr/>
            <p:nvPr/>
          </p:nvGrpSpPr>
          <p:grpSpPr>
            <a:xfrm>
              <a:off x="0" y="2419609"/>
              <a:ext cx="9144109" cy="277200"/>
              <a:chOff x="0" y="1009"/>
              <a:chExt cx="9144109" cy="277200"/>
            </a:xfrm>
          </p:grpSpPr>
          <p:sp>
            <p:nvSpPr>
              <p:cNvPr id="6247" name="Google Shape;6247;p13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8" name="Google Shape;6248;p13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9" name="Google Shape;6249;p13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0" name="Google Shape;6250;p13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1" name="Google Shape;6251;p13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2" name="Google Shape;6252;p13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3" name="Google Shape;6253;p13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4" name="Google Shape;6254;p13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5" name="Google Shape;6255;p13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6" name="Google Shape;6256;p13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7" name="Google Shape;6257;p13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8" name="Google Shape;6258;p13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9" name="Google Shape;6259;p13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0" name="Google Shape;6260;p13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1" name="Google Shape;6261;p13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2" name="Google Shape;6262;p13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3" name="Google Shape;6263;p13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4" name="Google Shape;6264;p13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5" name="Google Shape;6265;p13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6" name="Google Shape;6266;p13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7" name="Google Shape;6267;p13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8" name="Google Shape;6268;p13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9" name="Google Shape;6269;p13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0" name="Google Shape;6270;p13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1" name="Google Shape;6271;p13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2" name="Google Shape;6272;p13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3" name="Google Shape;6273;p13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4" name="Google Shape;6274;p13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5" name="Google Shape;6275;p13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6" name="Google Shape;6276;p13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7" name="Google Shape;6277;p13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8" name="Google Shape;6278;p13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9" name="Google Shape;6279;p13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80" name="Google Shape;6280;p13"/>
            <p:cNvGrpSpPr/>
            <p:nvPr/>
          </p:nvGrpSpPr>
          <p:grpSpPr>
            <a:xfrm>
              <a:off x="0" y="2696809"/>
              <a:ext cx="9144109" cy="277200"/>
              <a:chOff x="0" y="1009"/>
              <a:chExt cx="9144109" cy="277200"/>
            </a:xfrm>
          </p:grpSpPr>
          <p:sp>
            <p:nvSpPr>
              <p:cNvPr id="6281" name="Google Shape;6281;p13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2" name="Google Shape;6282;p13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3" name="Google Shape;6283;p13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4" name="Google Shape;6284;p13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5" name="Google Shape;6285;p13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6" name="Google Shape;6286;p13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7" name="Google Shape;6287;p13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8" name="Google Shape;6288;p13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9" name="Google Shape;6289;p13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0" name="Google Shape;6290;p13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1" name="Google Shape;6291;p13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2" name="Google Shape;6292;p13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3" name="Google Shape;6293;p13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4" name="Google Shape;6294;p13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5" name="Google Shape;6295;p13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6" name="Google Shape;6296;p13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7" name="Google Shape;6297;p13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8" name="Google Shape;6298;p13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9" name="Google Shape;6299;p13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0" name="Google Shape;6300;p13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1" name="Google Shape;6301;p13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2" name="Google Shape;6302;p13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3" name="Google Shape;6303;p13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4" name="Google Shape;6304;p13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5" name="Google Shape;6305;p13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6" name="Google Shape;6306;p13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7" name="Google Shape;6307;p13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8" name="Google Shape;6308;p13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9" name="Google Shape;6309;p13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0" name="Google Shape;6310;p13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1" name="Google Shape;6311;p13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2" name="Google Shape;6312;p13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3" name="Google Shape;6313;p13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14" name="Google Shape;6314;p13"/>
            <p:cNvGrpSpPr/>
            <p:nvPr/>
          </p:nvGrpSpPr>
          <p:grpSpPr>
            <a:xfrm>
              <a:off x="0" y="2974009"/>
              <a:ext cx="9144109" cy="277200"/>
              <a:chOff x="0" y="1009"/>
              <a:chExt cx="9144109" cy="277200"/>
            </a:xfrm>
          </p:grpSpPr>
          <p:sp>
            <p:nvSpPr>
              <p:cNvPr id="6315" name="Google Shape;6315;p13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6" name="Google Shape;6316;p13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7" name="Google Shape;6317;p13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8" name="Google Shape;6318;p13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9" name="Google Shape;6319;p13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0" name="Google Shape;6320;p13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1" name="Google Shape;6321;p13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2" name="Google Shape;6322;p13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3" name="Google Shape;6323;p13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4" name="Google Shape;6324;p13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5" name="Google Shape;6325;p13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6" name="Google Shape;6326;p13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7" name="Google Shape;6327;p13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8" name="Google Shape;6328;p13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9" name="Google Shape;6329;p13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0" name="Google Shape;6330;p13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1" name="Google Shape;6331;p13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2" name="Google Shape;6332;p13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3" name="Google Shape;6333;p13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4" name="Google Shape;6334;p13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5" name="Google Shape;6335;p13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6" name="Google Shape;6336;p13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7" name="Google Shape;6337;p13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8" name="Google Shape;6338;p13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9" name="Google Shape;6339;p13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0" name="Google Shape;6340;p13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1" name="Google Shape;6341;p13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2" name="Google Shape;6342;p13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3" name="Google Shape;6343;p13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4" name="Google Shape;6344;p13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5" name="Google Shape;6345;p13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6" name="Google Shape;6346;p13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7" name="Google Shape;6347;p13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48" name="Google Shape;6348;p13"/>
            <p:cNvGrpSpPr/>
            <p:nvPr/>
          </p:nvGrpSpPr>
          <p:grpSpPr>
            <a:xfrm>
              <a:off x="0" y="3251209"/>
              <a:ext cx="9144109" cy="277200"/>
              <a:chOff x="0" y="1009"/>
              <a:chExt cx="9144109" cy="277200"/>
            </a:xfrm>
          </p:grpSpPr>
          <p:sp>
            <p:nvSpPr>
              <p:cNvPr id="6349" name="Google Shape;6349;p13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0" name="Google Shape;6350;p13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1" name="Google Shape;6351;p13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2" name="Google Shape;6352;p13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3" name="Google Shape;6353;p13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4" name="Google Shape;6354;p13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5" name="Google Shape;6355;p13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6" name="Google Shape;6356;p13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7" name="Google Shape;6357;p13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8" name="Google Shape;6358;p13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9" name="Google Shape;6359;p13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0" name="Google Shape;6360;p13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1" name="Google Shape;6361;p13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2" name="Google Shape;6362;p13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3" name="Google Shape;6363;p13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4" name="Google Shape;6364;p13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5" name="Google Shape;6365;p13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6" name="Google Shape;6366;p13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7" name="Google Shape;6367;p13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8" name="Google Shape;6368;p13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9" name="Google Shape;6369;p13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0" name="Google Shape;6370;p13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1" name="Google Shape;6371;p13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2" name="Google Shape;6372;p13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3" name="Google Shape;6373;p13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4" name="Google Shape;6374;p13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5" name="Google Shape;6375;p13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6" name="Google Shape;6376;p13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7" name="Google Shape;6377;p13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8" name="Google Shape;6378;p13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9" name="Google Shape;6379;p13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0" name="Google Shape;6380;p13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1" name="Google Shape;6381;p13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82" name="Google Shape;6382;p13"/>
            <p:cNvGrpSpPr/>
            <p:nvPr/>
          </p:nvGrpSpPr>
          <p:grpSpPr>
            <a:xfrm>
              <a:off x="0" y="3528409"/>
              <a:ext cx="9144109" cy="277200"/>
              <a:chOff x="0" y="1009"/>
              <a:chExt cx="9144109" cy="277200"/>
            </a:xfrm>
          </p:grpSpPr>
          <p:sp>
            <p:nvSpPr>
              <p:cNvPr id="6383" name="Google Shape;6383;p13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4" name="Google Shape;6384;p13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5" name="Google Shape;6385;p13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6" name="Google Shape;6386;p13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7" name="Google Shape;6387;p13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8" name="Google Shape;6388;p13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9" name="Google Shape;6389;p13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0" name="Google Shape;6390;p13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1" name="Google Shape;6391;p13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2" name="Google Shape;6392;p13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3" name="Google Shape;6393;p13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4" name="Google Shape;6394;p13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5" name="Google Shape;6395;p13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6" name="Google Shape;6396;p13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7" name="Google Shape;6397;p13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8" name="Google Shape;6398;p13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9" name="Google Shape;6399;p13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0" name="Google Shape;6400;p13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1" name="Google Shape;6401;p13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2" name="Google Shape;6402;p13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3" name="Google Shape;6403;p13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4" name="Google Shape;6404;p13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5" name="Google Shape;6405;p13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6" name="Google Shape;6406;p13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7" name="Google Shape;6407;p13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8" name="Google Shape;6408;p13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9" name="Google Shape;6409;p13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0" name="Google Shape;6410;p13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1" name="Google Shape;6411;p13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2" name="Google Shape;6412;p13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3" name="Google Shape;6413;p13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4" name="Google Shape;6414;p13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5" name="Google Shape;6415;p13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16" name="Google Shape;6416;p13"/>
            <p:cNvGrpSpPr/>
            <p:nvPr/>
          </p:nvGrpSpPr>
          <p:grpSpPr>
            <a:xfrm>
              <a:off x="0" y="3805609"/>
              <a:ext cx="9144109" cy="277200"/>
              <a:chOff x="0" y="1009"/>
              <a:chExt cx="9144109" cy="277200"/>
            </a:xfrm>
          </p:grpSpPr>
          <p:sp>
            <p:nvSpPr>
              <p:cNvPr id="6417" name="Google Shape;6417;p13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8" name="Google Shape;6418;p13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9" name="Google Shape;6419;p13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0" name="Google Shape;6420;p13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1" name="Google Shape;6421;p13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2" name="Google Shape;6422;p13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3" name="Google Shape;6423;p13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4" name="Google Shape;6424;p13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5" name="Google Shape;6425;p13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6" name="Google Shape;6426;p13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7" name="Google Shape;6427;p13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8" name="Google Shape;6428;p13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9" name="Google Shape;6429;p13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0" name="Google Shape;6430;p13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1" name="Google Shape;6431;p13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2" name="Google Shape;6432;p13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3" name="Google Shape;6433;p13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4" name="Google Shape;6434;p13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5" name="Google Shape;6435;p13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6" name="Google Shape;6436;p13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7" name="Google Shape;6437;p13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8" name="Google Shape;6438;p13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9" name="Google Shape;6439;p13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0" name="Google Shape;6440;p13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1" name="Google Shape;6441;p13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2" name="Google Shape;6442;p13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3" name="Google Shape;6443;p13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4" name="Google Shape;6444;p13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5" name="Google Shape;6445;p13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6" name="Google Shape;6446;p13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7" name="Google Shape;6447;p13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8" name="Google Shape;6448;p13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9" name="Google Shape;6449;p13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50" name="Google Shape;6450;p13"/>
            <p:cNvGrpSpPr/>
            <p:nvPr/>
          </p:nvGrpSpPr>
          <p:grpSpPr>
            <a:xfrm>
              <a:off x="0" y="4082809"/>
              <a:ext cx="9144109" cy="277200"/>
              <a:chOff x="0" y="1009"/>
              <a:chExt cx="9144109" cy="277200"/>
            </a:xfrm>
          </p:grpSpPr>
          <p:sp>
            <p:nvSpPr>
              <p:cNvPr id="6451" name="Google Shape;6451;p13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2" name="Google Shape;6452;p13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3" name="Google Shape;6453;p13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4" name="Google Shape;6454;p13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5" name="Google Shape;6455;p13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6" name="Google Shape;6456;p13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7" name="Google Shape;6457;p13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8" name="Google Shape;6458;p13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9" name="Google Shape;6459;p13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0" name="Google Shape;6460;p13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1" name="Google Shape;6461;p13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2" name="Google Shape;6462;p13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3" name="Google Shape;6463;p13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4" name="Google Shape;6464;p13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5" name="Google Shape;6465;p13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6" name="Google Shape;6466;p13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7" name="Google Shape;6467;p13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8" name="Google Shape;6468;p13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9" name="Google Shape;6469;p13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0" name="Google Shape;6470;p13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1" name="Google Shape;6471;p13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2" name="Google Shape;6472;p13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3" name="Google Shape;6473;p13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4" name="Google Shape;6474;p13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5" name="Google Shape;6475;p13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6" name="Google Shape;6476;p13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7" name="Google Shape;6477;p13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8" name="Google Shape;6478;p13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9" name="Google Shape;6479;p13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0" name="Google Shape;6480;p13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1" name="Google Shape;6481;p13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2" name="Google Shape;6482;p13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3" name="Google Shape;6483;p13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84" name="Google Shape;6484;p13"/>
            <p:cNvGrpSpPr/>
            <p:nvPr/>
          </p:nvGrpSpPr>
          <p:grpSpPr>
            <a:xfrm>
              <a:off x="0" y="4360009"/>
              <a:ext cx="9144109" cy="277200"/>
              <a:chOff x="0" y="1009"/>
              <a:chExt cx="9144109" cy="277200"/>
            </a:xfrm>
          </p:grpSpPr>
          <p:sp>
            <p:nvSpPr>
              <p:cNvPr id="6485" name="Google Shape;6485;p13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6" name="Google Shape;6486;p13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7" name="Google Shape;6487;p13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8" name="Google Shape;6488;p13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9" name="Google Shape;6489;p13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0" name="Google Shape;6490;p13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1" name="Google Shape;6491;p13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2" name="Google Shape;6492;p13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3" name="Google Shape;6493;p13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4" name="Google Shape;6494;p13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5" name="Google Shape;6495;p13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6" name="Google Shape;6496;p13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7" name="Google Shape;6497;p13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8" name="Google Shape;6498;p13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9" name="Google Shape;6499;p13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0" name="Google Shape;6500;p13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1" name="Google Shape;6501;p13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2" name="Google Shape;6502;p13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3" name="Google Shape;6503;p13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4" name="Google Shape;6504;p13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5" name="Google Shape;6505;p13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6" name="Google Shape;6506;p13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7" name="Google Shape;6507;p13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8" name="Google Shape;6508;p13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9" name="Google Shape;6509;p13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0" name="Google Shape;6510;p13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1" name="Google Shape;6511;p13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2" name="Google Shape;6512;p13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3" name="Google Shape;6513;p13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4" name="Google Shape;6514;p13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5" name="Google Shape;6515;p13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6" name="Google Shape;6516;p13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7" name="Google Shape;6517;p13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18" name="Google Shape;6518;p13"/>
            <p:cNvGrpSpPr/>
            <p:nvPr/>
          </p:nvGrpSpPr>
          <p:grpSpPr>
            <a:xfrm>
              <a:off x="0" y="4637209"/>
              <a:ext cx="9144109" cy="277200"/>
              <a:chOff x="0" y="1009"/>
              <a:chExt cx="9144109" cy="277200"/>
            </a:xfrm>
          </p:grpSpPr>
          <p:sp>
            <p:nvSpPr>
              <p:cNvPr id="6519" name="Google Shape;6519;p13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0" name="Google Shape;6520;p13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1" name="Google Shape;6521;p13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2" name="Google Shape;6522;p13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3" name="Google Shape;6523;p13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4" name="Google Shape;6524;p13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5" name="Google Shape;6525;p13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6" name="Google Shape;6526;p13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7" name="Google Shape;6527;p13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8" name="Google Shape;6528;p13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9" name="Google Shape;6529;p13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0" name="Google Shape;6530;p13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1" name="Google Shape;6531;p13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2" name="Google Shape;6532;p13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3" name="Google Shape;6533;p13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4" name="Google Shape;6534;p13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5" name="Google Shape;6535;p13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6" name="Google Shape;6536;p13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7" name="Google Shape;6537;p13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8" name="Google Shape;6538;p13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9" name="Google Shape;6539;p13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0" name="Google Shape;6540;p13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1" name="Google Shape;6541;p13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2" name="Google Shape;6542;p13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3" name="Google Shape;6543;p13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4" name="Google Shape;6544;p13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5" name="Google Shape;6545;p13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6" name="Google Shape;6546;p13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7" name="Google Shape;6547;p13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8" name="Google Shape;6548;p13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9" name="Google Shape;6549;p13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0" name="Google Shape;6550;p13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1" name="Google Shape;6551;p13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52" name="Google Shape;6552;p13"/>
            <p:cNvGrpSpPr/>
            <p:nvPr/>
          </p:nvGrpSpPr>
          <p:grpSpPr>
            <a:xfrm>
              <a:off x="0" y="4914409"/>
              <a:ext cx="9144109" cy="277200"/>
              <a:chOff x="0" y="1009"/>
              <a:chExt cx="9144109" cy="277200"/>
            </a:xfrm>
          </p:grpSpPr>
          <p:sp>
            <p:nvSpPr>
              <p:cNvPr id="6553" name="Google Shape;6553;p13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4" name="Google Shape;6554;p13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5" name="Google Shape;6555;p13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6" name="Google Shape;6556;p13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7" name="Google Shape;6557;p13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8" name="Google Shape;6558;p13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9" name="Google Shape;6559;p13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0" name="Google Shape;6560;p13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1" name="Google Shape;6561;p13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2" name="Google Shape;6562;p13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3" name="Google Shape;6563;p13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4" name="Google Shape;6564;p13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5" name="Google Shape;6565;p13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6" name="Google Shape;6566;p13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7" name="Google Shape;6567;p13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8" name="Google Shape;6568;p13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9" name="Google Shape;6569;p13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0" name="Google Shape;6570;p13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1" name="Google Shape;6571;p13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2" name="Google Shape;6572;p13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3" name="Google Shape;6573;p13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4" name="Google Shape;6574;p13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5" name="Google Shape;6575;p13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6" name="Google Shape;6576;p13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7" name="Google Shape;6577;p13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8" name="Google Shape;6578;p13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9" name="Google Shape;6579;p13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0" name="Google Shape;6580;p13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1" name="Google Shape;6581;p13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2" name="Google Shape;6582;p13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3" name="Google Shape;6583;p13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4" name="Google Shape;6584;p13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5" name="Google Shape;6585;p13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586" name="Google Shape;6586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587" name="Google Shape;6587;p13"/>
          <p:cNvSpPr txBox="1">
            <a:spLocks noGrp="1"/>
          </p:cNvSpPr>
          <p:nvPr>
            <p:ph type="subTitle" idx="1"/>
          </p:nvPr>
        </p:nvSpPr>
        <p:spPr>
          <a:xfrm>
            <a:off x="720000" y="21169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88" name="Google Shape;6588;p13"/>
          <p:cNvSpPr txBox="1">
            <a:spLocks noGrp="1"/>
          </p:cNvSpPr>
          <p:nvPr>
            <p:ph type="subTitle" idx="2"/>
          </p:nvPr>
        </p:nvSpPr>
        <p:spPr>
          <a:xfrm>
            <a:off x="3419269" y="21169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89" name="Google Shape;6589;p13"/>
          <p:cNvSpPr txBox="1">
            <a:spLocks noGrp="1"/>
          </p:cNvSpPr>
          <p:nvPr>
            <p:ph type="subTitle" idx="3"/>
          </p:nvPr>
        </p:nvSpPr>
        <p:spPr>
          <a:xfrm>
            <a:off x="720000" y="37789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90" name="Google Shape;6590;p13"/>
          <p:cNvSpPr txBox="1">
            <a:spLocks noGrp="1"/>
          </p:cNvSpPr>
          <p:nvPr>
            <p:ph type="subTitle" idx="4"/>
          </p:nvPr>
        </p:nvSpPr>
        <p:spPr>
          <a:xfrm>
            <a:off x="3419269" y="37789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91" name="Google Shape;6591;p13"/>
          <p:cNvSpPr txBox="1">
            <a:spLocks noGrp="1"/>
          </p:cNvSpPr>
          <p:nvPr>
            <p:ph type="subTitle" idx="5"/>
          </p:nvPr>
        </p:nvSpPr>
        <p:spPr>
          <a:xfrm>
            <a:off x="6118545" y="21169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92" name="Google Shape;6592;p13"/>
          <p:cNvSpPr txBox="1">
            <a:spLocks noGrp="1"/>
          </p:cNvSpPr>
          <p:nvPr>
            <p:ph type="subTitle" idx="6"/>
          </p:nvPr>
        </p:nvSpPr>
        <p:spPr>
          <a:xfrm>
            <a:off x="6118545" y="37789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93" name="Google Shape;6593;p13"/>
          <p:cNvSpPr txBox="1">
            <a:spLocks noGrp="1"/>
          </p:cNvSpPr>
          <p:nvPr>
            <p:ph type="title" idx="7" hasCustomPrompt="1"/>
          </p:nvPr>
        </p:nvSpPr>
        <p:spPr>
          <a:xfrm>
            <a:off x="818402" y="1344783"/>
            <a:ext cx="734700" cy="447600"/>
          </a:xfrm>
          <a:prstGeom prst="rect">
            <a:avLst/>
          </a:prstGeom>
          <a:gradFill>
            <a:gsLst>
              <a:gs pos="0">
                <a:srgbClr val="93C47D"/>
              </a:gs>
              <a:gs pos="100000">
                <a:srgbClr val="2DE0F1"/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94" name="Google Shape;6594;p13"/>
          <p:cNvSpPr txBox="1">
            <a:spLocks noGrp="1"/>
          </p:cNvSpPr>
          <p:nvPr>
            <p:ph type="title" idx="8" hasCustomPrompt="1"/>
          </p:nvPr>
        </p:nvSpPr>
        <p:spPr>
          <a:xfrm>
            <a:off x="818402" y="3006791"/>
            <a:ext cx="734700" cy="447600"/>
          </a:xfrm>
          <a:prstGeom prst="rect">
            <a:avLst/>
          </a:prstGeom>
          <a:gradFill>
            <a:gsLst>
              <a:gs pos="0">
                <a:srgbClr val="42FFFF"/>
              </a:gs>
              <a:gs pos="100000">
                <a:srgbClr val="07B8B8"/>
              </a:gs>
            </a:gsLst>
            <a:lin ang="5400012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95" name="Google Shape;6595;p13"/>
          <p:cNvSpPr txBox="1">
            <a:spLocks noGrp="1"/>
          </p:cNvSpPr>
          <p:nvPr>
            <p:ph type="title" idx="9" hasCustomPrompt="1"/>
          </p:nvPr>
        </p:nvSpPr>
        <p:spPr>
          <a:xfrm>
            <a:off x="3517677" y="1344783"/>
            <a:ext cx="734700" cy="447600"/>
          </a:xfrm>
          <a:prstGeom prst="rect">
            <a:avLst/>
          </a:prstGeom>
          <a:gradFill>
            <a:gsLst>
              <a:gs pos="0">
                <a:srgbClr val="93C47D"/>
              </a:gs>
              <a:gs pos="100000">
                <a:srgbClr val="2DE0F1"/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96" name="Google Shape;6596;p13"/>
          <p:cNvSpPr txBox="1">
            <a:spLocks noGrp="1"/>
          </p:cNvSpPr>
          <p:nvPr>
            <p:ph type="title" idx="13" hasCustomPrompt="1"/>
          </p:nvPr>
        </p:nvSpPr>
        <p:spPr>
          <a:xfrm>
            <a:off x="3517677" y="3006791"/>
            <a:ext cx="734700" cy="447600"/>
          </a:xfrm>
          <a:prstGeom prst="rect">
            <a:avLst/>
          </a:prstGeom>
          <a:gradFill>
            <a:gsLst>
              <a:gs pos="0">
                <a:srgbClr val="42FFFF"/>
              </a:gs>
              <a:gs pos="100000">
                <a:srgbClr val="07B8B8"/>
              </a:gs>
            </a:gsLst>
            <a:lin ang="5400012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97" name="Google Shape;6597;p13"/>
          <p:cNvSpPr txBox="1">
            <a:spLocks noGrp="1"/>
          </p:cNvSpPr>
          <p:nvPr>
            <p:ph type="title" idx="14" hasCustomPrompt="1"/>
          </p:nvPr>
        </p:nvSpPr>
        <p:spPr>
          <a:xfrm>
            <a:off x="6216952" y="1344783"/>
            <a:ext cx="734700" cy="447600"/>
          </a:xfrm>
          <a:prstGeom prst="rect">
            <a:avLst/>
          </a:prstGeom>
          <a:gradFill>
            <a:gsLst>
              <a:gs pos="0">
                <a:srgbClr val="93C47D"/>
              </a:gs>
              <a:gs pos="100000">
                <a:srgbClr val="2DE0F1"/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98" name="Google Shape;6598;p13"/>
          <p:cNvSpPr txBox="1">
            <a:spLocks noGrp="1"/>
          </p:cNvSpPr>
          <p:nvPr>
            <p:ph type="title" idx="15" hasCustomPrompt="1"/>
          </p:nvPr>
        </p:nvSpPr>
        <p:spPr>
          <a:xfrm>
            <a:off x="6216952" y="3006791"/>
            <a:ext cx="734700" cy="447600"/>
          </a:xfrm>
          <a:prstGeom prst="rect">
            <a:avLst/>
          </a:prstGeom>
          <a:gradFill>
            <a:gsLst>
              <a:gs pos="0">
                <a:srgbClr val="42FFFF"/>
              </a:gs>
              <a:gs pos="100000">
                <a:srgbClr val="07B8B8"/>
              </a:gs>
            </a:gsLst>
            <a:lin ang="5400012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99" name="Google Shape;6599;p13"/>
          <p:cNvSpPr txBox="1">
            <a:spLocks noGrp="1"/>
          </p:cNvSpPr>
          <p:nvPr>
            <p:ph type="subTitle" idx="16"/>
          </p:nvPr>
        </p:nvSpPr>
        <p:spPr>
          <a:xfrm>
            <a:off x="720000" y="190417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emiBold"/>
              <a:buNone/>
              <a:defRPr sz="2400">
                <a:solidFill>
                  <a:schemeClr val="dk1"/>
                </a:solidFill>
                <a:latin typeface="Noto Sans SemiBold"/>
                <a:ea typeface="Noto Sans SemiBold"/>
                <a:cs typeface="Noto Sans SemiBold"/>
                <a:sym typeface="Noto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emiBold"/>
              <a:buNone/>
              <a:defRPr sz="2400">
                <a:latin typeface="Noto Sans SemiBold"/>
                <a:ea typeface="Noto Sans SemiBold"/>
                <a:cs typeface="Noto Sans SemiBold"/>
                <a:sym typeface="Noto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emiBold"/>
              <a:buNone/>
              <a:defRPr sz="2400">
                <a:latin typeface="Noto Sans SemiBold"/>
                <a:ea typeface="Noto Sans SemiBold"/>
                <a:cs typeface="Noto Sans SemiBold"/>
                <a:sym typeface="Noto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emiBold"/>
              <a:buNone/>
              <a:defRPr sz="2400">
                <a:latin typeface="Noto Sans SemiBold"/>
                <a:ea typeface="Noto Sans SemiBold"/>
                <a:cs typeface="Noto Sans SemiBold"/>
                <a:sym typeface="Noto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emiBold"/>
              <a:buNone/>
              <a:defRPr sz="2400">
                <a:latin typeface="Noto Sans SemiBold"/>
                <a:ea typeface="Noto Sans SemiBold"/>
                <a:cs typeface="Noto Sans SemiBold"/>
                <a:sym typeface="Noto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emiBold"/>
              <a:buNone/>
              <a:defRPr sz="2400">
                <a:latin typeface="Noto Sans SemiBold"/>
                <a:ea typeface="Noto Sans SemiBold"/>
                <a:cs typeface="Noto Sans SemiBold"/>
                <a:sym typeface="Noto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emiBold"/>
              <a:buNone/>
              <a:defRPr sz="2400">
                <a:latin typeface="Noto Sans SemiBold"/>
                <a:ea typeface="Noto Sans SemiBold"/>
                <a:cs typeface="Noto Sans SemiBold"/>
                <a:sym typeface="Noto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emiBold"/>
              <a:buNone/>
              <a:defRPr sz="2400">
                <a:latin typeface="Noto Sans SemiBold"/>
                <a:ea typeface="Noto Sans SemiBold"/>
                <a:cs typeface="Noto Sans SemiBold"/>
                <a:sym typeface="Noto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emiBold"/>
              <a:buNone/>
              <a:defRPr sz="2400">
                <a:latin typeface="Noto Sans SemiBold"/>
                <a:ea typeface="Noto Sans SemiBold"/>
                <a:cs typeface="Noto Sans SemiBold"/>
                <a:sym typeface="Noto Sans SemiBold"/>
              </a:defRPr>
            </a:lvl9pPr>
          </a:lstStyle>
          <a:p>
            <a:endParaRPr/>
          </a:p>
        </p:txBody>
      </p:sp>
      <p:sp>
        <p:nvSpPr>
          <p:cNvPr id="6600" name="Google Shape;6600;p13"/>
          <p:cNvSpPr txBox="1">
            <a:spLocks noGrp="1"/>
          </p:cNvSpPr>
          <p:nvPr>
            <p:ph type="subTitle" idx="17"/>
          </p:nvPr>
        </p:nvSpPr>
        <p:spPr>
          <a:xfrm>
            <a:off x="3419275" y="190417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emiBold"/>
              <a:buNone/>
              <a:defRPr sz="2400">
                <a:solidFill>
                  <a:schemeClr val="dk1"/>
                </a:solidFill>
                <a:latin typeface="Noto Sans SemiBold"/>
                <a:ea typeface="Noto Sans SemiBold"/>
                <a:cs typeface="Noto Sans SemiBold"/>
                <a:sym typeface="Noto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emiBold"/>
              <a:buNone/>
              <a:defRPr sz="2400">
                <a:latin typeface="Noto Sans SemiBold"/>
                <a:ea typeface="Noto Sans SemiBold"/>
                <a:cs typeface="Noto Sans SemiBold"/>
                <a:sym typeface="Noto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emiBold"/>
              <a:buNone/>
              <a:defRPr sz="2400">
                <a:latin typeface="Noto Sans SemiBold"/>
                <a:ea typeface="Noto Sans SemiBold"/>
                <a:cs typeface="Noto Sans SemiBold"/>
                <a:sym typeface="Noto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emiBold"/>
              <a:buNone/>
              <a:defRPr sz="2400">
                <a:latin typeface="Noto Sans SemiBold"/>
                <a:ea typeface="Noto Sans SemiBold"/>
                <a:cs typeface="Noto Sans SemiBold"/>
                <a:sym typeface="Noto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emiBold"/>
              <a:buNone/>
              <a:defRPr sz="2400">
                <a:latin typeface="Noto Sans SemiBold"/>
                <a:ea typeface="Noto Sans SemiBold"/>
                <a:cs typeface="Noto Sans SemiBold"/>
                <a:sym typeface="Noto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emiBold"/>
              <a:buNone/>
              <a:defRPr sz="2400">
                <a:latin typeface="Noto Sans SemiBold"/>
                <a:ea typeface="Noto Sans SemiBold"/>
                <a:cs typeface="Noto Sans SemiBold"/>
                <a:sym typeface="Noto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emiBold"/>
              <a:buNone/>
              <a:defRPr sz="2400">
                <a:latin typeface="Noto Sans SemiBold"/>
                <a:ea typeface="Noto Sans SemiBold"/>
                <a:cs typeface="Noto Sans SemiBold"/>
                <a:sym typeface="Noto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emiBold"/>
              <a:buNone/>
              <a:defRPr sz="2400">
                <a:latin typeface="Noto Sans SemiBold"/>
                <a:ea typeface="Noto Sans SemiBold"/>
                <a:cs typeface="Noto Sans SemiBold"/>
                <a:sym typeface="Noto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emiBold"/>
              <a:buNone/>
              <a:defRPr sz="2400">
                <a:latin typeface="Noto Sans SemiBold"/>
                <a:ea typeface="Noto Sans SemiBold"/>
                <a:cs typeface="Noto Sans SemiBold"/>
                <a:sym typeface="Noto Sans SemiBold"/>
              </a:defRPr>
            </a:lvl9pPr>
          </a:lstStyle>
          <a:p>
            <a:endParaRPr/>
          </a:p>
        </p:txBody>
      </p:sp>
      <p:sp>
        <p:nvSpPr>
          <p:cNvPr id="6601" name="Google Shape;6601;p13"/>
          <p:cNvSpPr txBox="1">
            <a:spLocks noGrp="1"/>
          </p:cNvSpPr>
          <p:nvPr>
            <p:ph type="subTitle" idx="18"/>
          </p:nvPr>
        </p:nvSpPr>
        <p:spPr>
          <a:xfrm>
            <a:off x="6118550" y="190417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emiBold"/>
              <a:buNone/>
              <a:defRPr sz="2400">
                <a:solidFill>
                  <a:schemeClr val="dk1"/>
                </a:solidFill>
                <a:latin typeface="Noto Sans SemiBold"/>
                <a:ea typeface="Noto Sans SemiBold"/>
                <a:cs typeface="Noto Sans SemiBold"/>
                <a:sym typeface="Noto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emiBold"/>
              <a:buNone/>
              <a:defRPr sz="2400">
                <a:latin typeface="Noto Sans SemiBold"/>
                <a:ea typeface="Noto Sans SemiBold"/>
                <a:cs typeface="Noto Sans SemiBold"/>
                <a:sym typeface="Noto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emiBold"/>
              <a:buNone/>
              <a:defRPr sz="2400">
                <a:latin typeface="Noto Sans SemiBold"/>
                <a:ea typeface="Noto Sans SemiBold"/>
                <a:cs typeface="Noto Sans SemiBold"/>
                <a:sym typeface="Noto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emiBold"/>
              <a:buNone/>
              <a:defRPr sz="2400">
                <a:latin typeface="Noto Sans SemiBold"/>
                <a:ea typeface="Noto Sans SemiBold"/>
                <a:cs typeface="Noto Sans SemiBold"/>
                <a:sym typeface="Noto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emiBold"/>
              <a:buNone/>
              <a:defRPr sz="2400">
                <a:latin typeface="Noto Sans SemiBold"/>
                <a:ea typeface="Noto Sans SemiBold"/>
                <a:cs typeface="Noto Sans SemiBold"/>
                <a:sym typeface="Noto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emiBold"/>
              <a:buNone/>
              <a:defRPr sz="2400">
                <a:latin typeface="Noto Sans SemiBold"/>
                <a:ea typeface="Noto Sans SemiBold"/>
                <a:cs typeface="Noto Sans SemiBold"/>
                <a:sym typeface="Noto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emiBold"/>
              <a:buNone/>
              <a:defRPr sz="2400">
                <a:latin typeface="Noto Sans SemiBold"/>
                <a:ea typeface="Noto Sans SemiBold"/>
                <a:cs typeface="Noto Sans SemiBold"/>
                <a:sym typeface="Noto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emiBold"/>
              <a:buNone/>
              <a:defRPr sz="2400">
                <a:latin typeface="Noto Sans SemiBold"/>
                <a:ea typeface="Noto Sans SemiBold"/>
                <a:cs typeface="Noto Sans SemiBold"/>
                <a:sym typeface="Noto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emiBold"/>
              <a:buNone/>
              <a:defRPr sz="2400">
                <a:latin typeface="Noto Sans SemiBold"/>
                <a:ea typeface="Noto Sans SemiBold"/>
                <a:cs typeface="Noto Sans SemiBold"/>
                <a:sym typeface="Noto Sans SemiBold"/>
              </a:defRPr>
            </a:lvl9pPr>
          </a:lstStyle>
          <a:p>
            <a:endParaRPr/>
          </a:p>
        </p:txBody>
      </p:sp>
      <p:sp>
        <p:nvSpPr>
          <p:cNvPr id="6602" name="Google Shape;6602;p13"/>
          <p:cNvSpPr txBox="1">
            <a:spLocks noGrp="1"/>
          </p:cNvSpPr>
          <p:nvPr>
            <p:ph type="subTitle" idx="19"/>
          </p:nvPr>
        </p:nvSpPr>
        <p:spPr>
          <a:xfrm>
            <a:off x="720000" y="356625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emiBold"/>
              <a:buNone/>
              <a:defRPr sz="2400">
                <a:solidFill>
                  <a:schemeClr val="dk1"/>
                </a:solidFill>
                <a:latin typeface="Noto Sans SemiBold"/>
                <a:ea typeface="Noto Sans SemiBold"/>
                <a:cs typeface="Noto Sans SemiBold"/>
                <a:sym typeface="Noto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emiBold"/>
              <a:buNone/>
              <a:defRPr sz="2400">
                <a:latin typeface="Noto Sans SemiBold"/>
                <a:ea typeface="Noto Sans SemiBold"/>
                <a:cs typeface="Noto Sans SemiBold"/>
                <a:sym typeface="Noto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emiBold"/>
              <a:buNone/>
              <a:defRPr sz="2400">
                <a:latin typeface="Noto Sans SemiBold"/>
                <a:ea typeface="Noto Sans SemiBold"/>
                <a:cs typeface="Noto Sans SemiBold"/>
                <a:sym typeface="Noto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emiBold"/>
              <a:buNone/>
              <a:defRPr sz="2400">
                <a:latin typeface="Noto Sans SemiBold"/>
                <a:ea typeface="Noto Sans SemiBold"/>
                <a:cs typeface="Noto Sans SemiBold"/>
                <a:sym typeface="Noto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emiBold"/>
              <a:buNone/>
              <a:defRPr sz="2400">
                <a:latin typeface="Noto Sans SemiBold"/>
                <a:ea typeface="Noto Sans SemiBold"/>
                <a:cs typeface="Noto Sans SemiBold"/>
                <a:sym typeface="Noto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emiBold"/>
              <a:buNone/>
              <a:defRPr sz="2400">
                <a:latin typeface="Noto Sans SemiBold"/>
                <a:ea typeface="Noto Sans SemiBold"/>
                <a:cs typeface="Noto Sans SemiBold"/>
                <a:sym typeface="Noto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emiBold"/>
              <a:buNone/>
              <a:defRPr sz="2400">
                <a:latin typeface="Noto Sans SemiBold"/>
                <a:ea typeface="Noto Sans SemiBold"/>
                <a:cs typeface="Noto Sans SemiBold"/>
                <a:sym typeface="Noto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emiBold"/>
              <a:buNone/>
              <a:defRPr sz="2400">
                <a:latin typeface="Noto Sans SemiBold"/>
                <a:ea typeface="Noto Sans SemiBold"/>
                <a:cs typeface="Noto Sans SemiBold"/>
                <a:sym typeface="Noto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emiBold"/>
              <a:buNone/>
              <a:defRPr sz="2400">
                <a:latin typeface="Noto Sans SemiBold"/>
                <a:ea typeface="Noto Sans SemiBold"/>
                <a:cs typeface="Noto Sans SemiBold"/>
                <a:sym typeface="Noto Sans SemiBold"/>
              </a:defRPr>
            </a:lvl9pPr>
          </a:lstStyle>
          <a:p>
            <a:endParaRPr/>
          </a:p>
        </p:txBody>
      </p:sp>
      <p:sp>
        <p:nvSpPr>
          <p:cNvPr id="6603" name="Google Shape;6603;p13"/>
          <p:cNvSpPr txBox="1">
            <a:spLocks noGrp="1"/>
          </p:cNvSpPr>
          <p:nvPr>
            <p:ph type="subTitle" idx="20"/>
          </p:nvPr>
        </p:nvSpPr>
        <p:spPr>
          <a:xfrm>
            <a:off x="3419275" y="356625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emiBold"/>
              <a:buNone/>
              <a:defRPr sz="2400">
                <a:solidFill>
                  <a:schemeClr val="dk1"/>
                </a:solidFill>
                <a:latin typeface="Noto Sans SemiBold"/>
                <a:ea typeface="Noto Sans SemiBold"/>
                <a:cs typeface="Noto Sans SemiBold"/>
                <a:sym typeface="Noto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emiBold"/>
              <a:buNone/>
              <a:defRPr sz="2400">
                <a:latin typeface="Noto Sans SemiBold"/>
                <a:ea typeface="Noto Sans SemiBold"/>
                <a:cs typeface="Noto Sans SemiBold"/>
                <a:sym typeface="Noto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emiBold"/>
              <a:buNone/>
              <a:defRPr sz="2400">
                <a:latin typeface="Noto Sans SemiBold"/>
                <a:ea typeface="Noto Sans SemiBold"/>
                <a:cs typeface="Noto Sans SemiBold"/>
                <a:sym typeface="Noto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emiBold"/>
              <a:buNone/>
              <a:defRPr sz="2400">
                <a:latin typeface="Noto Sans SemiBold"/>
                <a:ea typeface="Noto Sans SemiBold"/>
                <a:cs typeface="Noto Sans SemiBold"/>
                <a:sym typeface="Noto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emiBold"/>
              <a:buNone/>
              <a:defRPr sz="2400">
                <a:latin typeface="Noto Sans SemiBold"/>
                <a:ea typeface="Noto Sans SemiBold"/>
                <a:cs typeface="Noto Sans SemiBold"/>
                <a:sym typeface="Noto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emiBold"/>
              <a:buNone/>
              <a:defRPr sz="2400">
                <a:latin typeface="Noto Sans SemiBold"/>
                <a:ea typeface="Noto Sans SemiBold"/>
                <a:cs typeface="Noto Sans SemiBold"/>
                <a:sym typeface="Noto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emiBold"/>
              <a:buNone/>
              <a:defRPr sz="2400">
                <a:latin typeface="Noto Sans SemiBold"/>
                <a:ea typeface="Noto Sans SemiBold"/>
                <a:cs typeface="Noto Sans SemiBold"/>
                <a:sym typeface="Noto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emiBold"/>
              <a:buNone/>
              <a:defRPr sz="2400">
                <a:latin typeface="Noto Sans SemiBold"/>
                <a:ea typeface="Noto Sans SemiBold"/>
                <a:cs typeface="Noto Sans SemiBold"/>
                <a:sym typeface="Noto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emiBold"/>
              <a:buNone/>
              <a:defRPr sz="2400">
                <a:latin typeface="Noto Sans SemiBold"/>
                <a:ea typeface="Noto Sans SemiBold"/>
                <a:cs typeface="Noto Sans SemiBold"/>
                <a:sym typeface="Noto Sans SemiBold"/>
              </a:defRPr>
            </a:lvl9pPr>
          </a:lstStyle>
          <a:p>
            <a:endParaRPr/>
          </a:p>
        </p:txBody>
      </p:sp>
      <p:sp>
        <p:nvSpPr>
          <p:cNvPr id="6604" name="Google Shape;6604;p13"/>
          <p:cNvSpPr txBox="1">
            <a:spLocks noGrp="1"/>
          </p:cNvSpPr>
          <p:nvPr>
            <p:ph type="subTitle" idx="21"/>
          </p:nvPr>
        </p:nvSpPr>
        <p:spPr>
          <a:xfrm>
            <a:off x="6118550" y="356625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emiBold"/>
              <a:buNone/>
              <a:defRPr sz="2400">
                <a:solidFill>
                  <a:schemeClr val="dk1"/>
                </a:solidFill>
                <a:latin typeface="Noto Sans SemiBold"/>
                <a:ea typeface="Noto Sans SemiBold"/>
                <a:cs typeface="Noto Sans SemiBold"/>
                <a:sym typeface="Noto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emiBold"/>
              <a:buNone/>
              <a:defRPr sz="2400">
                <a:latin typeface="Noto Sans SemiBold"/>
                <a:ea typeface="Noto Sans SemiBold"/>
                <a:cs typeface="Noto Sans SemiBold"/>
                <a:sym typeface="Noto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emiBold"/>
              <a:buNone/>
              <a:defRPr sz="2400">
                <a:latin typeface="Noto Sans SemiBold"/>
                <a:ea typeface="Noto Sans SemiBold"/>
                <a:cs typeface="Noto Sans SemiBold"/>
                <a:sym typeface="Noto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emiBold"/>
              <a:buNone/>
              <a:defRPr sz="2400">
                <a:latin typeface="Noto Sans SemiBold"/>
                <a:ea typeface="Noto Sans SemiBold"/>
                <a:cs typeface="Noto Sans SemiBold"/>
                <a:sym typeface="Noto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emiBold"/>
              <a:buNone/>
              <a:defRPr sz="2400">
                <a:latin typeface="Noto Sans SemiBold"/>
                <a:ea typeface="Noto Sans SemiBold"/>
                <a:cs typeface="Noto Sans SemiBold"/>
                <a:sym typeface="Noto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emiBold"/>
              <a:buNone/>
              <a:defRPr sz="2400">
                <a:latin typeface="Noto Sans SemiBold"/>
                <a:ea typeface="Noto Sans SemiBold"/>
                <a:cs typeface="Noto Sans SemiBold"/>
                <a:sym typeface="Noto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emiBold"/>
              <a:buNone/>
              <a:defRPr sz="2400">
                <a:latin typeface="Noto Sans SemiBold"/>
                <a:ea typeface="Noto Sans SemiBold"/>
                <a:cs typeface="Noto Sans SemiBold"/>
                <a:sym typeface="Noto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emiBold"/>
              <a:buNone/>
              <a:defRPr sz="2400">
                <a:latin typeface="Noto Sans SemiBold"/>
                <a:ea typeface="Noto Sans SemiBold"/>
                <a:cs typeface="Noto Sans SemiBold"/>
                <a:sym typeface="Noto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emiBold"/>
              <a:buNone/>
              <a:defRPr sz="2400">
                <a:latin typeface="Noto Sans SemiBold"/>
                <a:ea typeface="Noto Sans SemiBold"/>
                <a:cs typeface="Noto Sans SemiBold"/>
                <a:sym typeface="Noto Sans SemiBold"/>
              </a:defRPr>
            </a:lvl9pPr>
          </a:lstStyle>
          <a:p>
            <a:endParaRPr/>
          </a:p>
        </p:txBody>
      </p:sp>
      <p:cxnSp>
        <p:nvCxnSpPr>
          <p:cNvPr id="6605" name="Google Shape;6605;p13"/>
          <p:cNvCxnSpPr/>
          <p:nvPr/>
        </p:nvCxnSpPr>
        <p:spPr>
          <a:xfrm>
            <a:off x="564900" y="4604000"/>
            <a:ext cx="801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06" name="Google Shape;6606;p13"/>
          <p:cNvCxnSpPr/>
          <p:nvPr/>
        </p:nvCxnSpPr>
        <p:spPr>
          <a:xfrm>
            <a:off x="564900" y="4692150"/>
            <a:ext cx="801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07" name="Google Shape;6607;p13"/>
          <p:cNvSpPr/>
          <p:nvPr/>
        </p:nvSpPr>
        <p:spPr>
          <a:xfrm>
            <a:off x="8424001" y="315924"/>
            <a:ext cx="336543" cy="336541"/>
          </a:xfrm>
          <a:custGeom>
            <a:avLst/>
            <a:gdLst/>
            <a:ahLst/>
            <a:cxnLst/>
            <a:rect l="l" t="t" r="r" b="b"/>
            <a:pathLst>
              <a:path w="164770" h="164769" extrusionOk="0">
                <a:moveTo>
                  <a:pt x="82384" y="0"/>
                </a:moveTo>
                <a:cubicBezTo>
                  <a:pt x="82384" y="45499"/>
                  <a:pt x="45500" y="82384"/>
                  <a:pt x="1" y="82384"/>
                </a:cubicBezTo>
                <a:cubicBezTo>
                  <a:pt x="45500" y="82384"/>
                  <a:pt x="82384" y="119268"/>
                  <a:pt x="82384" y="164769"/>
                </a:cubicBezTo>
                <a:cubicBezTo>
                  <a:pt x="82384" y="119268"/>
                  <a:pt x="119270" y="82384"/>
                  <a:pt x="164769" y="82384"/>
                </a:cubicBezTo>
                <a:cubicBezTo>
                  <a:pt x="119270" y="82384"/>
                  <a:pt x="82384" y="45499"/>
                  <a:pt x="82384" y="0"/>
                </a:cubicBezTo>
                <a:close/>
              </a:path>
            </a:pathLst>
          </a:custGeom>
          <a:gradFill>
            <a:gsLst>
              <a:gs pos="0">
                <a:srgbClr val="C27BA0"/>
              </a:gs>
              <a:gs pos="100000">
                <a:srgbClr val="F4C5B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8" name="Google Shape;6608;p13"/>
          <p:cNvSpPr/>
          <p:nvPr/>
        </p:nvSpPr>
        <p:spPr>
          <a:xfrm>
            <a:off x="167174" y="364336"/>
            <a:ext cx="239740" cy="239739"/>
          </a:xfrm>
          <a:custGeom>
            <a:avLst/>
            <a:gdLst/>
            <a:ahLst/>
            <a:cxnLst/>
            <a:rect l="l" t="t" r="r" b="b"/>
            <a:pathLst>
              <a:path w="164770" h="164769" extrusionOk="0">
                <a:moveTo>
                  <a:pt x="82384" y="0"/>
                </a:moveTo>
                <a:cubicBezTo>
                  <a:pt x="82384" y="45499"/>
                  <a:pt x="45500" y="82384"/>
                  <a:pt x="1" y="82384"/>
                </a:cubicBezTo>
                <a:cubicBezTo>
                  <a:pt x="45500" y="82384"/>
                  <a:pt x="82384" y="119268"/>
                  <a:pt x="82384" y="164769"/>
                </a:cubicBezTo>
                <a:cubicBezTo>
                  <a:pt x="82384" y="119268"/>
                  <a:pt x="119270" y="82384"/>
                  <a:pt x="164769" y="82384"/>
                </a:cubicBezTo>
                <a:cubicBezTo>
                  <a:pt x="119270" y="82384"/>
                  <a:pt x="82384" y="45499"/>
                  <a:pt x="82384" y="0"/>
                </a:cubicBezTo>
                <a:close/>
              </a:path>
            </a:pathLst>
          </a:custGeom>
          <a:gradFill>
            <a:gsLst>
              <a:gs pos="0">
                <a:srgbClr val="E76A28"/>
              </a:gs>
              <a:gs pos="100000">
                <a:srgbClr val="F4C5B1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9" name="Google Shape;6609;p13"/>
          <p:cNvSpPr/>
          <p:nvPr/>
        </p:nvSpPr>
        <p:spPr>
          <a:xfrm>
            <a:off x="167174" y="3963586"/>
            <a:ext cx="239740" cy="239739"/>
          </a:xfrm>
          <a:custGeom>
            <a:avLst/>
            <a:gdLst/>
            <a:ahLst/>
            <a:cxnLst/>
            <a:rect l="l" t="t" r="r" b="b"/>
            <a:pathLst>
              <a:path w="164770" h="164769" extrusionOk="0">
                <a:moveTo>
                  <a:pt x="82384" y="0"/>
                </a:moveTo>
                <a:cubicBezTo>
                  <a:pt x="82384" y="45499"/>
                  <a:pt x="45500" y="82384"/>
                  <a:pt x="1" y="82384"/>
                </a:cubicBezTo>
                <a:cubicBezTo>
                  <a:pt x="45500" y="82384"/>
                  <a:pt x="82384" y="119268"/>
                  <a:pt x="82384" y="164769"/>
                </a:cubicBezTo>
                <a:cubicBezTo>
                  <a:pt x="82384" y="119268"/>
                  <a:pt x="119270" y="82384"/>
                  <a:pt x="164769" y="82384"/>
                </a:cubicBezTo>
                <a:cubicBezTo>
                  <a:pt x="119270" y="82384"/>
                  <a:pt x="82384" y="45499"/>
                  <a:pt x="82384" y="0"/>
                </a:cubicBezTo>
                <a:close/>
              </a:path>
            </a:pathLst>
          </a:custGeom>
          <a:gradFill>
            <a:gsLst>
              <a:gs pos="0">
                <a:srgbClr val="C27BA0"/>
              </a:gs>
              <a:gs pos="100000">
                <a:srgbClr val="F4C5B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0" name="Google Shape;6610;p13"/>
          <p:cNvSpPr/>
          <p:nvPr/>
        </p:nvSpPr>
        <p:spPr>
          <a:xfrm>
            <a:off x="8760549" y="3415036"/>
            <a:ext cx="239740" cy="239739"/>
          </a:xfrm>
          <a:custGeom>
            <a:avLst/>
            <a:gdLst/>
            <a:ahLst/>
            <a:cxnLst/>
            <a:rect l="l" t="t" r="r" b="b"/>
            <a:pathLst>
              <a:path w="164770" h="164769" extrusionOk="0">
                <a:moveTo>
                  <a:pt x="82384" y="0"/>
                </a:moveTo>
                <a:cubicBezTo>
                  <a:pt x="82384" y="45499"/>
                  <a:pt x="45500" y="82384"/>
                  <a:pt x="1" y="82384"/>
                </a:cubicBezTo>
                <a:cubicBezTo>
                  <a:pt x="45500" y="82384"/>
                  <a:pt x="82384" y="119268"/>
                  <a:pt x="82384" y="164769"/>
                </a:cubicBezTo>
                <a:cubicBezTo>
                  <a:pt x="82384" y="119268"/>
                  <a:pt x="119270" y="82384"/>
                  <a:pt x="164769" y="82384"/>
                </a:cubicBezTo>
                <a:cubicBezTo>
                  <a:pt x="119270" y="82384"/>
                  <a:pt x="82384" y="45499"/>
                  <a:pt x="82384" y="0"/>
                </a:cubicBezTo>
                <a:close/>
              </a:path>
            </a:pathLst>
          </a:custGeom>
          <a:gradFill>
            <a:gsLst>
              <a:gs pos="0">
                <a:srgbClr val="93C47D"/>
              </a:gs>
              <a:gs pos="100000">
                <a:srgbClr val="00FFFF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bg>
      <p:bgPr>
        <a:solidFill>
          <a:schemeClr val="lt2"/>
        </a:solidFill>
        <a:effectLst/>
      </p:bgPr>
    </p:bg>
    <p:spTree>
      <p:nvGrpSpPr>
        <p:cNvPr id="1" name="Shape 9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88" name="Google Shape;9888;p18"/>
          <p:cNvGrpSpPr/>
          <p:nvPr/>
        </p:nvGrpSpPr>
        <p:grpSpPr>
          <a:xfrm>
            <a:off x="0" y="-61641"/>
            <a:ext cx="9144109" cy="5266800"/>
            <a:chOff x="0" y="-75191"/>
            <a:chExt cx="9144109" cy="5266800"/>
          </a:xfrm>
        </p:grpSpPr>
        <p:grpSp>
          <p:nvGrpSpPr>
            <p:cNvPr id="9889" name="Google Shape;9889;p18"/>
            <p:cNvGrpSpPr/>
            <p:nvPr/>
          </p:nvGrpSpPr>
          <p:grpSpPr>
            <a:xfrm>
              <a:off x="0" y="-75191"/>
              <a:ext cx="9144109" cy="277200"/>
              <a:chOff x="0" y="1009"/>
              <a:chExt cx="9144109" cy="277200"/>
            </a:xfrm>
          </p:grpSpPr>
          <p:sp>
            <p:nvSpPr>
              <p:cNvPr id="9890" name="Google Shape;9890;p18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1" name="Google Shape;9891;p18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2" name="Google Shape;9892;p18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3" name="Google Shape;9893;p18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4" name="Google Shape;9894;p18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5" name="Google Shape;9895;p18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6" name="Google Shape;9896;p18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7" name="Google Shape;9897;p18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8" name="Google Shape;9898;p18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9" name="Google Shape;9899;p18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0" name="Google Shape;9900;p18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1" name="Google Shape;9901;p18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2" name="Google Shape;9902;p18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3" name="Google Shape;9903;p18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4" name="Google Shape;9904;p18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5" name="Google Shape;9905;p18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6" name="Google Shape;9906;p18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7" name="Google Shape;9907;p18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8" name="Google Shape;9908;p18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9" name="Google Shape;9909;p18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0" name="Google Shape;9910;p18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1" name="Google Shape;9911;p18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2" name="Google Shape;9912;p18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3" name="Google Shape;9913;p18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4" name="Google Shape;9914;p18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5" name="Google Shape;9915;p18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6" name="Google Shape;9916;p18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7" name="Google Shape;9917;p18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8" name="Google Shape;9918;p18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9" name="Google Shape;9919;p18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0" name="Google Shape;9920;p18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1" name="Google Shape;9921;p18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2" name="Google Shape;9922;p18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23" name="Google Shape;9923;p18"/>
            <p:cNvGrpSpPr/>
            <p:nvPr/>
          </p:nvGrpSpPr>
          <p:grpSpPr>
            <a:xfrm>
              <a:off x="0" y="202009"/>
              <a:ext cx="9144109" cy="277200"/>
              <a:chOff x="0" y="1009"/>
              <a:chExt cx="9144109" cy="277200"/>
            </a:xfrm>
          </p:grpSpPr>
          <p:sp>
            <p:nvSpPr>
              <p:cNvPr id="9924" name="Google Shape;9924;p18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5" name="Google Shape;9925;p18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6" name="Google Shape;9926;p18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7" name="Google Shape;9927;p18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8" name="Google Shape;9928;p18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9" name="Google Shape;9929;p18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0" name="Google Shape;9930;p18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1" name="Google Shape;9931;p18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2" name="Google Shape;9932;p18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3" name="Google Shape;9933;p18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4" name="Google Shape;9934;p18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5" name="Google Shape;9935;p18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6" name="Google Shape;9936;p18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7" name="Google Shape;9937;p18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8" name="Google Shape;9938;p18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9" name="Google Shape;9939;p18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0" name="Google Shape;9940;p18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1" name="Google Shape;9941;p18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2" name="Google Shape;9942;p18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3" name="Google Shape;9943;p18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4" name="Google Shape;9944;p18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5" name="Google Shape;9945;p18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6" name="Google Shape;9946;p18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7" name="Google Shape;9947;p18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8" name="Google Shape;9948;p18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9" name="Google Shape;9949;p18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0" name="Google Shape;9950;p18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1" name="Google Shape;9951;p18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2" name="Google Shape;9952;p18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3" name="Google Shape;9953;p18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4" name="Google Shape;9954;p18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5" name="Google Shape;9955;p18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6" name="Google Shape;9956;p18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57" name="Google Shape;9957;p18"/>
            <p:cNvGrpSpPr/>
            <p:nvPr/>
          </p:nvGrpSpPr>
          <p:grpSpPr>
            <a:xfrm>
              <a:off x="0" y="479209"/>
              <a:ext cx="9144109" cy="277200"/>
              <a:chOff x="0" y="1009"/>
              <a:chExt cx="9144109" cy="277200"/>
            </a:xfrm>
          </p:grpSpPr>
          <p:sp>
            <p:nvSpPr>
              <p:cNvPr id="9958" name="Google Shape;9958;p18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9" name="Google Shape;9959;p18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0" name="Google Shape;9960;p18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1" name="Google Shape;9961;p18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2" name="Google Shape;9962;p18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3" name="Google Shape;9963;p18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4" name="Google Shape;9964;p18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5" name="Google Shape;9965;p18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6" name="Google Shape;9966;p18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7" name="Google Shape;9967;p18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8" name="Google Shape;9968;p18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9" name="Google Shape;9969;p18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0" name="Google Shape;9970;p18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1" name="Google Shape;9971;p18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2" name="Google Shape;9972;p18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3" name="Google Shape;9973;p18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4" name="Google Shape;9974;p18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5" name="Google Shape;9975;p18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6" name="Google Shape;9976;p18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7" name="Google Shape;9977;p18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8" name="Google Shape;9978;p18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9" name="Google Shape;9979;p18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0" name="Google Shape;9980;p18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1" name="Google Shape;9981;p18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2" name="Google Shape;9982;p18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3" name="Google Shape;9983;p18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4" name="Google Shape;9984;p18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5" name="Google Shape;9985;p18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6" name="Google Shape;9986;p18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7" name="Google Shape;9987;p18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8" name="Google Shape;9988;p18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9" name="Google Shape;9989;p18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0" name="Google Shape;9990;p18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91" name="Google Shape;9991;p18"/>
            <p:cNvGrpSpPr/>
            <p:nvPr/>
          </p:nvGrpSpPr>
          <p:grpSpPr>
            <a:xfrm>
              <a:off x="0" y="756409"/>
              <a:ext cx="9144109" cy="277200"/>
              <a:chOff x="0" y="1009"/>
              <a:chExt cx="9144109" cy="277200"/>
            </a:xfrm>
          </p:grpSpPr>
          <p:sp>
            <p:nvSpPr>
              <p:cNvPr id="9992" name="Google Shape;9992;p18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3" name="Google Shape;9993;p18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4" name="Google Shape;9994;p18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5" name="Google Shape;9995;p18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6" name="Google Shape;9996;p18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7" name="Google Shape;9997;p18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8" name="Google Shape;9998;p18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9" name="Google Shape;9999;p18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0" name="Google Shape;10000;p18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1" name="Google Shape;10001;p18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2" name="Google Shape;10002;p18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3" name="Google Shape;10003;p18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4" name="Google Shape;10004;p18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5" name="Google Shape;10005;p18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6" name="Google Shape;10006;p18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7" name="Google Shape;10007;p18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8" name="Google Shape;10008;p18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9" name="Google Shape;10009;p18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0" name="Google Shape;10010;p18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1" name="Google Shape;10011;p18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2" name="Google Shape;10012;p18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3" name="Google Shape;10013;p18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4" name="Google Shape;10014;p18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5" name="Google Shape;10015;p18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6" name="Google Shape;10016;p18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7" name="Google Shape;10017;p18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8" name="Google Shape;10018;p18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9" name="Google Shape;10019;p18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0" name="Google Shape;10020;p18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1" name="Google Shape;10021;p18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2" name="Google Shape;10022;p18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3" name="Google Shape;10023;p18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4" name="Google Shape;10024;p18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25" name="Google Shape;10025;p18"/>
            <p:cNvGrpSpPr/>
            <p:nvPr/>
          </p:nvGrpSpPr>
          <p:grpSpPr>
            <a:xfrm>
              <a:off x="0" y="1033609"/>
              <a:ext cx="9144109" cy="277200"/>
              <a:chOff x="0" y="1009"/>
              <a:chExt cx="9144109" cy="277200"/>
            </a:xfrm>
          </p:grpSpPr>
          <p:sp>
            <p:nvSpPr>
              <p:cNvPr id="10026" name="Google Shape;10026;p18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7" name="Google Shape;10027;p18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8" name="Google Shape;10028;p18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9" name="Google Shape;10029;p18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0" name="Google Shape;10030;p18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1" name="Google Shape;10031;p18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2" name="Google Shape;10032;p18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3" name="Google Shape;10033;p18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4" name="Google Shape;10034;p18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5" name="Google Shape;10035;p18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6" name="Google Shape;10036;p18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7" name="Google Shape;10037;p18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8" name="Google Shape;10038;p18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9" name="Google Shape;10039;p18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0" name="Google Shape;10040;p18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1" name="Google Shape;10041;p18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2" name="Google Shape;10042;p18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3" name="Google Shape;10043;p18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4" name="Google Shape;10044;p18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5" name="Google Shape;10045;p18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6" name="Google Shape;10046;p18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7" name="Google Shape;10047;p18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8" name="Google Shape;10048;p18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9" name="Google Shape;10049;p18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0" name="Google Shape;10050;p18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1" name="Google Shape;10051;p18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2" name="Google Shape;10052;p18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3" name="Google Shape;10053;p18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4" name="Google Shape;10054;p18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5" name="Google Shape;10055;p18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6" name="Google Shape;10056;p18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7" name="Google Shape;10057;p18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8" name="Google Shape;10058;p18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59" name="Google Shape;10059;p18"/>
            <p:cNvGrpSpPr/>
            <p:nvPr/>
          </p:nvGrpSpPr>
          <p:grpSpPr>
            <a:xfrm>
              <a:off x="0" y="1310809"/>
              <a:ext cx="9144109" cy="277200"/>
              <a:chOff x="0" y="1009"/>
              <a:chExt cx="9144109" cy="277200"/>
            </a:xfrm>
          </p:grpSpPr>
          <p:sp>
            <p:nvSpPr>
              <p:cNvPr id="10060" name="Google Shape;10060;p18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1" name="Google Shape;10061;p18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2" name="Google Shape;10062;p18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3" name="Google Shape;10063;p18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4" name="Google Shape;10064;p18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5" name="Google Shape;10065;p18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6" name="Google Shape;10066;p18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7" name="Google Shape;10067;p18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8" name="Google Shape;10068;p18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9" name="Google Shape;10069;p18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0" name="Google Shape;10070;p18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1" name="Google Shape;10071;p18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2" name="Google Shape;10072;p18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3" name="Google Shape;10073;p18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4" name="Google Shape;10074;p18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5" name="Google Shape;10075;p18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6" name="Google Shape;10076;p18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7" name="Google Shape;10077;p18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8" name="Google Shape;10078;p18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9" name="Google Shape;10079;p18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0" name="Google Shape;10080;p18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1" name="Google Shape;10081;p18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2" name="Google Shape;10082;p18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3" name="Google Shape;10083;p18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4" name="Google Shape;10084;p18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5" name="Google Shape;10085;p18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6" name="Google Shape;10086;p18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7" name="Google Shape;10087;p18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8" name="Google Shape;10088;p18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9" name="Google Shape;10089;p18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0" name="Google Shape;10090;p18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1" name="Google Shape;10091;p18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2" name="Google Shape;10092;p18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93" name="Google Shape;10093;p18"/>
            <p:cNvGrpSpPr/>
            <p:nvPr/>
          </p:nvGrpSpPr>
          <p:grpSpPr>
            <a:xfrm>
              <a:off x="0" y="1588009"/>
              <a:ext cx="9144109" cy="277200"/>
              <a:chOff x="0" y="1009"/>
              <a:chExt cx="9144109" cy="277200"/>
            </a:xfrm>
          </p:grpSpPr>
          <p:sp>
            <p:nvSpPr>
              <p:cNvPr id="10094" name="Google Shape;10094;p18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5" name="Google Shape;10095;p18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6" name="Google Shape;10096;p18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7" name="Google Shape;10097;p18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8" name="Google Shape;10098;p18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9" name="Google Shape;10099;p18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0" name="Google Shape;10100;p18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1" name="Google Shape;10101;p18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2" name="Google Shape;10102;p18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3" name="Google Shape;10103;p18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4" name="Google Shape;10104;p18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5" name="Google Shape;10105;p18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6" name="Google Shape;10106;p18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7" name="Google Shape;10107;p18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8" name="Google Shape;10108;p18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9" name="Google Shape;10109;p18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0" name="Google Shape;10110;p18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1" name="Google Shape;10111;p18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2" name="Google Shape;10112;p18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3" name="Google Shape;10113;p18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4" name="Google Shape;10114;p18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5" name="Google Shape;10115;p18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6" name="Google Shape;10116;p18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7" name="Google Shape;10117;p18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8" name="Google Shape;10118;p18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9" name="Google Shape;10119;p18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0" name="Google Shape;10120;p18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1" name="Google Shape;10121;p18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2" name="Google Shape;10122;p18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3" name="Google Shape;10123;p18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4" name="Google Shape;10124;p18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5" name="Google Shape;10125;p18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6" name="Google Shape;10126;p18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27" name="Google Shape;10127;p18"/>
            <p:cNvGrpSpPr/>
            <p:nvPr/>
          </p:nvGrpSpPr>
          <p:grpSpPr>
            <a:xfrm>
              <a:off x="0" y="1865209"/>
              <a:ext cx="9144109" cy="277200"/>
              <a:chOff x="0" y="1009"/>
              <a:chExt cx="9144109" cy="277200"/>
            </a:xfrm>
          </p:grpSpPr>
          <p:sp>
            <p:nvSpPr>
              <p:cNvPr id="10128" name="Google Shape;10128;p18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9" name="Google Shape;10129;p18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0" name="Google Shape;10130;p18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1" name="Google Shape;10131;p18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2" name="Google Shape;10132;p18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3" name="Google Shape;10133;p18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4" name="Google Shape;10134;p18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5" name="Google Shape;10135;p18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6" name="Google Shape;10136;p18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7" name="Google Shape;10137;p18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8" name="Google Shape;10138;p18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9" name="Google Shape;10139;p18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0" name="Google Shape;10140;p18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1" name="Google Shape;10141;p18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2" name="Google Shape;10142;p18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3" name="Google Shape;10143;p18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4" name="Google Shape;10144;p18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5" name="Google Shape;10145;p18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6" name="Google Shape;10146;p18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7" name="Google Shape;10147;p18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8" name="Google Shape;10148;p18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9" name="Google Shape;10149;p18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0" name="Google Shape;10150;p18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1" name="Google Shape;10151;p18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2" name="Google Shape;10152;p18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3" name="Google Shape;10153;p18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4" name="Google Shape;10154;p18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5" name="Google Shape;10155;p18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6" name="Google Shape;10156;p18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7" name="Google Shape;10157;p18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8" name="Google Shape;10158;p18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9" name="Google Shape;10159;p18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0" name="Google Shape;10160;p18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61" name="Google Shape;10161;p18"/>
            <p:cNvGrpSpPr/>
            <p:nvPr/>
          </p:nvGrpSpPr>
          <p:grpSpPr>
            <a:xfrm>
              <a:off x="0" y="2142409"/>
              <a:ext cx="9144109" cy="277200"/>
              <a:chOff x="0" y="1009"/>
              <a:chExt cx="9144109" cy="277200"/>
            </a:xfrm>
          </p:grpSpPr>
          <p:sp>
            <p:nvSpPr>
              <p:cNvPr id="10162" name="Google Shape;10162;p18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3" name="Google Shape;10163;p18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4" name="Google Shape;10164;p18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5" name="Google Shape;10165;p18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6" name="Google Shape;10166;p18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7" name="Google Shape;10167;p18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8" name="Google Shape;10168;p18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9" name="Google Shape;10169;p18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0" name="Google Shape;10170;p18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1" name="Google Shape;10171;p18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2" name="Google Shape;10172;p18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3" name="Google Shape;10173;p18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4" name="Google Shape;10174;p18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5" name="Google Shape;10175;p18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6" name="Google Shape;10176;p18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7" name="Google Shape;10177;p18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8" name="Google Shape;10178;p18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9" name="Google Shape;10179;p18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0" name="Google Shape;10180;p18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1" name="Google Shape;10181;p18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2" name="Google Shape;10182;p18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3" name="Google Shape;10183;p18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4" name="Google Shape;10184;p18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5" name="Google Shape;10185;p18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6" name="Google Shape;10186;p18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7" name="Google Shape;10187;p18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8" name="Google Shape;10188;p18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9" name="Google Shape;10189;p18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0" name="Google Shape;10190;p18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1" name="Google Shape;10191;p18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2" name="Google Shape;10192;p18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3" name="Google Shape;10193;p18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4" name="Google Shape;10194;p18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95" name="Google Shape;10195;p18"/>
            <p:cNvGrpSpPr/>
            <p:nvPr/>
          </p:nvGrpSpPr>
          <p:grpSpPr>
            <a:xfrm>
              <a:off x="0" y="2419609"/>
              <a:ext cx="9144109" cy="277200"/>
              <a:chOff x="0" y="1009"/>
              <a:chExt cx="9144109" cy="277200"/>
            </a:xfrm>
          </p:grpSpPr>
          <p:sp>
            <p:nvSpPr>
              <p:cNvPr id="10196" name="Google Shape;10196;p18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7" name="Google Shape;10197;p18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8" name="Google Shape;10198;p18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9" name="Google Shape;10199;p18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0" name="Google Shape;10200;p18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1" name="Google Shape;10201;p18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2" name="Google Shape;10202;p18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3" name="Google Shape;10203;p18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4" name="Google Shape;10204;p18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5" name="Google Shape;10205;p18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6" name="Google Shape;10206;p18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7" name="Google Shape;10207;p18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8" name="Google Shape;10208;p18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9" name="Google Shape;10209;p18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0" name="Google Shape;10210;p18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1" name="Google Shape;10211;p18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2" name="Google Shape;10212;p18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3" name="Google Shape;10213;p18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4" name="Google Shape;10214;p18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5" name="Google Shape;10215;p18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6" name="Google Shape;10216;p18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7" name="Google Shape;10217;p18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8" name="Google Shape;10218;p18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9" name="Google Shape;10219;p18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0" name="Google Shape;10220;p18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1" name="Google Shape;10221;p18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2" name="Google Shape;10222;p18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3" name="Google Shape;10223;p18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4" name="Google Shape;10224;p18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5" name="Google Shape;10225;p18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6" name="Google Shape;10226;p18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7" name="Google Shape;10227;p18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8" name="Google Shape;10228;p18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29" name="Google Shape;10229;p18"/>
            <p:cNvGrpSpPr/>
            <p:nvPr/>
          </p:nvGrpSpPr>
          <p:grpSpPr>
            <a:xfrm>
              <a:off x="0" y="2696809"/>
              <a:ext cx="9144109" cy="277200"/>
              <a:chOff x="0" y="1009"/>
              <a:chExt cx="9144109" cy="277200"/>
            </a:xfrm>
          </p:grpSpPr>
          <p:sp>
            <p:nvSpPr>
              <p:cNvPr id="10230" name="Google Shape;10230;p18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1" name="Google Shape;10231;p18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2" name="Google Shape;10232;p18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3" name="Google Shape;10233;p18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4" name="Google Shape;10234;p18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5" name="Google Shape;10235;p18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6" name="Google Shape;10236;p18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7" name="Google Shape;10237;p18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8" name="Google Shape;10238;p18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9" name="Google Shape;10239;p18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0" name="Google Shape;10240;p18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1" name="Google Shape;10241;p18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2" name="Google Shape;10242;p18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3" name="Google Shape;10243;p18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4" name="Google Shape;10244;p18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5" name="Google Shape;10245;p18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6" name="Google Shape;10246;p18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7" name="Google Shape;10247;p18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8" name="Google Shape;10248;p18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9" name="Google Shape;10249;p18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0" name="Google Shape;10250;p18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1" name="Google Shape;10251;p18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2" name="Google Shape;10252;p18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3" name="Google Shape;10253;p18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4" name="Google Shape;10254;p18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5" name="Google Shape;10255;p18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6" name="Google Shape;10256;p18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7" name="Google Shape;10257;p18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8" name="Google Shape;10258;p18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9" name="Google Shape;10259;p18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0" name="Google Shape;10260;p18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1" name="Google Shape;10261;p18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2" name="Google Shape;10262;p18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63" name="Google Shape;10263;p18"/>
            <p:cNvGrpSpPr/>
            <p:nvPr/>
          </p:nvGrpSpPr>
          <p:grpSpPr>
            <a:xfrm>
              <a:off x="0" y="2974009"/>
              <a:ext cx="9144109" cy="277200"/>
              <a:chOff x="0" y="1009"/>
              <a:chExt cx="9144109" cy="277200"/>
            </a:xfrm>
          </p:grpSpPr>
          <p:sp>
            <p:nvSpPr>
              <p:cNvPr id="10264" name="Google Shape;10264;p18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5" name="Google Shape;10265;p18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6" name="Google Shape;10266;p18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7" name="Google Shape;10267;p18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8" name="Google Shape;10268;p18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9" name="Google Shape;10269;p18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0" name="Google Shape;10270;p18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1" name="Google Shape;10271;p18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2" name="Google Shape;10272;p18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3" name="Google Shape;10273;p18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4" name="Google Shape;10274;p18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5" name="Google Shape;10275;p18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6" name="Google Shape;10276;p18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7" name="Google Shape;10277;p18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8" name="Google Shape;10278;p18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9" name="Google Shape;10279;p18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0" name="Google Shape;10280;p18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1" name="Google Shape;10281;p18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2" name="Google Shape;10282;p18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3" name="Google Shape;10283;p18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4" name="Google Shape;10284;p18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5" name="Google Shape;10285;p18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6" name="Google Shape;10286;p18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7" name="Google Shape;10287;p18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8" name="Google Shape;10288;p18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9" name="Google Shape;10289;p18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0" name="Google Shape;10290;p18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1" name="Google Shape;10291;p18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2" name="Google Shape;10292;p18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3" name="Google Shape;10293;p18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4" name="Google Shape;10294;p18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5" name="Google Shape;10295;p18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6" name="Google Shape;10296;p18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97" name="Google Shape;10297;p18"/>
            <p:cNvGrpSpPr/>
            <p:nvPr/>
          </p:nvGrpSpPr>
          <p:grpSpPr>
            <a:xfrm>
              <a:off x="0" y="3251209"/>
              <a:ext cx="9144109" cy="277200"/>
              <a:chOff x="0" y="1009"/>
              <a:chExt cx="9144109" cy="277200"/>
            </a:xfrm>
          </p:grpSpPr>
          <p:sp>
            <p:nvSpPr>
              <p:cNvPr id="10298" name="Google Shape;10298;p18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9" name="Google Shape;10299;p18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0" name="Google Shape;10300;p18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1" name="Google Shape;10301;p18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2" name="Google Shape;10302;p18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3" name="Google Shape;10303;p18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4" name="Google Shape;10304;p18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5" name="Google Shape;10305;p18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6" name="Google Shape;10306;p18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7" name="Google Shape;10307;p18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8" name="Google Shape;10308;p18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9" name="Google Shape;10309;p18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0" name="Google Shape;10310;p18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1" name="Google Shape;10311;p18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2" name="Google Shape;10312;p18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3" name="Google Shape;10313;p18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4" name="Google Shape;10314;p18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5" name="Google Shape;10315;p18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6" name="Google Shape;10316;p18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7" name="Google Shape;10317;p18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8" name="Google Shape;10318;p18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9" name="Google Shape;10319;p18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0" name="Google Shape;10320;p18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1" name="Google Shape;10321;p18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2" name="Google Shape;10322;p18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3" name="Google Shape;10323;p18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4" name="Google Shape;10324;p18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5" name="Google Shape;10325;p18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6" name="Google Shape;10326;p18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7" name="Google Shape;10327;p18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8" name="Google Shape;10328;p18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9" name="Google Shape;10329;p18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0" name="Google Shape;10330;p18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31" name="Google Shape;10331;p18"/>
            <p:cNvGrpSpPr/>
            <p:nvPr/>
          </p:nvGrpSpPr>
          <p:grpSpPr>
            <a:xfrm>
              <a:off x="0" y="3528409"/>
              <a:ext cx="9144109" cy="277200"/>
              <a:chOff x="0" y="1009"/>
              <a:chExt cx="9144109" cy="277200"/>
            </a:xfrm>
          </p:grpSpPr>
          <p:sp>
            <p:nvSpPr>
              <p:cNvPr id="10332" name="Google Shape;10332;p18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3" name="Google Shape;10333;p18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4" name="Google Shape;10334;p18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5" name="Google Shape;10335;p18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6" name="Google Shape;10336;p18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7" name="Google Shape;10337;p18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8" name="Google Shape;10338;p18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9" name="Google Shape;10339;p18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0" name="Google Shape;10340;p18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1" name="Google Shape;10341;p18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2" name="Google Shape;10342;p18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3" name="Google Shape;10343;p18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4" name="Google Shape;10344;p18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5" name="Google Shape;10345;p18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6" name="Google Shape;10346;p18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7" name="Google Shape;10347;p18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8" name="Google Shape;10348;p18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9" name="Google Shape;10349;p18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0" name="Google Shape;10350;p18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1" name="Google Shape;10351;p18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2" name="Google Shape;10352;p18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3" name="Google Shape;10353;p18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4" name="Google Shape;10354;p18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5" name="Google Shape;10355;p18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6" name="Google Shape;10356;p18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7" name="Google Shape;10357;p18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8" name="Google Shape;10358;p18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9" name="Google Shape;10359;p18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0" name="Google Shape;10360;p18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1" name="Google Shape;10361;p18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2" name="Google Shape;10362;p18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3" name="Google Shape;10363;p18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4" name="Google Shape;10364;p18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65" name="Google Shape;10365;p18"/>
            <p:cNvGrpSpPr/>
            <p:nvPr/>
          </p:nvGrpSpPr>
          <p:grpSpPr>
            <a:xfrm>
              <a:off x="0" y="3805609"/>
              <a:ext cx="9144109" cy="277200"/>
              <a:chOff x="0" y="1009"/>
              <a:chExt cx="9144109" cy="277200"/>
            </a:xfrm>
          </p:grpSpPr>
          <p:sp>
            <p:nvSpPr>
              <p:cNvPr id="10366" name="Google Shape;10366;p18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7" name="Google Shape;10367;p18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8" name="Google Shape;10368;p18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9" name="Google Shape;10369;p18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0" name="Google Shape;10370;p18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1" name="Google Shape;10371;p18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2" name="Google Shape;10372;p18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3" name="Google Shape;10373;p18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4" name="Google Shape;10374;p18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5" name="Google Shape;10375;p18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6" name="Google Shape;10376;p18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7" name="Google Shape;10377;p18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8" name="Google Shape;10378;p18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9" name="Google Shape;10379;p18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0" name="Google Shape;10380;p18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1" name="Google Shape;10381;p18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2" name="Google Shape;10382;p18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3" name="Google Shape;10383;p18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4" name="Google Shape;10384;p18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5" name="Google Shape;10385;p18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6" name="Google Shape;10386;p18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7" name="Google Shape;10387;p18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8" name="Google Shape;10388;p18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9" name="Google Shape;10389;p18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0" name="Google Shape;10390;p18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1" name="Google Shape;10391;p18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2" name="Google Shape;10392;p18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3" name="Google Shape;10393;p18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4" name="Google Shape;10394;p18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5" name="Google Shape;10395;p18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6" name="Google Shape;10396;p18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7" name="Google Shape;10397;p18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8" name="Google Shape;10398;p18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99" name="Google Shape;10399;p18"/>
            <p:cNvGrpSpPr/>
            <p:nvPr/>
          </p:nvGrpSpPr>
          <p:grpSpPr>
            <a:xfrm>
              <a:off x="0" y="4082809"/>
              <a:ext cx="9144109" cy="277200"/>
              <a:chOff x="0" y="1009"/>
              <a:chExt cx="9144109" cy="277200"/>
            </a:xfrm>
          </p:grpSpPr>
          <p:sp>
            <p:nvSpPr>
              <p:cNvPr id="10400" name="Google Shape;10400;p18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1" name="Google Shape;10401;p18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2" name="Google Shape;10402;p18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3" name="Google Shape;10403;p18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4" name="Google Shape;10404;p18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5" name="Google Shape;10405;p18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6" name="Google Shape;10406;p18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7" name="Google Shape;10407;p18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8" name="Google Shape;10408;p18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9" name="Google Shape;10409;p18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0" name="Google Shape;10410;p18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1" name="Google Shape;10411;p18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2" name="Google Shape;10412;p18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3" name="Google Shape;10413;p18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4" name="Google Shape;10414;p18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5" name="Google Shape;10415;p18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6" name="Google Shape;10416;p18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7" name="Google Shape;10417;p18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8" name="Google Shape;10418;p18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9" name="Google Shape;10419;p18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0" name="Google Shape;10420;p18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1" name="Google Shape;10421;p18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2" name="Google Shape;10422;p18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3" name="Google Shape;10423;p18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4" name="Google Shape;10424;p18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5" name="Google Shape;10425;p18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6" name="Google Shape;10426;p18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7" name="Google Shape;10427;p18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8" name="Google Shape;10428;p18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9" name="Google Shape;10429;p18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0" name="Google Shape;10430;p18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1" name="Google Shape;10431;p18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2" name="Google Shape;10432;p18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33" name="Google Shape;10433;p18"/>
            <p:cNvGrpSpPr/>
            <p:nvPr/>
          </p:nvGrpSpPr>
          <p:grpSpPr>
            <a:xfrm>
              <a:off x="0" y="4360009"/>
              <a:ext cx="9144109" cy="277200"/>
              <a:chOff x="0" y="1009"/>
              <a:chExt cx="9144109" cy="277200"/>
            </a:xfrm>
          </p:grpSpPr>
          <p:sp>
            <p:nvSpPr>
              <p:cNvPr id="10434" name="Google Shape;10434;p18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5" name="Google Shape;10435;p18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6" name="Google Shape;10436;p18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7" name="Google Shape;10437;p18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8" name="Google Shape;10438;p18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9" name="Google Shape;10439;p18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0" name="Google Shape;10440;p18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1" name="Google Shape;10441;p18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2" name="Google Shape;10442;p18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3" name="Google Shape;10443;p18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4" name="Google Shape;10444;p18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5" name="Google Shape;10445;p18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6" name="Google Shape;10446;p18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7" name="Google Shape;10447;p18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8" name="Google Shape;10448;p18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9" name="Google Shape;10449;p18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0" name="Google Shape;10450;p18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1" name="Google Shape;10451;p18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2" name="Google Shape;10452;p18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3" name="Google Shape;10453;p18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4" name="Google Shape;10454;p18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5" name="Google Shape;10455;p18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6" name="Google Shape;10456;p18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7" name="Google Shape;10457;p18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8" name="Google Shape;10458;p18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9" name="Google Shape;10459;p18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0" name="Google Shape;10460;p18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1" name="Google Shape;10461;p18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2" name="Google Shape;10462;p18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3" name="Google Shape;10463;p18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4" name="Google Shape;10464;p18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5" name="Google Shape;10465;p18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6" name="Google Shape;10466;p18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67" name="Google Shape;10467;p18"/>
            <p:cNvGrpSpPr/>
            <p:nvPr/>
          </p:nvGrpSpPr>
          <p:grpSpPr>
            <a:xfrm>
              <a:off x="0" y="4637209"/>
              <a:ext cx="9144109" cy="277200"/>
              <a:chOff x="0" y="1009"/>
              <a:chExt cx="9144109" cy="277200"/>
            </a:xfrm>
          </p:grpSpPr>
          <p:sp>
            <p:nvSpPr>
              <p:cNvPr id="10468" name="Google Shape;10468;p18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9" name="Google Shape;10469;p18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0" name="Google Shape;10470;p18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1" name="Google Shape;10471;p18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2" name="Google Shape;10472;p18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3" name="Google Shape;10473;p18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4" name="Google Shape;10474;p18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5" name="Google Shape;10475;p18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6" name="Google Shape;10476;p18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7" name="Google Shape;10477;p18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8" name="Google Shape;10478;p18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9" name="Google Shape;10479;p18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0" name="Google Shape;10480;p18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1" name="Google Shape;10481;p18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2" name="Google Shape;10482;p18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3" name="Google Shape;10483;p18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4" name="Google Shape;10484;p18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5" name="Google Shape;10485;p18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6" name="Google Shape;10486;p18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7" name="Google Shape;10487;p18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" name="Google Shape;10488;p18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9" name="Google Shape;10489;p18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0" name="Google Shape;10490;p18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1" name="Google Shape;10491;p18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2" name="Google Shape;10492;p18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3" name="Google Shape;10493;p18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4" name="Google Shape;10494;p18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5" name="Google Shape;10495;p18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6" name="Google Shape;10496;p18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7" name="Google Shape;10497;p18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8" name="Google Shape;10498;p18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9" name="Google Shape;10499;p18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0" name="Google Shape;10500;p18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01" name="Google Shape;10501;p18"/>
            <p:cNvGrpSpPr/>
            <p:nvPr/>
          </p:nvGrpSpPr>
          <p:grpSpPr>
            <a:xfrm>
              <a:off x="0" y="4914409"/>
              <a:ext cx="9144109" cy="277200"/>
              <a:chOff x="0" y="1009"/>
              <a:chExt cx="9144109" cy="277200"/>
            </a:xfrm>
          </p:grpSpPr>
          <p:sp>
            <p:nvSpPr>
              <p:cNvPr id="10502" name="Google Shape;10502;p18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3" name="Google Shape;10503;p18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4" name="Google Shape;10504;p18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5" name="Google Shape;10505;p18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6" name="Google Shape;10506;p18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7" name="Google Shape;10507;p18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8" name="Google Shape;10508;p18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9" name="Google Shape;10509;p18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0" name="Google Shape;10510;p18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1" name="Google Shape;10511;p18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2" name="Google Shape;10512;p18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3" name="Google Shape;10513;p18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4" name="Google Shape;10514;p18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5" name="Google Shape;10515;p18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6" name="Google Shape;10516;p18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7" name="Google Shape;10517;p18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8" name="Google Shape;10518;p18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9" name="Google Shape;10519;p18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0" name="Google Shape;10520;p18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1" name="Google Shape;10521;p18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2" name="Google Shape;10522;p18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3" name="Google Shape;10523;p18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4" name="Google Shape;10524;p18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5" name="Google Shape;10525;p18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6" name="Google Shape;10526;p18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7" name="Google Shape;10527;p18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8" name="Google Shape;10528;p18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9" name="Google Shape;10529;p18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0" name="Google Shape;10530;p18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1" name="Google Shape;10531;p18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2" name="Google Shape;10532;p18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3" name="Google Shape;10533;p18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4" name="Google Shape;10534;p18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535" name="Google Shape;10535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536" name="Google Shape;10536;p18"/>
          <p:cNvSpPr txBox="1">
            <a:spLocks noGrp="1"/>
          </p:cNvSpPr>
          <p:nvPr>
            <p:ph type="subTitle" idx="1"/>
          </p:nvPr>
        </p:nvSpPr>
        <p:spPr>
          <a:xfrm>
            <a:off x="4891674" y="2429675"/>
            <a:ext cx="3326400" cy="19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37" name="Google Shape;10537;p18"/>
          <p:cNvSpPr txBox="1">
            <a:spLocks noGrp="1"/>
          </p:cNvSpPr>
          <p:nvPr>
            <p:ph type="subTitle" idx="2"/>
          </p:nvPr>
        </p:nvSpPr>
        <p:spPr>
          <a:xfrm>
            <a:off x="925950" y="2429675"/>
            <a:ext cx="3198000" cy="19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38" name="Google Shape;10538;p18"/>
          <p:cNvSpPr txBox="1">
            <a:spLocks noGrp="1"/>
          </p:cNvSpPr>
          <p:nvPr>
            <p:ph type="subTitle" idx="3"/>
          </p:nvPr>
        </p:nvSpPr>
        <p:spPr>
          <a:xfrm>
            <a:off x="925875" y="1942050"/>
            <a:ext cx="3198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0539" name="Google Shape;10539;p18"/>
          <p:cNvSpPr txBox="1">
            <a:spLocks noGrp="1"/>
          </p:cNvSpPr>
          <p:nvPr>
            <p:ph type="subTitle" idx="4"/>
          </p:nvPr>
        </p:nvSpPr>
        <p:spPr>
          <a:xfrm>
            <a:off x="4891725" y="1942050"/>
            <a:ext cx="33264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cxnSp>
        <p:nvCxnSpPr>
          <p:cNvPr id="10540" name="Google Shape;10540;p18"/>
          <p:cNvCxnSpPr/>
          <p:nvPr/>
        </p:nvCxnSpPr>
        <p:spPr>
          <a:xfrm>
            <a:off x="564900" y="4604000"/>
            <a:ext cx="801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41" name="Google Shape;10541;p18"/>
          <p:cNvCxnSpPr/>
          <p:nvPr/>
        </p:nvCxnSpPr>
        <p:spPr>
          <a:xfrm>
            <a:off x="564900" y="4692150"/>
            <a:ext cx="801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42" name="Google Shape;10542;p18"/>
          <p:cNvSpPr/>
          <p:nvPr/>
        </p:nvSpPr>
        <p:spPr>
          <a:xfrm>
            <a:off x="347926" y="3637149"/>
            <a:ext cx="336543" cy="336541"/>
          </a:xfrm>
          <a:custGeom>
            <a:avLst/>
            <a:gdLst/>
            <a:ahLst/>
            <a:cxnLst/>
            <a:rect l="l" t="t" r="r" b="b"/>
            <a:pathLst>
              <a:path w="164770" h="164769" extrusionOk="0">
                <a:moveTo>
                  <a:pt x="82384" y="0"/>
                </a:moveTo>
                <a:cubicBezTo>
                  <a:pt x="82384" y="45499"/>
                  <a:pt x="45500" y="82384"/>
                  <a:pt x="1" y="82384"/>
                </a:cubicBezTo>
                <a:cubicBezTo>
                  <a:pt x="45500" y="82384"/>
                  <a:pt x="82384" y="119268"/>
                  <a:pt x="82384" y="164769"/>
                </a:cubicBezTo>
                <a:cubicBezTo>
                  <a:pt x="82384" y="119268"/>
                  <a:pt x="119270" y="82384"/>
                  <a:pt x="164769" y="82384"/>
                </a:cubicBezTo>
                <a:cubicBezTo>
                  <a:pt x="119270" y="82384"/>
                  <a:pt x="82384" y="45499"/>
                  <a:pt x="82384" y="0"/>
                </a:cubicBezTo>
                <a:close/>
              </a:path>
            </a:pathLst>
          </a:custGeom>
          <a:gradFill>
            <a:gsLst>
              <a:gs pos="0">
                <a:srgbClr val="42FFFF"/>
              </a:gs>
              <a:gs pos="100000">
                <a:srgbClr val="07B8B8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43" name="Google Shape;10543;p18"/>
          <p:cNvSpPr/>
          <p:nvPr/>
        </p:nvSpPr>
        <p:spPr>
          <a:xfrm>
            <a:off x="299530" y="1562776"/>
            <a:ext cx="336543" cy="336541"/>
          </a:xfrm>
          <a:custGeom>
            <a:avLst/>
            <a:gdLst/>
            <a:ahLst/>
            <a:cxnLst/>
            <a:rect l="l" t="t" r="r" b="b"/>
            <a:pathLst>
              <a:path w="164770" h="164769" extrusionOk="0">
                <a:moveTo>
                  <a:pt x="82384" y="0"/>
                </a:moveTo>
                <a:cubicBezTo>
                  <a:pt x="82384" y="45499"/>
                  <a:pt x="45500" y="82384"/>
                  <a:pt x="1" y="82384"/>
                </a:cubicBezTo>
                <a:cubicBezTo>
                  <a:pt x="45500" y="82384"/>
                  <a:pt x="82384" y="119268"/>
                  <a:pt x="82384" y="164769"/>
                </a:cubicBezTo>
                <a:cubicBezTo>
                  <a:pt x="82384" y="119268"/>
                  <a:pt x="119270" y="82384"/>
                  <a:pt x="164769" y="82384"/>
                </a:cubicBezTo>
                <a:cubicBezTo>
                  <a:pt x="119270" y="82384"/>
                  <a:pt x="82384" y="45499"/>
                  <a:pt x="82384" y="0"/>
                </a:cubicBezTo>
                <a:close/>
              </a:path>
            </a:pathLst>
          </a:custGeom>
          <a:gradFill>
            <a:gsLst>
              <a:gs pos="0">
                <a:srgbClr val="D7A8C0"/>
              </a:gs>
              <a:gs pos="100000">
                <a:srgbClr val="A4588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44" name="Google Shape;10544;p18"/>
          <p:cNvSpPr/>
          <p:nvPr/>
        </p:nvSpPr>
        <p:spPr>
          <a:xfrm>
            <a:off x="8572575" y="583500"/>
            <a:ext cx="295762" cy="295760"/>
          </a:xfrm>
          <a:custGeom>
            <a:avLst/>
            <a:gdLst/>
            <a:ahLst/>
            <a:cxnLst/>
            <a:rect l="l" t="t" r="r" b="b"/>
            <a:pathLst>
              <a:path w="164770" h="164769" extrusionOk="0">
                <a:moveTo>
                  <a:pt x="82384" y="0"/>
                </a:moveTo>
                <a:cubicBezTo>
                  <a:pt x="82384" y="45499"/>
                  <a:pt x="45500" y="82384"/>
                  <a:pt x="1" y="82384"/>
                </a:cubicBezTo>
                <a:cubicBezTo>
                  <a:pt x="45500" y="82384"/>
                  <a:pt x="82384" y="119268"/>
                  <a:pt x="82384" y="164769"/>
                </a:cubicBezTo>
                <a:cubicBezTo>
                  <a:pt x="82384" y="119268"/>
                  <a:pt x="119270" y="82384"/>
                  <a:pt x="164769" y="82384"/>
                </a:cubicBezTo>
                <a:cubicBezTo>
                  <a:pt x="119270" y="82384"/>
                  <a:pt x="82384" y="45499"/>
                  <a:pt x="82384" y="0"/>
                </a:cubicBezTo>
                <a:close/>
              </a:path>
            </a:pathLst>
          </a:custGeom>
          <a:gradFill>
            <a:gsLst>
              <a:gs pos="0">
                <a:srgbClr val="EE9464"/>
              </a:gs>
              <a:gs pos="100000">
                <a:srgbClr val="B2511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45" name="Google Shape;10545;p18"/>
          <p:cNvSpPr/>
          <p:nvPr/>
        </p:nvSpPr>
        <p:spPr>
          <a:xfrm>
            <a:off x="8487512" y="3909953"/>
            <a:ext cx="465887" cy="465884"/>
          </a:xfrm>
          <a:custGeom>
            <a:avLst/>
            <a:gdLst/>
            <a:ahLst/>
            <a:cxnLst/>
            <a:rect l="l" t="t" r="r" b="b"/>
            <a:pathLst>
              <a:path w="164770" h="164769" extrusionOk="0">
                <a:moveTo>
                  <a:pt x="82384" y="0"/>
                </a:moveTo>
                <a:cubicBezTo>
                  <a:pt x="82384" y="45499"/>
                  <a:pt x="45500" y="82384"/>
                  <a:pt x="1" y="82384"/>
                </a:cubicBezTo>
                <a:cubicBezTo>
                  <a:pt x="45500" y="82384"/>
                  <a:pt x="82384" y="119268"/>
                  <a:pt x="82384" y="164769"/>
                </a:cubicBezTo>
                <a:cubicBezTo>
                  <a:pt x="82384" y="119268"/>
                  <a:pt x="119270" y="82384"/>
                  <a:pt x="164769" y="82384"/>
                </a:cubicBezTo>
                <a:cubicBezTo>
                  <a:pt x="119270" y="82384"/>
                  <a:pt x="82384" y="45499"/>
                  <a:pt x="82384" y="0"/>
                </a:cubicBezTo>
                <a:close/>
              </a:path>
            </a:pathLst>
          </a:custGeom>
          <a:gradFill>
            <a:gsLst>
              <a:gs pos="0">
                <a:srgbClr val="D7A8C0"/>
              </a:gs>
              <a:gs pos="100000">
                <a:srgbClr val="A4588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_AND_TWO_COLUMNS_1_2">
    <p:bg>
      <p:bgPr>
        <a:solidFill>
          <a:schemeClr val="lt2"/>
        </a:solidFill>
        <a:effectLst/>
      </p:bgPr>
    </p:bg>
    <p:spTree>
      <p:nvGrpSpPr>
        <p:cNvPr id="1" name="Shape 10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47" name="Google Shape;10547;p19"/>
          <p:cNvGrpSpPr/>
          <p:nvPr/>
        </p:nvGrpSpPr>
        <p:grpSpPr>
          <a:xfrm>
            <a:off x="0" y="-61641"/>
            <a:ext cx="9144109" cy="5266800"/>
            <a:chOff x="0" y="-75191"/>
            <a:chExt cx="9144109" cy="5266800"/>
          </a:xfrm>
        </p:grpSpPr>
        <p:grpSp>
          <p:nvGrpSpPr>
            <p:cNvPr id="10548" name="Google Shape;10548;p19"/>
            <p:cNvGrpSpPr/>
            <p:nvPr/>
          </p:nvGrpSpPr>
          <p:grpSpPr>
            <a:xfrm>
              <a:off x="0" y="-75191"/>
              <a:ext cx="9144109" cy="277200"/>
              <a:chOff x="0" y="1009"/>
              <a:chExt cx="9144109" cy="277200"/>
            </a:xfrm>
          </p:grpSpPr>
          <p:sp>
            <p:nvSpPr>
              <p:cNvPr id="10549" name="Google Shape;10549;p19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0" name="Google Shape;10550;p19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1" name="Google Shape;10551;p19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2" name="Google Shape;10552;p19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3" name="Google Shape;10553;p19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4" name="Google Shape;10554;p19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5" name="Google Shape;10555;p19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6" name="Google Shape;10556;p19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7" name="Google Shape;10557;p19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8" name="Google Shape;10558;p19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9" name="Google Shape;10559;p19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0" name="Google Shape;10560;p19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1" name="Google Shape;10561;p19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2" name="Google Shape;10562;p19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3" name="Google Shape;10563;p19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4" name="Google Shape;10564;p19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5" name="Google Shape;10565;p19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6" name="Google Shape;10566;p19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7" name="Google Shape;10567;p19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8" name="Google Shape;10568;p19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9" name="Google Shape;10569;p19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0" name="Google Shape;10570;p19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1" name="Google Shape;10571;p19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2" name="Google Shape;10572;p19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3" name="Google Shape;10573;p19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4" name="Google Shape;10574;p19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5" name="Google Shape;10575;p19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6" name="Google Shape;10576;p19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7" name="Google Shape;10577;p19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8" name="Google Shape;10578;p19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9" name="Google Shape;10579;p19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0" name="Google Shape;10580;p19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1" name="Google Shape;10581;p19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82" name="Google Shape;10582;p19"/>
            <p:cNvGrpSpPr/>
            <p:nvPr/>
          </p:nvGrpSpPr>
          <p:grpSpPr>
            <a:xfrm>
              <a:off x="0" y="202009"/>
              <a:ext cx="9144109" cy="277200"/>
              <a:chOff x="0" y="1009"/>
              <a:chExt cx="9144109" cy="277200"/>
            </a:xfrm>
          </p:grpSpPr>
          <p:sp>
            <p:nvSpPr>
              <p:cNvPr id="10583" name="Google Shape;10583;p19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4" name="Google Shape;10584;p19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5" name="Google Shape;10585;p19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6" name="Google Shape;10586;p19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7" name="Google Shape;10587;p19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8" name="Google Shape;10588;p19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9" name="Google Shape;10589;p19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0" name="Google Shape;10590;p19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1" name="Google Shape;10591;p19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2" name="Google Shape;10592;p19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3" name="Google Shape;10593;p19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4" name="Google Shape;10594;p19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5" name="Google Shape;10595;p19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6" name="Google Shape;10596;p19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7" name="Google Shape;10597;p19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8" name="Google Shape;10598;p19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9" name="Google Shape;10599;p19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0" name="Google Shape;10600;p19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1" name="Google Shape;10601;p19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2" name="Google Shape;10602;p19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3" name="Google Shape;10603;p19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4" name="Google Shape;10604;p19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5" name="Google Shape;10605;p19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6" name="Google Shape;10606;p19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7" name="Google Shape;10607;p19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8" name="Google Shape;10608;p19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9" name="Google Shape;10609;p19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0" name="Google Shape;10610;p19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1" name="Google Shape;10611;p19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2" name="Google Shape;10612;p19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3" name="Google Shape;10613;p19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4" name="Google Shape;10614;p19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5" name="Google Shape;10615;p19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16" name="Google Shape;10616;p19"/>
            <p:cNvGrpSpPr/>
            <p:nvPr/>
          </p:nvGrpSpPr>
          <p:grpSpPr>
            <a:xfrm>
              <a:off x="0" y="479209"/>
              <a:ext cx="9144109" cy="277200"/>
              <a:chOff x="0" y="1009"/>
              <a:chExt cx="9144109" cy="277200"/>
            </a:xfrm>
          </p:grpSpPr>
          <p:sp>
            <p:nvSpPr>
              <p:cNvPr id="10617" name="Google Shape;10617;p19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8" name="Google Shape;10618;p19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9" name="Google Shape;10619;p19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0" name="Google Shape;10620;p19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1" name="Google Shape;10621;p19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2" name="Google Shape;10622;p19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3" name="Google Shape;10623;p19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4" name="Google Shape;10624;p19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5" name="Google Shape;10625;p19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6" name="Google Shape;10626;p19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7" name="Google Shape;10627;p19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8" name="Google Shape;10628;p19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9" name="Google Shape;10629;p19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0" name="Google Shape;10630;p19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1" name="Google Shape;10631;p19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2" name="Google Shape;10632;p19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3" name="Google Shape;10633;p19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4" name="Google Shape;10634;p19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5" name="Google Shape;10635;p19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6" name="Google Shape;10636;p19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7" name="Google Shape;10637;p19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8" name="Google Shape;10638;p19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9" name="Google Shape;10639;p19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0" name="Google Shape;10640;p19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1" name="Google Shape;10641;p19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2" name="Google Shape;10642;p19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3" name="Google Shape;10643;p19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4" name="Google Shape;10644;p19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5" name="Google Shape;10645;p19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6" name="Google Shape;10646;p19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7" name="Google Shape;10647;p19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8" name="Google Shape;10648;p19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9" name="Google Shape;10649;p19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50" name="Google Shape;10650;p19"/>
            <p:cNvGrpSpPr/>
            <p:nvPr/>
          </p:nvGrpSpPr>
          <p:grpSpPr>
            <a:xfrm>
              <a:off x="0" y="756409"/>
              <a:ext cx="9144109" cy="277200"/>
              <a:chOff x="0" y="1009"/>
              <a:chExt cx="9144109" cy="277200"/>
            </a:xfrm>
          </p:grpSpPr>
          <p:sp>
            <p:nvSpPr>
              <p:cNvPr id="10651" name="Google Shape;10651;p19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2" name="Google Shape;10652;p19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3" name="Google Shape;10653;p19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4" name="Google Shape;10654;p19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5" name="Google Shape;10655;p19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6" name="Google Shape;10656;p19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7" name="Google Shape;10657;p19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8" name="Google Shape;10658;p19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9" name="Google Shape;10659;p19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0" name="Google Shape;10660;p19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1" name="Google Shape;10661;p19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2" name="Google Shape;10662;p19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3" name="Google Shape;10663;p19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4" name="Google Shape;10664;p19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5" name="Google Shape;10665;p19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6" name="Google Shape;10666;p19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7" name="Google Shape;10667;p19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8" name="Google Shape;10668;p19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9" name="Google Shape;10669;p19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0" name="Google Shape;10670;p19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1" name="Google Shape;10671;p19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2" name="Google Shape;10672;p19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3" name="Google Shape;10673;p19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4" name="Google Shape;10674;p19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5" name="Google Shape;10675;p19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6" name="Google Shape;10676;p19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7" name="Google Shape;10677;p19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8" name="Google Shape;10678;p19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9" name="Google Shape;10679;p19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0" name="Google Shape;10680;p19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1" name="Google Shape;10681;p19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2" name="Google Shape;10682;p19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3" name="Google Shape;10683;p19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84" name="Google Shape;10684;p19"/>
            <p:cNvGrpSpPr/>
            <p:nvPr/>
          </p:nvGrpSpPr>
          <p:grpSpPr>
            <a:xfrm>
              <a:off x="0" y="1033609"/>
              <a:ext cx="9144109" cy="277200"/>
              <a:chOff x="0" y="1009"/>
              <a:chExt cx="9144109" cy="277200"/>
            </a:xfrm>
          </p:grpSpPr>
          <p:sp>
            <p:nvSpPr>
              <p:cNvPr id="10685" name="Google Shape;10685;p19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6" name="Google Shape;10686;p19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7" name="Google Shape;10687;p19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8" name="Google Shape;10688;p19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9" name="Google Shape;10689;p19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0" name="Google Shape;10690;p19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1" name="Google Shape;10691;p19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2" name="Google Shape;10692;p19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3" name="Google Shape;10693;p19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4" name="Google Shape;10694;p19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5" name="Google Shape;10695;p19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6" name="Google Shape;10696;p19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7" name="Google Shape;10697;p19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8" name="Google Shape;10698;p19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9" name="Google Shape;10699;p19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0" name="Google Shape;10700;p19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1" name="Google Shape;10701;p19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2" name="Google Shape;10702;p19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3" name="Google Shape;10703;p19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4" name="Google Shape;10704;p19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5" name="Google Shape;10705;p19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6" name="Google Shape;10706;p19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7" name="Google Shape;10707;p19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8" name="Google Shape;10708;p19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9" name="Google Shape;10709;p19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0" name="Google Shape;10710;p19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1" name="Google Shape;10711;p19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2" name="Google Shape;10712;p19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3" name="Google Shape;10713;p19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4" name="Google Shape;10714;p19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5" name="Google Shape;10715;p19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6" name="Google Shape;10716;p19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7" name="Google Shape;10717;p19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18" name="Google Shape;10718;p19"/>
            <p:cNvGrpSpPr/>
            <p:nvPr/>
          </p:nvGrpSpPr>
          <p:grpSpPr>
            <a:xfrm>
              <a:off x="0" y="1310809"/>
              <a:ext cx="9144109" cy="277200"/>
              <a:chOff x="0" y="1009"/>
              <a:chExt cx="9144109" cy="277200"/>
            </a:xfrm>
          </p:grpSpPr>
          <p:sp>
            <p:nvSpPr>
              <p:cNvPr id="10719" name="Google Shape;10719;p19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0" name="Google Shape;10720;p19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1" name="Google Shape;10721;p19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2" name="Google Shape;10722;p19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3" name="Google Shape;10723;p19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4" name="Google Shape;10724;p19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5" name="Google Shape;10725;p19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6" name="Google Shape;10726;p19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7" name="Google Shape;10727;p19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8" name="Google Shape;10728;p19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9" name="Google Shape;10729;p19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0" name="Google Shape;10730;p19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1" name="Google Shape;10731;p19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2" name="Google Shape;10732;p19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3" name="Google Shape;10733;p19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4" name="Google Shape;10734;p19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5" name="Google Shape;10735;p19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6" name="Google Shape;10736;p19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7" name="Google Shape;10737;p19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8" name="Google Shape;10738;p19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9" name="Google Shape;10739;p19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0" name="Google Shape;10740;p19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1" name="Google Shape;10741;p19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2" name="Google Shape;10742;p19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3" name="Google Shape;10743;p19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4" name="Google Shape;10744;p19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5" name="Google Shape;10745;p19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6" name="Google Shape;10746;p19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7" name="Google Shape;10747;p19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8" name="Google Shape;10748;p19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9" name="Google Shape;10749;p19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0" name="Google Shape;10750;p19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1" name="Google Shape;10751;p19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52" name="Google Shape;10752;p19"/>
            <p:cNvGrpSpPr/>
            <p:nvPr/>
          </p:nvGrpSpPr>
          <p:grpSpPr>
            <a:xfrm>
              <a:off x="0" y="1588009"/>
              <a:ext cx="9144109" cy="277200"/>
              <a:chOff x="0" y="1009"/>
              <a:chExt cx="9144109" cy="277200"/>
            </a:xfrm>
          </p:grpSpPr>
          <p:sp>
            <p:nvSpPr>
              <p:cNvPr id="10753" name="Google Shape;10753;p19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4" name="Google Shape;10754;p19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5" name="Google Shape;10755;p19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6" name="Google Shape;10756;p19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7" name="Google Shape;10757;p19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8" name="Google Shape;10758;p19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9" name="Google Shape;10759;p19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0" name="Google Shape;10760;p19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1" name="Google Shape;10761;p19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2" name="Google Shape;10762;p19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3" name="Google Shape;10763;p19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4" name="Google Shape;10764;p19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5" name="Google Shape;10765;p19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6" name="Google Shape;10766;p19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7" name="Google Shape;10767;p19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8" name="Google Shape;10768;p19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9" name="Google Shape;10769;p19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0" name="Google Shape;10770;p19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1" name="Google Shape;10771;p19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2" name="Google Shape;10772;p19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3" name="Google Shape;10773;p19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4" name="Google Shape;10774;p19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5" name="Google Shape;10775;p19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6" name="Google Shape;10776;p19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7" name="Google Shape;10777;p19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8" name="Google Shape;10778;p19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9" name="Google Shape;10779;p19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0" name="Google Shape;10780;p19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1" name="Google Shape;10781;p19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2" name="Google Shape;10782;p19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3" name="Google Shape;10783;p19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4" name="Google Shape;10784;p19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5" name="Google Shape;10785;p19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86" name="Google Shape;10786;p19"/>
            <p:cNvGrpSpPr/>
            <p:nvPr/>
          </p:nvGrpSpPr>
          <p:grpSpPr>
            <a:xfrm>
              <a:off x="0" y="1865209"/>
              <a:ext cx="9144109" cy="277200"/>
              <a:chOff x="0" y="1009"/>
              <a:chExt cx="9144109" cy="277200"/>
            </a:xfrm>
          </p:grpSpPr>
          <p:sp>
            <p:nvSpPr>
              <p:cNvPr id="10787" name="Google Shape;10787;p19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8" name="Google Shape;10788;p19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9" name="Google Shape;10789;p19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0" name="Google Shape;10790;p19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1" name="Google Shape;10791;p19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2" name="Google Shape;10792;p19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3" name="Google Shape;10793;p19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4" name="Google Shape;10794;p19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5" name="Google Shape;10795;p19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6" name="Google Shape;10796;p19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7" name="Google Shape;10797;p19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8" name="Google Shape;10798;p19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9" name="Google Shape;10799;p19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0" name="Google Shape;10800;p19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1" name="Google Shape;10801;p19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2" name="Google Shape;10802;p19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3" name="Google Shape;10803;p19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4" name="Google Shape;10804;p19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5" name="Google Shape;10805;p19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6" name="Google Shape;10806;p19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7" name="Google Shape;10807;p19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8" name="Google Shape;10808;p19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9" name="Google Shape;10809;p19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0" name="Google Shape;10810;p19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1" name="Google Shape;10811;p19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2" name="Google Shape;10812;p19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3" name="Google Shape;10813;p19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4" name="Google Shape;10814;p19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5" name="Google Shape;10815;p19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6" name="Google Shape;10816;p19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7" name="Google Shape;10817;p19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8" name="Google Shape;10818;p19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9" name="Google Shape;10819;p19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20" name="Google Shape;10820;p19"/>
            <p:cNvGrpSpPr/>
            <p:nvPr/>
          </p:nvGrpSpPr>
          <p:grpSpPr>
            <a:xfrm>
              <a:off x="0" y="2142409"/>
              <a:ext cx="9144109" cy="277200"/>
              <a:chOff x="0" y="1009"/>
              <a:chExt cx="9144109" cy="277200"/>
            </a:xfrm>
          </p:grpSpPr>
          <p:sp>
            <p:nvSpPr>
              <p:cNvPr id="10821" name="Google Shape;10821;p19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2" name="Google Shape;10822;p19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3" name="Google Shape;10823;p19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4" name="Google Shape;10824;p19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5" name="Google Shape;10825;p19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6" name="Google Shape;10826;p19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7" name="Google Shape;10827;p19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8" name="Google Shape;10828;p19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9" name="Google Shape;10829;p19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0" name="Google Shape;10830;p19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1" name="Google Shape;10831;p19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2" name="Google Shape;10832;p19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3" name="Google Shape;10833;p19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4" name="Google Shape;10834;p19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5" name="Google Shape;10835;p19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6" name="Google Shape;10836;p19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7" name="Google Shape;10837;p19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8" name="Google Shape;10838;p19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9" name="Google Shape;10839;p19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0" name="Google Shape;10840;p19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1" name="Google Shape;10841;p19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2" name="Google Shape;10842;p19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3" name="Google Shape;10843;p19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4" name="Google Shape;10844;p19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5" name="Google Shape;10845;p19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6" name="Google Shape;10846;p19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7" name="Google Shape;10847;p19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8" name="Google Shape;10848;p19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9" name="Google Shape;10849;p19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0" name="Google Shape;10850;p19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1" name="Google Shape;10851;p19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2" name="Google Shape;10852;p19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3" name="Google Shape;10853;p19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54" name="Google Shape;10854;p19"/>
            <p:cNvGrpSpPr/>
            <p:nvPr/>
          </p:nvGrpSpPr>
          <p:grpSpPr>
            <a:xfrm>
              <a:off x="0" y="2419609"/>
              <a:ext cx="9144109" cy="277200"/>
              <a:chOff x="0" y="1009"/>
              <a:chExt cx="9144109" cy="277200"/>
            </a:xfrm>
          </p:grpSpPr>
          <p:sp>
            <p:nvSpPr>
              <p:cNvPr id="10855" name="Google Shape;10855;p19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6" name="Google Shape;10856;p19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7" name="Google Shape;10857;p19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8" name="Google Shape;10858;p19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9" name="Google Shape;10859;p19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0" name="Google Shape;10860;p19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1" name="Google Shape;10861;p19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2" name="Google Shape;10862;p19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3" name="Google Shape;10863;p19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4" name="Google Shape;10864;p19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5" name="Google Shape;10865;p19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6" name="Google Shape;10866;p19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7" name="Google Shape;10867;p19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8" name="Google Shape;10868;p19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9" name="Google Shape;10869;p19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0" name="Google Shape;10870;p19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1" name="Google Shape;10871;p19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2" name="Google Shape;10872;p19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3" name="Google Shape;10873;p19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4" name="Google Shape;10874;p19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5" name="Google Shape;10875;p19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6" name="Google Shape;10876;p19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7" name="Google Shape;10877;p19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8" name="Google Shape;10878;p19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9" name="Google Shape;10879;p19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0" name="Google Shape;10880;p19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1" name="Google Shape;10881;p19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2" name="Google Shape;10882;p19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3" name="Google Shape;10883;p19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4" name="Google Shape;10884;p19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5" name="Google Shape;10885;p19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6" name="Google Shape;10886;p19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7" name="Google Shape;10887;p19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88" name="Google Shape;10888;p19"/>
            <p:cNvGrpSpPr/>
            <p:nvPr/>
          </p:nvGrpSpPr>
          <p:grpSpPr>
            <a:xfrm>
              <a:off x="0" y="2696809"/>
              <a:ext cx="9144109" cy="277200"/>
              <a:chOff x="0" y="1009"/>
              <a:chExt cx="9144109" cy="277200"/>
            </a:xfrm>
          </p:grpSpPr>
          <p:sp>
            <p:nvSpPr>
              <p:cNvPr id="10889" name="Google Shape;10889;p19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0" name="Google Shape;10890;p19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1" name="Google Shape;10891;p19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2" name="Google Shape;10892;p19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3" name="Google Shape;10893;p19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4" name="Google Shape;10894;p19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5" name="Google Shape;10895;p19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6" name="Google Shape;10896;p19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7" name="Google Shape;10897;p19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8" name="Google Shape;10898;p19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9" name="Google Shape;10899;p19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0" name="Google Shape;10900;p19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1" name="Google Shape;10901;p19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2" name="Google Shape;10902;p19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3" name="Google Shape;10903;p19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4" name="Google Shape;10904;p19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5" name="Google Shape;10905;p19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6" name="Google Shape;10906;p19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7" name="Google Shape;10907;p19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8" name="Google Shape;10908;p19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9" name="Google Shape;10909;p19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0" name="Google Shape;10910;p19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1" name="Google Shape;10911;p19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2" name="Google Shape;10912;p19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3" name="Google Shape;10913;p19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4" name="Google Shape;10914;p19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5" name="Google Shape;10915;p19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6" name="Google Shape;10916;p19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7" name="Google Shape;10917;p19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8" name="Google Shape;10918;p19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9" name="Google Shape;10919;p19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0" name="Google Shape;10920;p19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1" name="Google Shape;10921;p19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22" name="Google Shape;10922;p19"/>
            <p:cNvGrpSpPr/>
            <p:nvPr/>
          </p:nvGrpSpPr>
          <p:grpSpPr>
            <a:xfrm>
              <a:off x="0" y="2974009"/>
              <a:ext cx="9144109" cy="277200"/>
              <a:chOff x="0" y="1009"/>
              <a:chExt cx="9144109" cy="277200"/>
            </a:xfrm>
          </p:grpSpPr>
          <p:sp>
            <p:nvSpPr>
              <p:cNvPr id="10923" name="Google Shape;10923;p19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4" name="Google Shape;10924;p19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5" name="Google Shape;10925;p19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6" name="Google Shape;10926;p19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7" name="Google Shape;10927;p19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8" name="Google Shape;10928;p19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9" name="Google Shape;10929;p19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0" name="Google Shape;10930;p19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1" name="Google Shape;10931;p19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2" name="Google Shape;10932;p19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3" name="Google Shape;10933;p19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4" name="Google Shape;10934;p19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5" name="Google Shape;10935;p19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6" name="Google Shape;10936;p19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7" name="Google Shape;10937;p19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8" name="Google Shape;10938;p19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9" name="Google Shape;10939;p19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0" name="Google Shape;10940;p19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1" name="Google Shape;10941;p19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2" name="Google Shape;10942;p19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3" name="Google Shape;10943;p19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4" name="Google Shape;10944;p19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5" name="Google Shape;10945;p19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6" name="Google Shape;10946;p19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7" name="Google Shape;10947;p19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8" name="Google Shape;10948;p19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9" name="Google Shape;10949;p19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0" name="Google Shape;10950;p19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1" name="Google Shape;10951;p19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2" name="Google Shape;10952;p19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3" name="Google Shape;10953;p19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4" name="Google Shape;10954;p19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5" name="Google Shape;10955;p19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56" name="Google Shape;10956;p19"/>
            <p:cNvGrpSpPr/>
            <p:nvPr/>
          </p:nvGrpSpPr>
          <p:grpSpPr>
            <a:xfrm>
              <a:off x="0" y="3251209"/>
              <a:ext cx="9144109" cy="277200"/>
              <a:chOff x="0" y="1009"/>
              <a:chExt cx="9144109" cy="277200"/>
            </a:xfrm>
          </p:grpSpPr>
          <p:sp>
            <p:nvSpPr>
              <p:cNvPr id="10957" name="Google Shape;10957;p19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8" name="Google Shape;10958;p19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9" name="Google Shape;10959;p19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0" name="Google Shape;10960;p19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1" name="Google Shape;10961;p19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2" name="Google Shape;10962;p19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3" name="Google Shape;10963;p19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4" name="Google Shape;10964;p19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5" name="Google Shape;10965;p19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6" name="Google Shape;10966;p19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7" name="Google Shape;10967;p19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8" name="Google Shape;10968;p19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9" name="Google Shape;10969;p19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0" name="Google Shape;10970;p19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1" name="Google Shape;10971;p19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2" name="Google Shape;10972;p19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3" name="Google Shape;10973;p19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4" name="Google Shape;10974;p19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5" name="Google Shape;10975;p19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6" name="Google Shape;10976;p19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7" name="Google Shape;10977;p19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8" name="Google Shape;10978;p19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9" name="Google Shape;10979;p19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0" name="Google Shape;10980;p19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1" name="Google Shape;10981;p19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2" name="Google Shape;10982;p19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3" name="Google Shape;10983;p19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4" name="Google Shape;10984;p19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5" name="Google Shape;10985;p19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6" name="Google Shape;10986;p19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7" name="Google Shape;10987;p19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8" name="Google Shape;10988;p19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9" name="Google Shape;10989;p19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90" name="Google Shape;10990;p19"/>
            <p:cNvGrpSpPr/>
            <p:nvPr/>
          </p:nvGrpSpPr>
          <p:grpSpPr>
            <a:xfrm>
              <a:off x="0" y="3528409"/>
              <a:ext cx="9144109" cy="277200"/>
              <a:chOff x="0" y="1009"/>
              <a:chExt cx="9144109" cy="277200"/>
            </a:xfrm>
          </p:grpSpPr>
          <p:sp>
            <p:nvSpPr>
              <p:cNvPr id="10991" name="Google Shape;10991;p19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2" name="Google Shape;10992;p19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3" name="Google Shape;10993;p19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4" name="Google Shape;10994;p19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5" name="Google Shape;10995;p19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6" name="Google Shape;10996;p19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7" name="Google Shape;10997;p19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8" name="Google Shape;10998;p19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9" name="Google Shape;10999;p19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0" name="Google Shape;11000;p19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1" name="Google Shape;11001;p19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2" name="Google Shape;11002;p19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3" name="Google Shape;11003;p19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4" name="Google Shape;11004;p19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5" name="Google Shape;11005;p19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6" name="Google Shape;11006;p19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7" name="Google Shape;11007;p19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8" name="Google Shape;11008;p19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9" name="Google Shape;11009;p19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0" name="Google Shape;11010;p19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1" name="Google Shape;11011;p19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2" name="Google Shape;11012;p19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3" name="Google Shape;11013;p19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4" name="Google Shape;11014;p19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5" name="Google Shape;11015;p19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6" name="Google Shape;11016;p19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7" name="Google Shape;11017;p19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8" name="Google Shape;11018;p19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9" name="Google Shape;11019;p19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0" name="Google Shape;11020;p19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1" name="Google Shape;11021;p19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2" name="Google Shape;11022;p19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3" name="Google Shape;11023;p19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24" name="Google Shape;11024;p19"/>
            <p:cNvGrpSpPr/>
            <p:nvPr/>
          </p:nvGrpSpPr>
          <p:grpSpPr>
            <a:xfrm>
              <a:off x="0" y="3805609"/>
              <a:ext cx="9144109" cy="277200"/>
              <a:chOff x="0" y="1009"/>
              <a:chExt cx="9144109" cy="277200"/>
            </a:xfrm>
          </p:grpSpPr>
          <p:sp>
            <p:nvSpPr>
              <p:cNvPr id="11025" name="Google Shape;11025;p19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6" name="Google Shape;11026;p19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7" name="Google Shape;11027;p19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8" name="Google Shape;11028;p19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9" name="Google Shape;11029;p19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0" name="Google Shape;11030;p19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1" name="Google Shape;11031;p19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2" name="Google Shape;11032;p19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3" name="Google Shape;11033;p19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4" name="Google Shape;11034;p19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5" name="Google Shape;11035;p19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6" name="Google Shape;11036;p19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7" name="Google Shape;11037;p19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8" name="Google Shape;11038;p19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9" name="Google Shape;11039;p19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0" name="Google Shape;11040;p19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1" name="Google Shape;11041;p19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2" name="Google Shape;11042;p19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3" name="Google Shape;11043;p19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4" name="Google Shape;11044;p19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5" name="Google Shape;11045;p19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6" name="Google Shape;11046;p19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7" name="Google Shape;11047;p19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8" name="Google Shape;11048;p19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9" name="Google Shape;11049;p19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0" name="Google Shape;11050;p19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1" name="Google Shape;11051;p19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2" name="Google Shape;11052;p19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3" name="Google Shape;11053;p19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4" name="Google Shape;11054;p19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5" name="Google Shape;11055;p19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6" name="Google Shape;11056;p19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7" name="Google Shape;11057;p19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58" name="Google Shape;11058;p19"/>
            <p:cNvGrpSpPr/>
            <p:nvPr/>
          </p:nvGrpSpPr>
          <p:grpSpPr>
            <a:xfrm>
              <a:off x="0" y="4082809"/>
              <a:ext cx="9144109" cy="277200"/>
              <a:chOff x="0" y="1009"/>
              <a:chExt cx="9144109" cy="277200"/>
            </a:xfrm>
          </p:grpSpPr>
          <p:sp>
            <p:nvSpPr>
              <p:cNvPr id="11059" name="Google Shape;11059;p19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0" name="Google Shape;11060;p19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1" name="Google Shape;11061;p19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2" name="Google Shape;11062;p19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3" name="Google Shape;11063;p19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4" name="Google Shape;11064;p19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5" name="Google Shape;11065;p19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6" name="Google Shape;11066;p19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7" name="Google Shape;11067;p19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8" name="Google Shape;11068;p19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9" name="Google Shape;11069;p19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0" name="Google Shape;11070;p19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1" name="Google Shape;11071;p19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2" name="Google Shape;11072;p19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3" name="Google Shape;11073;p19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4" name="Google Shape;11074;p19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5" name="Google Shape;11075;p19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6" name="Google Shape;11076;p19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7" name="Google Shape;11077;p19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8" name="Google Shape;11078;p19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9" name="Google Shape;11079;p19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0" name="Google Shape;11080;p19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1" name="Google Shape;11081;p19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2" name="Google Shape;11082;p19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3" name="Google Shape;11083;p19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4" name="Google Shape;11084;p19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5" name="Google Shape;11085;p19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6" name="Google Shape;11086;p19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7" name="Google Shape;11087;p19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8" name="Google Shape;11088;p19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9" name="Google Shape;11089;p19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0" name="Google Shape;11090;p19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1" name="Google Shape;11091;p19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92" name="Google Shape;11092;p19"/>
            <p:cNvGrpSpPr/>
            <p:nvPr/>
          </p:nvGrpSpPr>
          <p:grpSpPr>
            <a:xfrm>
              <a:off x="0" y="4360009"/>
              <a:ext cx="9144109" cy="277200"/>
              <a:chOff x="0" y="1009"/>
              <a:chExt cx="9144109" cy="277200"/>
            </a:xfrm>
          </p:grpSpPr>
          <p:sp>
            <p:nvSpPr>
              <p:cNvPr id="11093" name="Google Shape;11093;p19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4" name="Google Shape;11094;p19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5" name="Google Shape;11095;p19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6" name="Google Shape;11096;p19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7" name="Google Shape;11097;p19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8" name="Google Shape;11098;p19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9" name="Google Shape;11099;p19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0" name="Google Shape;11100;p19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1" name="Google Shape;11101;p19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2" name="Google Shape;11102;p19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3" name="Google Shape;11103;p19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4" name="Google Shape;11104;p19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5" name="Google Shape;11105;p19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6" name="Google Shape;11106;p19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7" name="Google Shape;11107;p19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8" name="Google Shape;11108;p19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9" name="Google Shape;11109;p19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0" name="Google Shape;11110;p19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1" name="Google Shape;11111;p19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2" name="Google Shape;11112;p19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3" name="Google Shape;11113;p19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4" name="Google Shape;11114;p19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5" name="Google Shape;11115;p19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6" name="Google Shape;11116;p19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7" name="Google Shape;11117;p19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8" name="Google Shape;11118;p19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9" name="Google Shape;11119;p19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0" name="Google Shape;11120;p19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1" name="Google Shape;11121;p19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2" name="Google Shape;11122;p19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3" name="Google Shape;11123;p19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4" name="Google Shape;11124;p19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5" name="Google Shape;11125;p19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26" name="Google Shape;11126;p19"/>
            <p:cNvGrpSpPr/>
            <p:nvPr/>
          </p:nvGrpSpPr>
          <p:grpSpPr>
            <a:xfrm>
              <a:off x="0" y="4637209"/>
              <a:ext cx="9144109" cy="277200"/>
              <a:chOff x="0" y="1009"/>
              <a:chExt cx="9144109" cy="277200"/>
            </a:xfrm>
          </p:grpSpPr>
          <p:sp>
            <p:nvSpPr>
              <p:cNvPr id="11127" name="Google Shape;11127;p19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8" name="Google Shape;11128;p19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9" name="Google Shape;11129;p19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0" name="Google Shape;11130;p19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1" name="Google Shape;11131;p19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2" name="Google Shape;11132;p19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3" name="Google Shape;11133;p19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4" name="Google Shape;11134;p19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5" name="Google Shape;11135;p19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6" name="Google Shape;11136;p19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7" name="Google Shape;11137;p19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8" name="Google Shape;11138;p19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9" name="Google Shape;11139;p19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0" name="Google Shape;11140;p19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1" name="Google Shape;11141;p19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2" name="Google Shape;11142;p19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3" name="Google Shape;11143;p19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4" name="Google Shape;11144;p19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5" name="Google Shape;11145;p19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6" name="Google Shape;11146;p19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7" name="Google Shape;11147;p19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8" name="Google Shape;11148;p19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9" name="Google Shape;11149;p19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0" name="Google Shape;11150;p19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1" name="Google Shape;11151;p19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2" name="Google Shape;11152;p19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3" name="Google Shape;11153;p19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4" name="Google Shape;11154;p19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5" name="Google Shape;11155;p19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6" name="Google Shape;11156;p19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7" name="Google Shape;11157;p19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8" name="Google Shape;11158;p19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9" name="Google Shape;11159;p19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60" name="Google Shape;11160;p19"/>
            <p:cNvGrpSpPr/>
            <p:nvPr/>
          </p:nvGrpSpPr>
          <p:grpSpPr>
            <a:xfrm>
              <a:off x="0" y="4914409"/>
              <a:ext cx="9144109" cy="277200"/>
              <a:chOff x="0" y="1009"/>
              <a:chExt cx="9144109" cy="277200"/>
            </a:xfrm>
          </p:grpSpPr>
          <p:sp>
            <p:nvSpPr>
              <p:cNvPr id="11161" name="Google Shape;11161;p19"/>
              <p:cNvSpPr/>
              <p:nvPr/>
            </p:nvSpPr>
            <p:spPr>
              <a:xfrm>
                <a:off x="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2" name="Google Shape;11162;p19"/>
              <p:cNvSpPr/>
              <p:nvPr/>
            </p:nvSpPr>
            <p:spPr>
              <a:xfrm>
                <a:off x="277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3" name="Google Shape;11163;p19"/>
              <p:cNvSpPr/>
              <p:nvPr/>
            </p:nvSpPr>
            <p:spPr>
              <a:xfrm>
                <a:off x="554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4" name="Google Shape;11164;p19"/>
              <p:cNvSpPr/>
              <p:nvPr/>
            </p:nvSpPr>
            <p:spPr>
              <a:xfrm>
                <a:off x="831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5" name="Google Shape;11165;p19"/>
              <p:cNvSpPr/>
              <p:nvPr/>
            </p:nvSpPr>
            <p:spPr>
              <a:xfrm>
                <a:off x="1108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6" name="Google Shape;11166;p19"/>
              <p:cNvSpPr/>
              <p:nvPr/>
            </p:nvSpPr>
            <p:spPr>
              <a:xfrm>
                <a:off x="1385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7" name="Google Shape;11167;p19"/>
              <p:cNvSpPr/>
              <p:nvPr/>
            </p:nvSpPr>
            <p:spPr>
              <a:xfrm>
                <a:off x="1662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8" name="Google Shape;11168;p19"/>
              <p:cNvSpPr/>
              <p:nvPr/>
            </p:nvSpPr>
            <p:spPr>
              <a:xfrm>
                <a:off x="1939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9" name="Google Shape;11169;p19"/>
              <p:cNvSpPr/>
              <p:nvPr/>
            </p:nvSpPr>
            <p:spPr>
              <a:xfrm>
                <a:off x="2216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0" name="Google Shape;11170;p19"/>
              <p:cNvSpPr/>
              <p:nvPr/>
            </p:nvSpPr>
            <p:spPr>
              <a:xfrm>
                <a:off x="2493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1" name="Google Shape;11171;p19"/>
              <p:cNvSpPr/>
              <p:nvPr/>
            </p:nvSpPr>
            <p:spPr>
              <a:xfrm>
                <a:off x="2770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2" name="Google Shape;11172;p19"/>
              <p:cNvSpPr/>
              <p:nvPr/>
            </p:nvSpPr>
            <p:spPr>
              <a:xfrm>
                <a:off x="3048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3" name="Google Shape;11173;p19"/>
              <p:cNvSpPr/>
              <p:nvPr/>
            </p:nvSpPr>
            <p:spPr>
              <a:xfrm>
                <a:off x="3325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4" name="Google Shape;11174;p19"/>
              <p:cNvSpPr/>
              <p:nvPr/>
            </p:nvSpPr>
            <p:spPr>
              <a:xfrm>
                <a:off x="3602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5" name="Google Shape;11175;p19"/>
              <p:cNvSpPr/>
              <p:nvPr/>
            </p:nvSpPr>
            <p:spPr>
              <a:xfrm>
                <a:off x="3879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6" name="Google Shape;11176;p19"/>
              <p:cNvSpPr/>
              <p:nvPr/>
            </p:nvSpPr>
            <p:spPr>
              <a:xfrm>
                <a:off x="4156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7" name="Google Shape;11177;p19"/>
              <p:cNvSpPr/>
              <p:nvPr/>
            </p:nvSpPr>
            <p:spPr>
              <a:xfrm>
                <a:off x="4433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8" name="Google Shape;11178;p19"/>
              <p:cNvSpPr/>
              <p:nvPr/>
            </p:nvSpPr>
            <p:spPr>
              <a:xfrm>
                <a:off x="4710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9" name="Google Shape;11179;p19"/>
              <p:cNvSpPr/>
              <p:nvPr/>
            </p:nvSpPr>
            <p:spPr>
              <a:xfrm>
                <a:off x="4987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0" name="Google Shape;11180;p19"/>
              <p:cNvSpPr/>
              <p:nvPr/>
            </p:nvSpPr>
            <p:spPr>
              <a:xfrm>
                <a:off x="5264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1" name="Google Shape;11181;p19"/>
              <p:cNvSpPr/>
              <p:nvPr/>
            </p:nvSpPr>
            <p:spPr>
              <a:xfrm>
                <a:off x="5541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2" name="Google Shape;11182;p19"/>
              <p:cNvSpPr/>
              <p:nvPr/>
            </p:nvSpPr>
            <p:spPr>
              <a:xfrm>
                <a:off x="5818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3" name="Google Shape;11183;p19"/>
              <p:cNvSpPr/>
              <p:nvPr/>
            </p:nvSpPr>
            <p:spPr>
              <a:xfrm>
                <a:off x="6096000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4" name="Google Shape;11184;p19"/>
              <p:cNvSpPr/>
              <p:nvPr/>
            </p:nvSpPr>
            <p:spPr>
              <a:xfrm>
                <a:off x="6373091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5" name="Google Shape;11185;p19"/>
              <p:cNvSpPr/>
              <p:nvPr/>
            </p:nvSpPr>
            <p:spPr>
              <a:xfrm>
                <a:off x="6650182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6" name="Google Shape;11186;p19"/>
              <p:cNvSpPr/>
              <p:nvPr/>
            </p:nvSpPr>
            <p:spPr>
              <a:xfrm>
                <a:off x="6927273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7" name="Google Shape;11187;p19"/>
              <p:cNvSpPr/>
              <p:nvPr/>
            </p:nvSpPr>
            <p:spPr>
              <a:xfrm>
                <a:off x="7204364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8" name="Google Shape;11188;p19"/>
              <p:cNvSpPr/>
              <p:nvPr/>
            </p:nvSpPr>
            <p:spPr>
              <a:xfrm>
                <a:off x="748145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9" name="Google Shape;11189;p19"/>
              <p:cNvSpPr/>
              <p:nvPr/>
            </p:nvSpPr>
            <p:spPr>
              <a:xfrm>
                <a:off x="7758545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0" name="Google Shape;11190;p19"/>
              <p:cNvSpPr/>
              <p:nvPr/>
            </p:nvSpPr>
            <p:spPr>
              <a:xfrm>
                <a:off x="8035636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1" name="Google Shape;11191;p19"/>
              <p:cNvSpPr/>
              <p:nvPr/>
            </p:nvSpPr>
            <p:spPr>
              <a:xfrm>
                <a:off x="8312727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2" name="Google Shape;11192;p19"/>
              <p:cNvSpPr/>
              <p:nvPr/>
            </p:nvSpPr>
            <p:spPr>
              <a:xfrm>
                <a:off x="8589818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3" name="Google Shape;11193;p19"/>
              <p:cNvSpPr/>
              <p:nvPr/>
            </p:nvSpPr>
            <p:spPr>
              <a:xfrm>
                <a:off x="8866909" y="1009"/>
                <a:ext cx="277200" cy="27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194" name="Google Shape;11194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195" name="Google Shape;11195;p19"/>
          <p:cNvSpPr txBox="1">
            <a:spLocks noGrp="1"/>
          </p:cNvSpPr>
          <p:nvPr>
            <p:ph type="subTitle" idx="1"/>
          </p:nvPr>
        </p:nvSpPr>
        <p:spPr>
          <a:xfrm>
            <a:off x="4589028" y="2993500"/>
            <a:ext cx="3326400" cy="9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196" name="Google Shape;11196;p19"/>
          <p:cNvSpPr txBox="1">
            <a:spLocks noGrp="1"/>
          </p:cNvSpPr>
          <p:nvPr>
            <p:ph type="subTitle" idx="2"/>
          </p:nvPr>
        </p:nvSpPr>
        <p:spPr>
          <a:xfrm>
            <a:off x="1293025" y="2993500"/>
            <a:ext cx="3198000" cy="9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197" name="Google Shape;11197;p19"/>
          <p:cNvSpPr txBox="1">
            <a:spLocks noGrp="1"/>
          </p:cNvSpPr>
          <p:nvPr>
            <p:ph type="subTitle" idx="3"/>
          </p:nvPr>
        </p:nvSpPr>
        <p:spPr>
          <a:xfrm>
            <a:off x="1292938" y="2505875"/>
            <a:ext cx="3198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1198" name="Google Shape;11198;p19"/>
          <p:cNvSpPr txBox="1">
            <a:spLocks noGrp="1"/>
          </p:cNvSpPr>
          <p:nvPr>
            <p:ph type="subTitle" idx="4"/>
          </p:nvPr>
        </p:nvSpPr>
        <p:spPr>
          <a:xfrm>
            <a:off x="4589075" y="2505875"/>
            <a:ext cx="33264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cxnSp>
        <p:nvCxnSpPr>
          <p:cNvPr id="11199" name="Google Shape;11199;p19"/>
          <p:cNvCxnSpPr/>
          <p:nvPr/>
        </p:nvCxnSpPr>
        <p:spPr>
          <a:xfrm>
            <a:off x="564900" y="4604000"/>
            <a:ext cx="801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00" name="Google Shape;11200;p19"/>
          <p:cNvCxnSpPr/>
          <p:nvPr/>
        </p:nvCxnSpPr>
        <p:spPr>
          <a:xfrm>
            <a:off x="564900" y="4692150"/>
            <a:ext cx="801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01" name="Google Shape;11201;p19"/>
          <p:cNvSpPr/>
          <p:nvPr/>
        </p:nvSpPr>
        <p:spPr>
          <a:xfrm rot="1019682">
            <a:off x="8313164" y="47300"/>
            <a:ext cx="1298399" cy="3378304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02" name="Google Shape;11202;p19"/>
          <p:cNvSpPr/>
          <p:nvPr/>
        </p:nvSpPr>
        <p:spPr>
          <a:xfrm>
            <a:off x="8282900" y="1097824"/>
            <a:ext cx="295762" cy="295760"/>
          </a:xfrm>
          <a:custGeom>
            <a:avLst/>
            <a:gdLst/>
            <a:ahLst/>
            <a:cxnLst/>
            <a:rect l="l" t="t" r="r" b="b"/>
            <a:pathLst>
              <a:path w="164770" h="164769" extrusionOk="0">
                <a:moveTo>
                  <a:pt x="82384" y="0"/>
                </a:moveTo>
                <a:cubicBezTo>
                  <a:pt x="82384" y="45499"/>
                  <a:pt x="45500" y="82384"/>
                  <a:pt x="1" y="82384"/>
                </a:cubicBezTo>
                <a:cubicBezTo>
                  <a:pt x="45500" y="82384"/>
                  <a:pt x="82384" y="119268"/>
                  <a:pt x="82384" y="164769"/>
                </a:cubicBezTo>
                <a:cubicBezTo>
                  <a:pt x="82384" y="119268"/>
                  <a:pt x="119270" y="82384"/>
                  <a:pt x="164769" y="82384"/>
                </a:cubicBezTo>
                <a:cubicBezTo>
                  <a:pt x="119270" y="82384"/>
                  <a:pt x="82384" y="45499"/>
                  <a:pt x="82384" y="0"/>
                </a:cubicBezTo>
                <a:close/>
              </a:path>
            </a:pathLst>
          </a:custGeom>
          <a:gradFill>
            <a:gsLst>
              <a:gs pos="0">
                <a:srgbClr val="93C47D"/>
              </a:gs>
              <a:gs pos="100000">
                <a:srgbClr val="00FFFF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03" name="Google Shape;11203;p19"/>
          <p:cNvSpPr/>
          <p:nvPr/>
        </p:nvSpPr>
        <p:spPr>
          <a:xfrm rot="1019682">
            <a:off x="-526036" y="1635075"/>
            <a:ext cx="1298399" cy="3378304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04" name="Google Shape;11204;p19"/>
          <p:cNvSpPr/>
          <p:nvPr/>
        </p:nvSpPr>
        <p:spPr>
          <a:xfrm>
            <a:off x="783849" y="2111423"/>
            <a:ext cx="239740" cy="239739"/>
          </a:xfrm>
          <a:custGeom>
            <a:avLst/>
            <a:gdLst/>
            <a:ahLst/>
            <a:cxnLst/>
            <a:rect l="l" t="t" r="r" b="b"/>
            <a:pathLst>
              <a:path w="164770" h="164769" extrusionOk="0">
                <a:moveTo>
                  <a:pt x="82384" y="0"/>
                </a:moveTo>
                <a:cubicBezTo>
                  <a:pt x="82384" y="45499"/>
                  <a:pt x="45500" y="82384"/>
                  <a:pt x="1" y="82384"/>
                </a:cubicBezTo>
                <a:cubicBezTo>
                  <a:pt x="45500" y="82384"/>
                  <a:pt x="82384" y="119268"/>
                  <a:pt x="82384" y="164769"/>
                </a:cubicBezTo>
                <a:cubicBezTo>
                  <a:pt x="82384" y="119268"/>
                  <a:pt x="119270" y="82384"/>
                  <a:pt x="164769" y="82384"/>
                </a:cubicBezTo>
                <a:cubicBezTo>
                  <a:pt x="119270" y="82384"/>
                  <a:pt x="82384" y="45499"/>
                  <a:pt x="82384" y="0"/>
                </a:cubicBezTo>
                <a:close/>
              </a:path>
            </a:pathLst>
          </a:custGeom>
          <a:gradFill>
            <a:gsLst>
              <a:gs pos="0">
                <a:srgbClr val="E76A28"/>
              </a:gs>
              <a:gs pos="100000">
                <a:srgbClr val="F4C5B1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05" name="Google Shape;11205;p19"/>
          <p:cNvSpPr/>
          <p:nvPr/>
        </p:nvSpPr>
        <p:spPr>
          <a:xfrm>
            <a:off x="358100" y="3993424"/>
            <a:ext cx="295762" cy="295760"/>
          </a:xfrm>
          <a:custGeom>
            <a:avLst/>
            <a:gdLst/>
            <a:ahLst/>
            <a:cxnLst/>
            <a:rect l="l" t="t" r="r" b="b"/>
            <a:pathLst>
              <a:path w="164770" h="164769" extrusionOk="0">
                <a:moveTo>
                  <a:pt x="82384" y="0"/>
                </a:moveTo>
                <a:cubicBezTo>
                  <a:pt x="82384" y="45499"/>
                  <a:pt x="45500" y="82384"/>
                  <a:pt x="1" y="82384"/>
                </a:cubicBezTo>
                <a:cubicBezTo>
                  <a:pt x="45500" y="82384"/>
                  <a:pt x="82384" y="119268"/>
                  <a:pt x="82384" y="164769"/>
                </a:cubicBezTo>
                <a:cubicBezTo>
                  <a:pt x="82384" y="119268"/>
                  <a:pt x="119270" y="82384"/>
                  <a:pt x="164769" y="82384"/>
                </a:cubicBezTo>
                <a:cubicBezTo>
                  <a:pt x="119270" y="82384"/>
                  <a:pt x="82384" y="45499"/>
                  <a:pt x="82384" y="0"/>
                </a:cubicBezTo>
                <a:close/>
              </a:path>
            </a:pathLst>
          </a:custGeom>
          <a:gradFill>
            <a:gsLst>
              <a:gs pos="0">
                <a:srgbClr val="93C47D"/>
              </a:gs>
              <a:gs pos="100000">
                <a:srgbClr val="00FFFF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06" name="Google Shape;11206;p19"/>
          <p:cNvSpPr/>
          <p:nvPr/>
        </p:nvSpPr>
        <p:spPr>
          <a:xfrm>
            <a:off x="8282901" y="3085927"/>
            <a:ext cx="476597" cy="476594"/>
          </a:xfrm>
          <a:custGeom>
            <a:avLst/>
            <a:gdLst/>
            <a:ahLst/>
            <a:cxnLst/>
            <a:rect l="l" t="t" r="r" b="b"/>
            <a:pathLst>
              <a:path w="164770" h="164769" extrusionOk="0">
                <a:moveTo>
                  <a:pt x="82384" y="0"/>
                </a:moveTo>
                <a:cubicBezTo>
                  <a:pt x="82384" y="45499"/>
                  <a:pt x="45500" y="82384"/>
                  <a:pt x="1" y="82384"/>
                </a:cubicBezTo>
                <a:cubicBezTo>
                  <a:pt x="45500" y="82384"/>
                  <a:pt x="82384" y="119268"/>
                  <a:pt x="82384" y="164769"/>
                </a:cubicBezTo>
                <a:cubicBezTo>
                  <a:pt x="82384" y="119268"/>
                  <a:pt x="119270" y="82384"/>
                  <a:pt x="164769" y="82384"/>
                </a:cubicBezTo>
                <a:cubicBezTo>
                  <a:pt x="119270" y="82384"/>
                  <a:pt x="82384" y="45499"/>
                  <a:pt x="82384" y="0"/>
                </a:cubicBezTo>
                <a:close/>
              </a:path>
            </a:pathLst>
          </a:custGeom>
          <a:gradFill>
            <a:gsLst>
              <a:gs pos="0">
                <a:srgbClr val="C27BA0"/>
              </a:gs>
              <a:gs pos="100000">
                <a:srgbClr val="F4C5B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7F7F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 Black"/>
              <a:buNone/>
              <a:defRPr sz="3000">
                <a:solidFill>
                  <a:schemeClr val="dk1"/>
                </a:solidFill>
                <a:latin typeface="Lexend Deca Black"/>
                <a:ea typeface="Lexend Deca Black"/>
                <a:cs typeface="Lexend Deca Black"/>
                <a:sym typeface="Lexend Deca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"/>
              <a:buChar char="●"/>
              <a:defRPr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"/>
              <a:buChar char="○"/>
              <a:defRPr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"/>
              <a:buChar char="■"/>
              <a:defRPr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"/>
              <a:buChar char="●"/>
              <a:defRPr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"/>
              <a:buChar char="○"/>
              <a:defRPr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"/>
              <a:buChar char="■"/>
              <a:defRPr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"/>
              <a:buChar char="●"/>
              <a:defRPr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"/>
              <a:buChar char="○"/>
              <a:defRPr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oto Sans"/>
              <a:buChar char="■"/>
              <a:defRPr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5" r:id="rId5"/>
    <p:sldLayoutId id="2147483658" r:id="rId6"/>
    <p:sldLayoutId id="2147483659" r:id="rId7"/>
    <p:sldLayoutId id="2147483664" r:id="rId8"/>
    <p:sldLayoutId id="2147483665" r:id="rId9"/>
    <p:sldLayoutId id="2147483666" r:id="rId10"/>
    <p:sldLayoutId id="2147483668" r:id="rId11"/>
    <p:sldLayoutId id="2147483670" r:id="rId12"/>
    <p:sldLayoutId id="2147483675" r:id="rId13"/>
    <p:sldLayoutId id="2147483676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9" name="Google Shape;18489;p40"/>
          <p:cNvSpPr/>
          <p:nvPr/>
        </p:nvSpPr>
        <p:spPr>
          <a:xfrm rot="2701023">
            <a:off x="-381104" y="914602"/>
            <a:ext cx="1425527" cy="2380546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90" name="Google Shape;18490;p40"/>
          <p:cNvSpPr txBox="1">
            <a:spLocks noGrp="1"/>
          </p:cNvSpPr>
          <p:nvPr>
            <p:ph type="ctrTitle"/>
          </p:nvPr>
        </p:nvSpPr>
        <p:spPr>
          <a:xfrm>
            <a:off x="1308510" y="1453877"/>
            <a:ext cx="6527080" cy="17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 </a:t>
            </a:r>
            <a:r>
              <a:rPr lang="en-US" sz="4000"/>
              <a:t>Hybrid Intrusion Detection System for Internet of Things</a:t>
            </a:r>
            <a:endParaRPr sz="4000"/>
          </a:p>
        </p:txBody>
      </p:sp>
      <p:sp>
        <p:nvSpPr>
          <p:cNvPr id="18491" name="Google Shape;18491;p40"/>
          <p:cNvSpPr txBox="1">
            <a:spLocks noGrp="1"/>
          </p:cNvSpPr>
          <p:nvPr>
            <p:ph type="subTitle" idx="1"/>
          </p:nvPr>
        </p:nvSpPr>
        <p:spPr>
          <a:xfrm>
            <a:off x="1717750" y="3568965"/>
            <a:ext cx="5708700" cy="44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1"/>
              <a:t>Báo cáo cuối kỳ</a:t>
            </a:r>
            <a:endParaRPr sz="1800" b="1" i="1"/>
          </a:p>
        </p:txBody>
      </p:sp>
      <p:sp>
        <p:nvSpPr>
          <p:cNvPr id="18492" name="Google Shape;18492;p40"/>
          <p:cNvSpPr/>
          <p:nvPr/>
        </p:nvSpPr>
        <p:spPr>
          <a:xfrm rot="-1891092">
            <a:off x="8271424" y="2092234"/>
            <a:ext cx="1424911" cy="2366951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93" name="Google Shape;18493;p40"/>
          <p:cNvSpPr/>
          <p:nvPr/>
        </p:nvSpPr>
        <p:spPr>
          <a:xfrm>
            <a:off x="412726" y="2680849"/>
            <a:ext cx="336543" cy="336541"/>
          </a:xfrm>
          <a:custGeom>
            <a:avLst/>
            <a:gdLst/>
            <a:ahLst/>
            <a:cxnLst/>
            <a:rect l="l" t="t" r="r" b="b"/>
            <a:pathLst>
              <a:path w="164770" h="164769" extrusionOk="0">
                <a:moveTo>
                  <a:pt x="82384" y="0"/>
                </a:moveTo>
                <a:cubicBezTo>
                  <a:pt x="82384" y="45499"/>
                  <a:pt x="45500" y="82384"/>
                  <a:pt x="1" y="82384"/>
                </a:cubicBezTo>
                <a:cubicBezTo>
                  <a:pt x="45500" y="82384"/>
                  <a:pt x="82384" y="119268"/>
                  <a:pt x="82384" y="164769"/>
                </a:cubicBezTo>
                <a:cubicBezTo>
                  <a:pt x="82384" y="119268"/>
                  <a:pt x="119270" y="82384"/>
                  <a:pt x="164769" y="82384"/>
                </a:cubicBezTo>
                <a:cubicBezTo>
                  <a:pt x="119270" y="82384"/>
                  <a:pt x="82384" y="45499"/>
                  <a:pt x="82384" y="0"/>
                </a:cubicBezTo>
                <a:close/>
              </a:path>
            </a:pathLst>
          </a:custGeom>
          <a:gradFill>
            <a:gsLst>
              <a:gs pos="0">
                <a:srgbClr val="42FFFF"/>
              </a:gs>
              <a:gs pos="100000">
                <a:srgbClr val="07B8B8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94" name="Google Shape;18494;p40"/>
          <p:cNvSpPr/>
          <p:nvPr/>
        </p:nvSpPr>
        <p:spPr>
          <a:xfrm>
            <a:off x="8632601" y="2085474"/>
            <a:ext cx="336543" cy="336541"/>
          </a:xfrm>
          <a:custGeom>
            <a:avLst/>
            <a:gdLst/>
            <a:ahLst/>
            <a:cxnLst/>
            <a:rect l="l" t="t" r="r" b="b"/>
            <a:pathLst>
              <a:path w="164770" h="164769" extrusionOk="0">
                <a:moveTo>
                  <a:pt x="82384" y="0"/>
                </a:moveTo>
                <a:cubicBezTo>
                  <a:pt x="82384" y="45499"/>
                  <a:pt x="45500" y="82384"/>
                  <a:pt x="1" y="82384"/>
                </a:cubicBezTo>
                <a:cubicBezTo>
                  <a:pt x="45500" y="82384"/>
                  <a:pt x="82384" y="119268"/>
                  <a:pt x="82384" y="164769"/>
                </a:cubicBezTo>
                <a:cubicBezTo>
                  <a:pt x="82384" y="119268"/>
                  <a:pt x="119270" y="82384"/>
                  <a:pt x="164769" y="82384"/>
                </a:cubicBezTo>
                <a:cubicBezTo>
                  <a:pt x="119270" y="82384"/>
                  <a:pt x="82384" y="45499"/>
                  <a:pt x="82384" y="0"/>
                </a:cubicBezTo>
                <a:close/>
              </a:path>
            </a:pathLst>
          </a:custGeom>
          <a:gradFill>
            <a:gsLst>
              <a:gs pos="0">
                <a:srgbClr val="EE9464"/>
              </a:gs>
              <a:gs pos="100000">
                <a:srgbClr val="B2511C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95" name="Google Shape;18495;p40"/>
          <p:cNvSpPr/>
          <p:nvPr/>
        </p:nvSpPr>
        <p:spPr>
          <a:xfrm>
            <a:off x="7001824" y="759073"/>
            <a:ext cx="239740" cy="239739"/>
          </a:xfrm>
          <a:custGeom>
            <a:avLst/>
            <a:gdLst/>
            <a:ahLst/>
            <a:cxnLst/>
            <a:rect l="l" t="t" r="r" b="b"/>
            <a:pathLst>
              <a:path w="164770" h="164769" extrusionOk="0">
                <a:moveTo>
                  <a:pt x="82384" y="0"/>
                </a:moveTo>
                <a:cubicBezTo>
                  <a:pt x="82384" y="45499"/>
                  <a:pt x="45500" y="82384"/>
                  <a:pt x="1" y="82384"/>
                </a:cubicBezTo>
                <a:cubicBezTo>
                  <a:pt x="45500" y="82384"/>
                  <a:pt x="82384" y="119268"/>
                  <a:pt x="82384" y="164769"/>
                </a:cubicBezTo>
                <a:cubicBezTo>
                  <a:pt x="82384" y="119268"/>
                  <a:pt x="119270" y="82384"/>
                  <a:pt x="164769" y="82384"/>
                </a:cubicBezTo>
                <a:cubicBezTo>
                  <a:pt x="119270" y="82384"/>
                  <a:pt x="82384" y="45499"/>
                  <a:pt x="82384" y="0"/>
                </a:cubicBezTo>
                <a:close/>
              </a:path>
            </a:pathLst>
          </a:custGeom>
          <a:gradFill>
            <a:gsLst>
              <a:gs pos="0">
                <a:srgbClr val="42FFFF"/>
              </a:gs>
              <a:gs pos="100000">
                <a:srgbClr val="07B8B8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96" name="Google Shape;18496;p40"/>
          <p:cNvSpPr/>
          <p:nvPr/>
        </p:nvSpPr>
        <p:spPr>
          <a:xfrm>
            <a:off x="1770355" y="1182355"/>
            <a:ext cx="336543" cy="336541"/>
          </a:xfrm>
          <a:custGeom>
            <a:avLst/>
            <a:gdLst/>
            <a:ahLst/>
            <a:cxnLst/>
            <a:rect l="l" t="t" r="r" b="b"/>
            <a:pathLst>
              <a:path w="164770" h="164769" extrusionOk="0">
                <a:moveTo>
                  <a:pt x="82384" y="0"/>
                </a:moveTo>
                <a:cubicBezTo>
                  <a:pt x="82384" y="45499"/>
                  <a:pt x="45500" y="82384"/>
                  <a:pt x="1" y="82384"/>
                </a:cubicBezTo>
                <a:cubicBezTo>
                  <a:pt x="45500" y="82384"/>
                  <a:pt x="82384" y="119268"/>
                  <a:pt x="82384" y="164769"/>
                </a:cubicBezTo>
                <a:cubicBezTo>
                  <a:pt x="82384" y="119268"/>
                  <a:pt x="119270" y="82384"/>
                  <a:pt x="164769" y="82384"/>
                </a:cubicBezTo>
                <a:cubicBezTo>
                  <a:pt x="119270" y="82384"/>
                  <a:pt x="82384" y="45499"/>
                  <a:pt x="82384" y="0"/>
                </a:cubicBezTo>
                <a:close/>
              </a:path>
            </a:pathLst>
          </a:custGeom>
          <a:gradFill>
            <a:gsLst>
              <a:gs pos="0">
                <a:srgbClr val="D7A8C0"/>
              </a:gs>
              <a:gs pos="100000">
                <a:srgbClr val="A4588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97" name="Google Shape;18497;p40"/>
          <p:cNvSpPr/>
          <p:nvPr/>
        </p:nvSpPr>
        <p:spPr>
          <a:xfrm>
            <a:off x="2682524" y="4115986"/>
            <a:ext cx="239740" cy="239739"/>
          </a:xfrm>
          <a:custGeom>
            <a:avLst/>
            <a:gdLst/>
            <a:ahLst/>
            <a:cxnLst/>
            <a:rect l="l" t="t" r="r" b="b"/>
            <a:pathLst>
              <a:path w="164770" h="164769" extrusionOk="0">
                <a:moveTo>
                  <a:pt x="82384" y="0"/>
                </a:moveTo>
                <a:cubicBezTo>
                  <a:pt x="82384" y="45499"/>
                  <a:pt x="45500" y="82384"/>
                  <a:pt x="1" y="82384"/>
                </a:cubicBezTo>
                <a:cubicBezTo>
                  <a:pt x="45500" y="82384"/>
                  <a:pt x="82384" y="119268"/>
                  <a:pt x="82384" y="164769"/>
                </a:cubicBezTo>
                <a:cubicBezTo>
                  <a:pt x="82384" y="119268"/>
                  <a:pt x="119270" y="82384"/>
                  <a:pt x="164769" y="82384"/>
                </a:cubicBezTo>
                <a:cubicBezTo>
                  <a:pt x="119270" y="82384"/>
                  <a:pt x="82384" y="45499"/>
                  <a:pt x="82384" y="0"/>
                </a:cubicBezTo>
                <a:close/>
              </a:path>
            </a:pathLst>
          </a:custGeom>
          <a:gradFill>
            <a:gsLst>
              <a:gs pos="0">
                <a:srgbClr val="42FFFF"/>
              </a:gs>
              <a:gs pos="100000">
                <a:srgbClr val="07B8B8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98" name="Google Shape;18498;p40"/>
          <p:cNvSpPr/>
          <p:nvPr/>
        </p:nvSpPr>
        <p:spPr>
          <a:xfrm>
            <a:off x="172974" y="1136611"/>
            <a:ext cx="239740" cy="239739"/>
          </a:xfrm>
          <a:custGeom>
            <a:avLst/>
            <a:gdLst/>
            <a:ahLst/>
            <a:cxnLst/>
            <a:rect l="l" t="t" r="r" b="b"/>
            <a:pathLst>
              <a:path w="164770" h="164769" extrusionOk="0">
                <a:moveTo>
                  <a:pt x="82384" y="0"/>
                </a:moveTo>
                <a:cubicBezTo>
                  <a:pt x="82384" y="45499"/>
                  <a:pt x="45500" y="82384"/>
                  <a:pt x="1" y="82384"/>
                </a:cubicBezTo>
                <a:cubicBezTo>
                  <a:pt x="45500" y="82384"/>
                  <a:pt x="82384" y="119268"/>
                  <a:pt x="82384" y="164769"/>
                </a:cubicBezTo>
                <a:cubicBezTo>
                  <a:pt x="82384" y="119268"/>
                  <a:pt x="119270" y="82384"/>
                  <a:pt x="164769" y="82384"/>
                </a:cubicBezTo>
                <a:cubicBezTo>
                  <a:pt x="119270" y="82384"/>
                  <a:pt x="82384" y="45499"/>
                  <a:pt x="82384" y="0"/>
                </a:cubicBezTo>
                <a:close/>
              </a:path>
            </a:pathLst>
          </a:custGeom>
          <a:gradFill>
            <a:gsLst>
              <a:gs pos="0">
                <a:srgbClr val="42FFFF"/>
              </a:gs>
              <a:gs pos="100000">
                <a:srgbClr val="07B8B8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99" name="Google Shape;18499;p40"/>
          <p:cNvSpPr/>
          <p:nvPr/>
        </p:nvSpPr>
        <p:spPr>
          <a:xfrm>
            <a:off x="8729399" y="4037923"/>
            <a:ext cx="239740" cy="239739"/>
          </a:xfrm>
          <a:custGeom>
            <a:avLst/>
            <a:gdLst/>
            <a:ahLst/>
            <a:cxnLst/>
            <a:rect l="l" t="t" r="r" b="b"/>
            <a:pathLst>
              <a:path w="164770" h="164769" extrusionOk="0">
                <a:moveTo>
                  <a:pt x="82384" y="0"/>
                </a:moveTo>
                <a:cubicBezTo>
                  <a:pt x="82384" y="45499"/>
                  <a:pt x="45500" y="82384"/>
                  <a:pt x="1" y="82384"/>
                </a:cubicBezTo>
                <a:cubicBezTo>
                  <a:pt x="45500" y="82384"/>
                  <a:pt x="82384" y="119268"/>
                  <a:pt x="82384" y="164769"/>
                </a:cubicBezTo>
                <a:cubicBezTo>
                  <a:pt x="82384" y="119268"/>
                  <a:pt x="119270" y="82384"/>
                  <a:pt x="164769" y="82384"/>
                </a:cubicBezTo>
                <a:cubicBezTo>
                  <a:pt x="119270" y="82384"/>
                  <a:pt x="82384" y="45499"/>
                  <a:pt x="82384" y="0"/>
                </a:cubicBezTo>
                <a:close/>
              </a:path>
            </a:pathLst>
          </a:custGeom>
          <a:gradFill>
            <a:gsLst>
              <a:gs pos="0">
                <a:srgbClr val="42FFFF"/>
              </a:gs>
              <a:gs pos="100000">
                <a:srgbClr val="07B8B8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00" name="Google Shape;18500;p40"/>
          <p:cNvSpPr txBox="1">
            <a:spLocks noGrp="1"/>
          </p:cNvSpPr>
          <p:nvPr>
            <p:ph type="ctrTitle" idx="2"/>
          </p:nvPr>
        </p:nvSpPr>
        <p:spPr>
          <a:xfrm>
            <a:off x="618490" y="257925"/>
            <a:ext cx="1877100" cy="23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NT204.N21.ATCL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501" name="Google Shape;18501;p40"/>
          <p:cNvSpPr txBox="1">
            <a:spLocks noGrp="1"/>
          </p:cNvSpPr>
          <p:nvPr>
            <p:ph type="ctrTitle" idx="3"/>
          </p:nvPr>
        </p:nvSpPr>
        <p:spPr>
          <a:xfrm>
            <a:off x="6348285" y="257925"/>
            <a:ext cx="2177100" cy="23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Nhóm 8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" name="Google Shape;18491;p40">
            <a:extLst>
              <a:ext uri="{FF2B5EF4-FFF2-40B4-BE49-F238E27FC236}">
                <a16:creationId xmlns:a16="http://schemas.microsoft.com/office/drawing/2014/main" id="{41B6F0A6-993E-492F-5AC5-F979520DE039}"/>
              </a:ext>
            </a:extLst>
          </p:cNvPr>
          <p:cNvSpPr txBox="1">
            <a:spLocks/>
          </p:cNvSpPr>
          <p:nvPr/>
        </p:nvSpPr>
        <p:spPr>
          <a:xfrm>
            <a:off x="1717650" y="3069978"/>
            <a:ext cx="5708700" cy="552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"/>
              <a:buNone/>
              <a:defRPr sz="16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"/>
              <a:buNone/>
              <a:defRPr sz="1800" b="0" i="0" u="none" strike="noStrike" cap="non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"/>
              <a:buNone/>
              <a:defRPr sz="1800" b="0" i="0" u="none" strike="noStrike" cap="non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"/>
              <a:buNone/>
              <a:defRPr sz="1800" b="0" i="0" u="none" strike="noStrike" cap="non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"/>
              <a:buNone/>
              <a:defRPr sz="1800" b="0" i="0" u="none" strike="noStrike" cap="non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"/>
              <a:buNone/>
              <a:defRPr sz="1800" b="0" i="0" u="none" strike="noStrike" cap="non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"/>
              <a:buNone/>
              <a:defRPr sz="1800" b="0" i="0" u="none" strike="noStrike" cap="non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"/>
              <a:buNone/>
              <a:defRPr sz="1800" b="0" i="0" u="none" strike="noStrike" cap="non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"/>
              <a:buNone/>
              <a:defRPr sz="1800" b="0" i="0" u="none" strike="noStrike" cap="non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defRPr>
            </a:lvl9pPr>
          </a:lstStyle>
          <a:p>
            <a:pPr marL="0" indent="0"/>
            <a:r>
              <a:rPr lang="en-US" sz="1200" i="1"/>
              <a:t>Smys, S., Basar, A., &amp; Wang, H. (2020). Hybrid intrusion detection system for internet of things (IoT). Journal of ISMAC, 2(04), 190-199.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2" name="Google Shape;18622;p44"/>
          <p:cNvSpPr txBox="1">
            <a:spLocks noGrp="1"/>
          </p:cNvSpPr>
          <p:nvPr>
            <p:ph type="title"/>
          </p:nvPr>
        </p:nvSpPr>
        <p:spPr>
          <a:xfrm>
            <a:off x="1530675" y="2211300"/>
            <a:ext cx="6082500" cy="138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/>
              <a:t>Thực nghiệm</a:t>
            </a:r>
          </a:p>
        </p:txBody>
      </p:sp>
      <p:sp>
        <p:nvSpPr>
          <p:cNvPr id="18623" name="Google Shape;18623;p44"/>
          <p:cNvSpPr txBox="1">
            <a:spLocks noGrp="1"/>
          </p:cNvSpPr>
          <p:nvPr>
            <p:ph type="title" idx="2"/>
          </p:nvPr>
        </p:nvSpPr>
        <p:spPr>
          <a:xfrm>
            <a:off x="3939975" y="1267375"/>
            <a:ext cx="1263900" cy="841800"/>
          </a:xfrm>
          <a:prstGeom prst="rect">
            <a:avLst/>
          </a:prstGeom>
          <a:gradFill>
            <a:gsLst>
              <a:gs pos="0">
                <a:srgbClr val="42FFFF"/>
              </a:gs>
              <a:gs pos="100000">
                <a:srgbClr val="07B8B8"/>
              </a:gs>
            </a:gsLst>
            <a:lin ang="5400012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8624" name="Google Shape;18624;p44"/>
          <p:cNvSpPr txBox="1">
            <a:spLocks noGrp="1"/>
          </p:cNvSpPr>
          <p:nvPr>
            <p:ph type="subTitle" idx="1"/>
          </p:nvPr>
        </p:nvSpPr>
        <p:spPr>
          <a:xfrm>
            <a:off x="1530675" y="3699725"/>
            <a:ext cx="6082500" cy="443100"/>
          </a:xfrm>
          <a:prstGeom prst="rect">
            <a:avLst/>
          </a:prstGeom>
          <a:gradFill>
            <a:gsLst>
              <a:gs pos="0">
                <a:srgbClr val="42FFFF"/>
              </a:gs>
              <a:gs pos="100000">
                <a:srgbClr val="07B8B8"/>
              </a:gs>
            </a:gsLst>
            <a:lin ang="5400012" scaled="0"/>
          </a:gra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/>
              <a:t>Thực nghiệm từ bài báo</a:t>
            </a:r>
            <a:endParaRPr b="1" i="1"/>
          </a:p>
        </p:txBody>
      </p:sp>
      <p:sp>
        <p:nvSpPr>
          <p:cNvPr id="18625" name="Google Shape;18625;p44"/>
          <p:cNvSpPr txBox="1">
            <a:spLocks noGrp="1"/>
          </p:cNvSpPr>
          <p:nvPr>
            <p:ph type="ctrTitle" idx="3"/>
          </p:nvPr>
        </p:nvSpPr>
        <p:spPr>
          <a:xfrm>
            <a:off x="618490" y="257925"/>
            <a:ext cx="1877100" cy="23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NT204.N21.ATCL</a:t>
            </a:r>
            <a:endParaRPr/>
          </a:p>
        </p:txBody>
      </p:sp>
      <p:sp>
        <p:nvSpPr>
          <p:cNvPr id="18626" name="Google Shape;18626;p44"/>
          <p:cNvSpPr txBox="1">
            <a:spLocks noGrp="1"/>
          </p:cNvSpPr>
          <p:nvPr>
            <p:ph type="ctrTitle" idx="4"/>
          </p:nvPr>
        </p:nvSpPr>
        <p:spPr>
          <a:xfrm>
            <a:off x="6348285" y="257925"/>
            <a:ext cx="2177100" cy="23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Nhóm 8</a:t>
            </a:r>
            <a:endParaRPr/>
          </a:p>
        </p:txBody>
      </p:sp>
      <p:sp>
        <p:nvSpPr>
          <p:cNvPr id="18627" name="Google Shape;18627;p44"/>
          <p:cNvSpPr/>
          <p:nvPr/>
        </p:nvSpPr>
        <p:spPr>
          <a:xfrm>
            <a:off x="593351" y="2947549"/>
            <a:ext cx="336543" cy="336541"/>
          </a:xfrm>
          <a:custGeom>
            <a:avLst/>
            <a:gdLst/>
            <a:ahLst/>
            <a:cxnLst/>
            <a:rect l="l" t="t" r="r" b="b"/>
            <a:pathLst>
              <a:path w="164770" h="164769" extrusionOk="0">
                <a:moveTo>
                  <a:pt x="82384" y="0"/>
                </a:moveTo>
                <a:cubicBezTo>
                  <a:pt x="82384" y="45499"/>
                  <a:pt x="45500" y="82384"/>
                  <a:pt x="1" y="82384"/>
                </a:cubicBezTo>
                <a:cubicBezTo>
                  <a:pt x="45500" y="82384"/>
                  <a:pt x="82384" y="119268"/>
                  <a:pt x="82384" y="164769"/>
                </a:cubicBezTo>
                <a:cubicBezTo>
                  <a:pt x="82384" y="119268"/>
                  <a:pt x="119270" y="82384"/>
                  <a:pt x="164769" y="82384"/>
                </a:cubicBezTo>
                <a:cubicBezTo>
                  <a:pt x="119270" y="82384"/>
                  <a:pt x="82384" y="45499"/>
                  <a:pt x="82384" y="0"/>
                </a:cubicBezTo>
                <a:close/>
              </a:path>
            </a:pathLst>
          </a:custGeom>
          <a:gradFill>
            <a:gsLst>
              <a:gs pos="0">
                <a:srgbClr val="C27BA0"/>
              </a:gs>
              <a:gs pos="100000">
                <a:srgbClr val="F4C5B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28" name="Google Shape;18628;p44"/>
          <p:cNvSpPr/>
          <p:nvPr/>
        </p:nvSpPr>
        <p:spPr>
          <a:xfrm>
            <a:off x="8262501" y="852549"/>
            <a:ext cx="336543" cy="336541"/>
          </a:xfrm>
          <a:custGeom>
            <a:avLst/>
            <a:gdLst/>
            <a:ahLst/>
            <a:cxnLst/>
            <a:rect l="l" t="t" r="r" b="b"/>
            <a:pathLst>
              <a:path w="164770" h="164769" extrusionOk="0">
                <a:moveTo>
                  <a:pt x="82384" y="0"/>
                </a:moveTo>
                <a:cubicBezTo>
                  <a:pt x="82384" y="45499"/>
                  <a:pt x="45500" y="82384"/>
                  <a:pt x="1" y="82384"/>
                </a:cubicBezTo>
                <a:cubicBezTo>
                  <a:pt x="45500" y="82384"/>
                  <a:pt x="82384" y="119268"/>
                  <a:pt x="82384" y="164769"/>
                </a:cubicBezTo>
                <a:cubicBezTo>
                  <a:pt x="82384" y="119268"/>
                  <a:pt x="119270" y="82384"/>
                  <a:pt x="164769" y="82384"/>
                </a:cubicBezTo>
                <a:cubicBezTo>
                  <a:pt x="119270" y="82384"/>
                  <a:pt x="82384" y="45499"/>
                  <a:pt x="82384" y="0"/>
                </a:cubicBezTo>
                <a:close/>
              </a:path>
            </a:pathLst>
          </a:custGeom>
          <a:gradFill>
            <a:gsLst>
              <a:gs pos="0">
                <a:srgbClr val="E76A28"/>
              </a:gs>
              <a:gs pos="100000">
                <a:srgbClr val="F4C5B1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29" name="Google Shape;18629;p44"/>
          <p:cNvSpPr/>
          <p:nvPr/>
        </p:nvSpPr>
        <p:spPr>
          <a:xfrm>
            <a:off x="2076699" y="949373"/>
            <a:ext cx="239740" cy="239739"/>
          </a:xfrm>
          <a:custGeom>
            <a:avLst/>
            <a:gdLst/>
            <a:ahLst/>
            <a:cxnLst/>
            <a:rect l="l" t="t" r="r" b="b"/>
            <a:pathLst>
              <a:path w="164770" h="164769" extrusionOk="0">
                <a:moveTo>
                  <a:pt x="82384" y="0"/>
                </a:moveTo>
                <a:cubicBezTo>
                  <a:pt x="82384" y="45499"/>
                  <a:pt x="45500" y="82384"/>
                  <a:pt x="1" y="82384"/>
                </a:cubicBezTo>
                <a:cubicBezTo>
                  <a:pt x="45500" y="82384"/>
                  <a:pt x="82384" y="119268"/>
                  <a:pt x="82384" y="164769"/>
                </a:cubicBezTo>
                <a:cubicBezTo>
                  <a:pt x="82384" y="119268"/>
                  <a:pt x="119270" y="82384"/>
                  <a:pt x="164769" y="82384"/>
                </a:cubicBezTo>
                <a:cubicBezTo>
                  <a:pt x="119270" y="82384"/>
                  <a:pt x="82384" y="45499"/>
                  <a:pt x="82384" y="0"/>
                </a:cubicBezTo>
                <a:close/>
              </a:path>
            </a:pathLst>
          </a:custGeom>
          <a:gradFill>
            <a:gsLst>
              <a:gs pos="0">
                <a:srgbClr val="E76A28"/>
              </a:gs>
              <a:gs pos="100000">
                <a:srgbClr val="F4C5B1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30" name="Google Shape;18630;p44"/>
          <p:cNvSpPr/>
          <p:nvPr/>
        </p:nvSpPr>
        <p:spPr>
          <a:xfrm>
            <a:off x="987074" y="4276111"/>
            <a:ext cx="239740" cy="239739"/>
          </a:xfrm>
          <a:custGeom>
            <a:avLst/>
            <a:gdLst/>
            <a:ahLst/>
            <a:cxnLst/>
            <a:rect l="l" t="t" r="r" b="b"/>
            <a:pathLst>
              <a:path w="164770" h="164769" extrusionOk="0">
                <a:moveTo>
                  <a:pt x="82384" y="0"/>
                </a:moveTo>
                <a:cubicBezTo>
                  <a:pt x="82384" y="45499"/>
                  <a:pt x="45500" y="82384"/>
                  <a:pt x="1" y="82384"/>
                </a:cubicBezTo>
                <a:cubicBezTo>
                  <a:pt x="45500" y="82384"/>
                  <a:pt x="82384" y="119268"/>
                  <a:pt x="82384" y="164769"/>
                </a:cubicBezTo>
                <a:cubicBezTo>
                  <a:pt x="82384" y="119268"/>
                  <a:pt x="119270" y="82384"/>
                  <a:pt x="164769" y="82384"/>
                </a:cubicBezTo>
                <a:cubicBezTo>
                  <a:pt x="119270" y="82384"/>
                  <a:pt x="82384" y="45499"/>
                  <a:pt x="82384" y="0"/>
                </a:cubicBezTo>
                <a:close/>
              </a:path>
            </a:pathLst>
          </a:custGeom>
          <a:gradFill>
            <a:gsLst>
              <a:gs pos="0">
                <a:srgbClr val="93C47D"/>
              </a:gs>
              <a:gs pos="100000">
                <a:srgbClr val="00FFFF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31" name="Google Shape;18631;p44"/>
          <p:cNvSpPr/>
          <p:nvPr/>
        </p:nvSpPr>
        <p:spPr>
          <a:xfrm>
            <a:off x="593349" y="852561"/>
            <a:ext cx="239740" cy="239739"/>
          </a:xfrm>
          <a:custGeom>
            <a:avLst/>
            <a:gdLst/>
            <a:ahLst/>
            <a:cxnLst/>
            <a:rect l="l" t="t" r="r" b="b"/>
            <a:pathLst>
              <a:path w="164770" h="164769" extrusionOk="0">
                <a:moveTo>
                  <a:pt x="82384" y="0"/>
                </a:moveTo>
                <a:cubicBezTo>
                  <a:pt x="82384" y="45499"/>
                  <a:pt x="45500" y="82384"/>
                  <a:pt x="1" y="82384"/>
                </a:cubicBezTo>
                <a:cubicBezTo>
                  <a:pt x="45500" y="82384"/>
                  <a:pt x="82384" y="119268"/>
                  <a:pt x="82384" y="164769"/>
                </a:cubicBezTo>
                <a:cubicBezTo>
                  <a:pt x="82384" y="119268"/>
                  <a:pt x="119270" y="82384"/>
                  <a:pt x="164769" y="82384"/>
                </a:cubicBezTo>
                <a:cubicBezTo>
                  <a:pt x="119270" y="82384"/>
                  <a:pt x="82384" y="45499"/>
                  <a:pt x="82384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00FFFF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32" name="Google Shape;18632;p44"/>
          <p:cNvSpPr/>
          <p:nvPr/>
        </p:nvSpPr>
        <p:spPr>
          <a:xfrm>
            <a:off x="7905274" y="2784586"/>
            <a:ext cx="239740" cy="239739"/>
          </a:xfrm>
          <a:custGeom>
            <a:avLst/>
            <a:gdLst/>
            <a:ahLst/>
            <a:cxnLst/>
            <a:rect l="l" t="t" r="r" b="b"/>
            <a:pathLst>
              <a:path w="164770" h="164769" extrusionOk="0">
                <a:moveTo>
                  <a:pt x="82384" y="0"/>
                </a:moveTo>
                <a:cubicBezTo>
                  <a:pt x="82384" y="45499"/>
                  <a:pt x="45500" y="82384"/>
                  <a:pt x="1" y="82384"/>
                </a:cubicBezTo>
                <a:cubicBezTo>
                  <a:pt x="45500" y="82384"/>
                  <a:pt x="82384" y="119268"/>
                  <a:pt x="82384" y="164769"/>
                </a:cubicBezTo>
                <a:cubicBezTo>
                  <a:pt x="82384" y="119268"/>
                  <a:pt x="119270" y="82384"/>
                  <a:pt x="164769" y="82384"/>
                </a:cubicBezTo>
                <a:cubicBezTo>
                  <a:pt x="119270" y="82384"/>
                  <a:pt x="82384" y="45499"/>
                  <a:pt x="82384" y="0"/>
                </a:cubicBezTo>
                <a:close/>
              </a:path>
            </a:pathLst>
          </a:custGeom>
          <a:gradFill>
            <a:gsLst>
              <a:gs pos="0">
                <a:srgbClr val="C27BA0"/>
              </a:gs>
              <a:gs pos="100000">
                <a:srgbClr val="F4C5B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4437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2" name="Google Shape;19232;p64"/>
          <p:cNvSpPr txBox="1">
            <a:spLocks noGrp="1"/>
          </p:cNvSpPr>
          <p:nvPr>
            <p:ph type="title"/>
          </p:nvPr>
        </p:nvSpPr>
        <p:spPr>
          <a:xfrm>
            <a:off x="720000" y="21641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Kết quả thực nghiệm</a:t>
            </a:r>
            <a:endParaRPr sz="3000"/>
          </a:p>
        </p:txBody>
      </p:sp>
      <p:pic>
        <p:nvPicPr>
          <p:cNvPr id="2" name="Picture 1" descr="A picture containing text, screenshot, number, font&#10;&#10;Description automatically generated">
            <a:extLst>
              <a:ext uri="{FF2B5EF4-FFF2-40B4-BE49-F238E27FC236}">
                <a16:creationId xmlns:a16="http://schemas.microsoft.com/office/drawing/2014/main" id="{023DB33C-060E-5092-9BDB-4E9D73664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657" y="838843"/>
            <a:ext cx="6030686" cy="36399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2" name="Google Shape;18622;p44"/>
          <p:cNvSpPr txBox="1">
            <a:spLocks noGrp="1"/>
          </p:cNvSpPr>
          <p:nvPr>
            <p:ph type="title"/>
          </p:nvPr>
        </p:nvSpPr>
        <p:spPr>
          <a:xfrm>
            <a:off x="1530675" y="2211300"/>
            <a:ext cx="6082500" cy="138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/>
              <a:t>DEMO</a:t>
            </a:r>
          </a:p>
        </p:txBody>
      </p:sp>
      <p:sp>
        <p:nvSpPr>
          <p:cNvPr id="18623" name="Google Shape;18623;p44"/>
          <p:cNvSpPr txBox="1">
            <a:spLocks noGrp="1"/>
          </p:cNvSpPr>
          <p:nvPr>
            <p:ph type="title" idx="2"/>
          </p:nvPr>
        </p:nvSpPr>
        <p:spPr>
          <a:xfrm>
            <a:off x="3939948" y="1267375"/>
            <a:ext cx="1263954" cy="841800"/>
          </a:xfrm>
          <a:prstGeom prst="rect">
            <a:avLst/>
          </a:prstGeom>
          <a:gradFill>
            <a:gsLst>
              <a:gs pos="0">
                <a:srgbClr val="42FFFF"/>
              </a:gs>
              <a:gs pos="100000">
                <a:srgbClr val="07B8B8"/>
              </a:gs>
            </a:gsLst>
            <a:lin ang="5400012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8624" name="Google Shape;18624;p44"/>
          <p:cNvSpPr txBox="1">
            <a:spLocks noGrp="1"/>
          </p:cNvSpPr>
          <p:nvPr>
            <p:ph type="subTitle" idx="1"/>
          </p:nvPr>
        </p:nvSpPr>
        <p:spPr>
          <a:xfrm>
            <a:off x="1530675" y="3699725"/>
            <a:ext cx="6082500" cy="443100"/>
          </a:xfrm>
          <a:prstGeom prst="rect">
            <a:avLst/>
          </a:prstGeom>
          <a:gradFill>
            <a:gsLst>
              <a:gs pos="0">
                <a:srgbClr val="42FFFF"/>
              </a:gs>
              <a:gs pos="100000">
                <a:srgbClr val="07B8B8"/>
              </a:gs>
            </a:gsLst>
            <a:lin ang="5400012" scaled="0"/>
          </a:gra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/>
              <a:t>Video demo thực nghiệm của nhóm</a:t>
            </a:r>
            <a:endParaRPr b="1" i="1"/>
          </a:p>
        </p:txBody>
      </p:sp>
      <p:sp>
        <p:nvSpPr>
          <p:cNvPr id="18625" name="Google Shape;18625;p44"/>
          <p:cNvSpPr txBox="1">
            <a:spLocks noGrp="1"/>
          </p:cNvSpPr>
          <p:nvPr>
            <p:ph type="ctrTitle" idx="3"/>
          </p:nvPr>
        </p:nvSpPr>
        <p:spPr>
          <a:xfrm>
            <a:off x="618490" y="257925"/>
            <a:ext cx="1877100" cy="23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NT204.N21.ATCL</a:t>
            </a:r>
            <a:endParaRPr/>
          </a:p>
        </p:txBody>
      </p:sp>
      <p:sp>
        <p:nvSpPr>
          <p:cNvPr id="18626" name="Google Shape;18626;p44"/>
          <p:cNvSpPr txBox="1">
            <a:spLocks noGrp="1"/>
          </p:cNvSpPr>
          <p:nvPr>
            <p:ph type="ctrTitle" idx="4"/>
          </p:nvPr>
        </p:nvSpPr>
        <p:spPr>
          <a:xfrm>
            <a:off x="6348285" y="257925"/>
            <a:ext cx="2177100" cy="23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Nhóm 8</a:t>
            </a:r>
            <a:endParaRPr/>
          </a:p>
        </p:txBody>
      </p:sp>
      <p:sp>
        <p:nvSpPr>
          <p:cNvPr id="18627" name="Google Shape;18627;p44"/>
          <p:cNvSpPr/>
          <p:nvPr/>
        </p:nvSpPr>
        <p:spPr>
          <a:xfrm>
            <a:off x="593351" y="2947549"/>
            <a:ext cx="336543" cy="336541"/>
          </a:xfrm>
          <a:custGeom>
            <a:avLst/>
            <a:gdLst/>
            <a:ahLst/>
            <a:cxnLst/>
            <a:rect l="l" t="t" r="r" b="b"/>
            <a:pathLst>
              <a:path w="164770" h="164769" extrusionOk="0">
                <a:moveTo>
                  <a:pt x="82384" y="0"/>
                </a:moveTo>
                <a:cubicBezTo>
                  <a:pt x="82384" y="45499"/>
                  <a:pt x="45500" y="82384"/>
                  <a:pt x="1" y="82384"/>
                </a:cubicBezTo>
                <a:cubicBezTo>
                  <a:pt x="45500" y="82384"/>
                  <a:pt x="82384" y="119268"/>
                  <a:pt x="82384" y="164769"/>
                </a:cubicBezTo>
                <a:cubicBezTo>
                  <a:pt x="82384" y="119268"/>
                  <a:pt x="119270" y="82384"/>
                  <a:pt x="164769" y="82384"/>
                </a:cubicBezTo>
                <a:cubicBezTo>
                  <a:pt x="119270" y="82384"/>
                  <a:pt x="82384" y="45499"/>
                  <a:pt x="82384" y="0"/>
                </a:cubicBezTo>
                <a:close/>
              </a:path>
            </a:pathLst>
          </a:custGeom>
          <a:gradFill>
            <a:gsLst>
              <a:gs pos="0">
                <a:srgbClr val="C27BA0"/>
              </a:gs>
              <a:gs pos="100000">
                <a:srgbClr val="F4C5B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28" name="Google Shape;18628;p44"/>
          <p:cNvSpPr/>
          <p:nvPr/>
        </p:nvSpPr>
        <p:spPr>
          <a:xfrm>
            <a:off x="8262501" y="852549"/>
            <a:ext cx="336543" cy="336541"/>
          </a:xfrm>
          <a:custGeom>
            <a:avLst/>
            <a:gdLst/>
            <a:ahLst/>
            <a:cxnLst/>
            <a:rect l="l" t="t" r="r" b="b"/>
            <a:pathLst>
              <a:path w="164770" h="164769" extrusionOk="0">
                <a:moveTo>
                  <a:pt x="82384" y="0"/>
                </a:moveTo>
                <a:cubicBezTo>
                  <a:pt x="82384" y="45499"/>
                  <a:pt x="45500" y="82384"/>
                  <a:pt x="1" y="82384"/>
                </a:cubicBezTo>
                <a:cubicBezTo>
                  <a:pt x="45500" y="82384"/>
                  <a:pt x="82384" y="119268"/>
                  <a:pt x="82384" y="164769"/>
                </a:cubicBezTo>
                <a:cubicBezTo>
                  <a:pt x="82384" y="119268"/>
                  <a:pt x="119270" y="82384"/>
                  <a:pt x="164769" y="82384"/>
                </a:cubicBezTo>
                <a:cubicBezTo>
                  <a:pt x="119270" y="82384"/>
                  <a:pt x="82384" y="45499"/>
                  <a:pt x="82384" y="0"/>
                </a:cubicBezTo>
                <a:close/>
              </a:path>
            </a:pathLst>
          </a:custGeom>
          <a:gradFill>
            <a:gsLst>
              <a:gs pos="0">
                <a:srgbClr val="E76A28"/>
              </a:gs>
              <a:gs pos="100000">
                <a:srgbClr val="F4C5B1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29" name="Google Shape;18629;p44"/>
          <p:cNvSpPr/>
          <p:nvPr/>
        </p:nvSpPr>
        <p:spPr>
          <a:xfrm>
            <a:off x="2076699" y="949373"/>
            <a:ext cx="239740" cy="239739"/>
          </a:xfrm>
          <a:custGeom>
            <a:avLst/>
            <a:gdLst/>
            <a:ahLst/>
            <a:cxnLst/>
            <a:rect l="l" t="t" r="r" b="b"/>
            <a:pathLst>
              <a:path w="164770" h="164769" extrusionOk="0">
                <a:moveTo>
                  <a:pt x="82384" y="0"/>
                </a:moveTo>
                <a:cubicBezTo>
                  <a:pt x="82384" y="45499"/>
                  <a:pt x="45500" y="82384"/>
                  <a:pt x="1" y="82384"/>
                </a:cubicBezTo>
                <a:cubicBezTo>
                  <a:pt x="45500" y="82384"/>
                  <a:pt x="82384" y="119268"/>
                  <a:pt x="82384" y="164769"/>
                </a:cubicBezTo>
                <a:cubicBezTo>
                  <a:pt x="82384" y="119268"/>
                  <a:pt x="119270" y="82384"/>
                  <a:pt x="164769" y="82384"/>
                </a:cubicBezTo>
                <a:cubicBezTo>
                  <a:pt x="119270" y="82384"/>
                  <a:pt x="82384" y="45499"/>
                  <a:pt x="82384" y="0"/>
                </a:cubicBezTo>
                <a:close/>
              </a:path>
            </a:pathLst>
          </a:custGeom>
          <a:gradFill>
            <a:gsLst>
              <a:gs pos="0">
                <a:srgbClr val="E76A28"/>
              </a:gs>
              <a:gs pos="100000">
                <a:srgbClr val="F4C5B1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30" name="Google Shape;18630;p44"/>
          <p:cNvSpPr/>
          <p:nvPr/>
        </p:nvSpPr>
        <p:spPr>
          <a:xfrm>
            <a:off x="987074" y="4276111"/>
            <a:ext cx="239740" cy="239739"/>
          </a:xfrm>
          <a:custGeom>
            <a:avLst/>
            <a:gdLst/>
            <a:ahLst/>
            <a:cxnLst/>
            <a:rect l="l" t="t" r="r" b="b"/>
            <a:pathLst>
              <a:path w="164770" h="164769" extrusionOk="0">
                <a:moveTo>
                  <a:pt x="82384" y="0"/>
                </a:moveTo>
                <a:cubicBezTo>
                  <a:pt x="82384" y="45499"/>
                  <a:pt x="45500" y="82384"/>
                  <a:pt x="1" y="82384"/>
                </a:cubicBezTo>
                <a:cubicBezTo>
                  <a:pt x="45500" y="82384"/>
                  <a:pt x="82384" y="119268"/>
                  <a:pt x="82384" y="164769"/>
                </a:cubicBezTo>
                <a:cubicBezTo>
                  <a:pt x="82384" y="119268"/>
                  <a:pt x="119270" y="82384"/>
                  <a:pt x="164769" y="82384"/>
                </a:cubicBezTo>
                <a:cubicBezTo>
                  <a:pt x="119270" y="82384"/>
                  <a:pt x="82384" y="45499"/>
                  <a:pt x="82384" y="0"/>
                </a:cubicBezTo>
                <a:close/>
              </a:path>
            </a:pathLst>
          </a:custGeom>
          <a:gradFill>
            <a:gsLst>
              <a:gs pos="0">
                <a:srgbClr val="93C47D"/>
              </a:gs>
              <a:gs pos="100000">
                <a:srgbClr val="00FFFF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31" name="Google Shape;18631;p44"/>
          <p:cNvSpPr/>
          <p:nvPr/>
        </p:nvSpPr>
        <p:spPr>
          <a:xfrm>
            <a:off x="593349" y="852561"/>
            <a:ext cx="239740" cy="239739"/>
          </a:xfrm>
          <a:custGeom>
            <a:avLst/>
            <a:gdLst/>
            <a:ahLst/>
            <a:cxnLst/>
            <a:rect l="l" t="t" r="r" b="b"/>
            <a:pathLst>
              <a:path w="164770" h="164769" extrusionOk="0">
                <a:moveTo>
                  <a:pt x="82384" y="0"/>
                </a:moveTo>
                <a:cubicBezTo>
                  <a:pt x="82384" y="45499"/>
                  <a:pt x="45500" y="82384"/>
                  <a:pt x="1" y="82384"/>
                </a:cubicBezTo>
                <a:cubicBezTo>
                  <a:pt x="45500" y="82384"/>
                  <a:pt x="82384" y="119268"/>
                  <a:pt x="82384" y="164769"/>
                </a:cubicBezTo>
                <a:cubicBezTo>
                  <a:pt x="82384" y="119268"/>
                  <a:pt x="119270" y="82384"/>
                  <a:pt x="164769" y="82384"/>
                </a:cubicBezTo>
                <a:cubicBezTo>
                  <a:pt x="119270" y="82384"/>
                  <a:pt x="82384" y="45499"/>
                  <a:pt x="82384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00FFFF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32" name="Google Shape;18632;p44"/>
          <p:cNvSpPr/>
          <p:nvPr/>
        </p:nvSpPr>
        <p:spPr>
          <a:xfrm>
            <a:off x="7905274" y="2784586"/>
            <a:ext cx="239740" cy="239739"/>
          </a:xfrm>
          <a:custGeom>
            <a:avLst/>
            <a:gdLst/>
            <a:ahLst/>
            <a:cxnLst/>
            <a:rect l="l" t="t" r="r" b="b"/>
            <a:pathLst>
              <a:path w="164770" h="164769" extrusionOk="0">
                <a:moveTo>
                  <a:pt x="82384" y="0"/>
                </a:moveTo>
                <a:cubicBezTo>
                  <a:pt x="82384" y="45499"/>
                  <a:pt x="45500" y="82384"/>
                  <a:pt x="1" y="82384"/>
                </a:cubicBezTo>
                <a:cubicBezTo>
                  <a:pt x="45500" y="82384"/>
                  <a:pt x="82384" y="119268"/>
                  <a:pt x="82384" y="164769"/>
                </a:cubicBezTo>
                <a:cubicBezTo>
                  <a:pt x="82384" y="119268"/>
                  <a:pt x="119270" y="82384"/>
                  <a:pt x="164769" y="82384"/>
                </a:cubicBezTo>
                <a:cubicBezTo>
                  <a:pt x="119270" y="82384"/>
                  <a:pt x="82384" y="45499"/>
                  <a:pt x="82384" y="0"/>
                </a:cubicBezTo>
                <a:close/>
              </a:path>
            </a:pathLst>
          </a:custGeom>
          <a:gradFill>
            <a:gsLst>
              <a:gs pos="0">
                <a:srgbClr val="C27BA0"/>
              </a:gs>
              <a:gs pos="100000">
                <a:srgbClr val="F4C5B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6170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2" name="Google Shape;18622;p44"/>
          <p:cNvSpPr txBox="1">
            <a:spLocks noGrp="1"/>
          </p:cNvSpPr>
          <p:nvPr>
            <p:ph type="title"/>
          </p:nvPr>
        </p:nvSpPr>
        <p:spPr>
          <a:xfrm>
            <a:off x="1530675" y="2211300"/>
            <a:ext cx="6082500" cy="138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/>
              <a:t>So sánh</a:t>
            </a:r>
          </a:p>
        </p:txBody>
      </p:sp>
      <p:sp>
        <p:nvSpPr>
          <p:cNvPr id="18623" name="Google Shape;18623;p44"/>
          <p:cNvSpPr txBox="1">
            <a:spLocks noGrp="1"/>
          </p:cNvSpPr>
          <p:nvPr>
            <p:ph type="title" idx="2"/>
          </p:nvPr>
        </p:nvSpPr>
        <p:spPr>
          <a:xfrm>
            <a:off x="3939975" y="1267375"/>
            <a:ext cx="1263900" cy="841800"/>
          </a:xfrm>
          <a:prstGeom prst="rect">
            <a:avLst/>
          </a:prstGeom>
          <a:gradFill>
            <a:gsLst>
              <a:gs pos="0">
                <a:srgbClr val="42FFFF"/>
              </a:gs>
              <a:gs pos="100000">
                <a:srgbClr val="07B8B8"/>
              </a:gs>
            </a:gsLst>
            <a:lin ang="5400012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8624" name="Google Shape;18624;p44"/>
          <p:cNvSpPr txBox="1">
            <a:spLocks noGrp="1"/>
          </p:cNvSpPr>
          <p:nvPr>
            <p:ph type="subTitle" idx="1"/>
          </p:nvPr>
        </p:nvSpPr>
        <p:spPr>
          <a:xfrm>
            <a:off x="1530675" y="3699725"/>
            <a:ext cx="6082500" cy="443100"/>
          </a:xfrm>
          <a:prstGeom prst="rect">
            <a:avLst/>
          </a:prstGeom>
          <a:gradFill>
            <a:gsLst>
              <a:gs pos="0">
                <a:srgbClr val="42FFFF"/>
              </a:gs>
              <a:gs pos="100000">
                <a:srgbClr val="07B8B8"/>
              </a:gs>
            </a:gsLst>
            <a:lin ang="5400012" scaled="0"/>
          </a:gra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/>
              <a:t>So sánh 2 bài báo liên quan</a:t>
            </a:r>
            <a:endParaRPr b="1" i="1"/>
          </a:p>
        </p:txBody>
      </p:sp>
      <p:sp>
        <p:nvSpPr>
          <p:cNvPr id="18625" name="Google Shape;18625;p44"/>
          <p:cNvSpPr txBox="1">
            <a:spLocks noGrp="1"/>
          </p:cNvSpPr>
          <p:nvPr>
            <p:ph type="ctrTitle" idx="3"/>
          </p:nvPr>
        </p:nvSpPr>
        <p:spPr>
          <a:xfrm>
            <a:off x="618490" y="257925"/>
            <a:ext cx="1877100" cy="23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NT204.N21.ATCL</a:t>
            </a:r>
            <a:endParaRPr/>
          </a:p>
        </p:txBody>
      </p:sp>
      <p:sp>
        <p:nvSpPr>
          <p:cNvPr id="18626" name="Google Shape;18626;p44"/>
          <p:cNvSpPr txBox="1">
            <a:spLocks noGrp="1"/>
          </p:cNvSpPr>
          <p:nvPr>
            <p:ph type="ctrTitle" idx="4"/>
          </p:nvPr>
        </p:nvSpPr>
        <p:spPr>
          <a:xfrm>
            <a:off x="6348285" y="257925"/>
            <a:ext cx="2177100" cy="23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Nhóm 8</a:t>
            </a:r>
            <a:endParaRPr/>
          </a:p>
        </p:txBody>
      </p:sp>
      <p:sp>
        <p:nvSpPr>
          <p:cNvPr id="18627" name="Google Shape;18627;p44"/>
          <p:cNvSpPr/>
          <p:nvPr/>
        </p:nvSpPr>
        <p:spPr>
          <a:xfrm>
            <a:off x="593351" y="2947549"/>
            <a:ext cx="336543" cy="336541"/>
          </a:xfrm>
          <a:custGeom>
            <a:avLst/>
            <a:gdLst/>
            <a:ahLst/>
            <a:cxnLst/>
            <a:rect l="l" t="t" r="r" b="b"/>
            <a:pathLst>
              <a:path w="164770" h="164769" extrusionOk="0">
                <a:moveTo>
                  <a:pt x="82384" y="0"/>
                </a:moveTo>
                <a:cubicBezTo>
                  <a:pt x="82384" y="45499"/>
                  <a:pt x="45500" y="82384"/>
                  <a:pt x="1" y="82384"/>
                </a:cubicBezTo>
                <a:cubicBezTo>
                  <a:pt x="45500" y="82384"/>
                  <a:pt x="82384" y="119268"/>
                  <a:pt x="82384" y="164769"/>
                </a:cubicBezTo>
                <a:cubicBezTo>
                  <a:pt x="82384" y="119268"/>
                  <a:pt x="119270" y="82384"/>
                  <a:pt x="164769" y="82384"/>
                </a:cubicBezTo>
                <a:cubicBezTo>
                  <a:pt x="119270" y="82384"/>
                  <a:pt x="82384" y="45499"/>
                  <a:pt x="82384" y="0"/>
                </a:cubicBezTo>
                <a:close/>
              </a:path>
            </a:pathLst>
          </a:custGeom>
          <a:gradFill>
            <a:gsLst>
              <a:gs pos="0">
                <a:srgbClr val="C27BA0"/>
              </a:gs>
              <a:gs pos="100000">
                <a:srgbClr val="F4C5B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28" name="Google Shape;18628;p44"/>
          <p:cNvSpPr/>
          <p:nvPr/>
        </p:nvSpPr>
        <p:spPr>
          <a:xfrm>
            <a:off x="8262501" y="852549"/>
            <a:ext cx="336543" cy="336541"/>
          </a:xfrm>
          <a:custGeom>
            <a:avLst/>
            <a:gdLst/>
            <a:ahLst/>
            <a:cxnLst/>
            <a:rect l="l" t="t" r="r" b="b"/>
            <a:pathLst>
              <a:path w="164770" h="164769" extrusionOk="0">
                <a:moveTo>
                  <a:pt x="82384" y="0"/>
                </a:moveTo>
                <a:cubicBezTo>
                  <a:pt x="82384" y="45499"/>
                  <a:pt x="45500" y="82384"/>
                  <a:pt x="1" y="82384"/>
                </a:cubicBezTo>
                <a:cubicBezTo>
                  <a:pt x="45500" y="82384"/>
                  <a:pt x="82384" y="119268"/>
                  <a:pt x="82384" y="164769"/>
                </a:cubicBezTo>
                <a:cubicBezTo>
                  <a:pt x="82384" y="119268"/>
                  <a:pt x="119270" y="82384"/>
                  <a:pt x="164769" y="82384"/>
                </a:cubicBezTo>
                <a:cubicBezTo>
                  <a:pt x="119270" y="82384"/>
                  <a:pt x="82384" y="45499"/>
                  <a:pt x="82384" y="0"/>
                </a:cubicBezTo>
                <a:close/>
              </a:path>
            </a:pathLst>
          </a:custGeom>
          <a:gradFill>
            <a:gsLst>
              <a:gs pos="0">
                <a:srgbClr val="E76A28"/>
              </a:gs>
              <a:gs pos="100000">
                <a:srgbClr val="F4C5B1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29" name="Google Shape;18629;p44"/>
          <p:cNvSpPr/>
          <p:nvPr/>
        </p:nvSpPr>
        <p:spPr>
          <a:xfrm>
            <a:off x="2076699" y="949373"/>
            <a:ext cx="239740" cy="239739"/>
          </a:xfrm>
          <a:custGeom>
            <a:avLst/>
            <a:gdLst/>
            <a:ahLst/>
            <a:cxnLst/>
            <a:rect l="l" t="t" r="r" b="b"/>
            <a:pathLst>
              <a:path w="164770" h="164769" extrusionOk="0">
                <a:moveTo>
                  <a:pt x="82384" y="0"/>
                </a:moveTo>
                <a:cubicBezTo>
                  <a:pt x="82384" y="45499"/>
                  <a:pt x="45500" y="82384"/>
                  <a:pt x="1" y="82384"/>
                </a:cubicBezTo>
                <a:cubicBezTo>
                  <a:pt x="45500" y="82384"/>
                  <a:pt x="82384" y="119268"/>
                  <a:pt x="82384" y="164769"/>
                </a:cubicBezTo>
                <a:cubicBezTo>
                  <a:pt x="82384" y="119268"/>
                  <a:pt x="119270" y="82384"/>
                  <a:pt x="164769" y="82384"/>
                </a:cubicBezTo>
                <a:cubicBezTo>
                  <a:pt x="119270" y="82384"/>
                  <a:pt x="82384" y="45499"/>
                  <a:pt x="82384" y="0"/>
                </a:cubicBezTo>
                <a:close/>
              </a:path>
            </a:pathLst>
          </a:custGeom>
          <a:gradFill>
            <a:gsLst>
              <a:gs pos="0">
                <a:srgbClr val="E76A28"/>
              </a:gs>
              <a:gs pos="100000">
                <a:srgbClr val="F4C5B1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30" name="Google Shape;18630;p44"/>
          <p:cNvSpPr/>
          <p:nvPr/>
        </p:nvSpPr>
        <p:spPr>
          <a:xfrm>
            <a:off x="987074" y="4276111"/>
            <a:ext cx="239740" cy="239739"/>
          </a:xfrm>
          <a:custGeom>
            <a:avLst/>
            <a:gdLst/>
            <a:ahLst/>
            <a:cxnLst/>
            <a:rect l="l" t="t" r="r" b="b"/>
            <a:pathLst>
              <a:path w="164770" h="164769" extrusionOk="0">
                <a:moveTo>
                  <a:pt x="82384" y="0"/>
                </a:moveTo>
                <a:cubicBezTo>
                  <a:pt x="82384" y="45499"/>
                  <a:pt x="45500" y="82384"/>
                  <a:pt x="1" y="82384"/>
                </a:cubicBezTo>
                <a:cubicBezTo>
                  <a:pt x="45500" y="82384"/>
                  <a:pt x="82384" y="119268"/>
                  <a:pt x="82384" y="164769"/>
                </a:cubicBezTo>
                <a:cubicBezTo>
                  <a:pt x="82384" y="119268"/>
                  <a:pt x="119270" y="82384"/>
                  <a:pt x="164769" y="82384"/>
                </a:cubicBezTo>
                <a:cubicBezTo>
                  <a:pt x="119270" y="82384"/>
                  <a:pt x="82384" y="45499"/>
                  <a:pt x="82384" y="0"/>
                </a:cubicBezTo>
                <a:close/>
              </a:path>
            </a:pathLst>
          </a:custGeom>
          <a:gradFill>
            <a:gsLst>
              <a:gs pos="0">
                <a:srgbClr val="93C47D"/>
              </a:gs>
              <a:gs pos="100000">
                <a:srgbClr val="00FFFF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31" name="Google Shape;18631;p44"/>
          <p:cNvSpPr/>
          <p:nvPr/>
        </p:nvSpPr>
        <p:spPr>
          <a:xfrm>
            <a:off x="593349" y="852561"/>
            <a:ext cx="239740" cy="239739"/>
          </a:xfrm>
          <a:custGeom>
            <a:avLst/>
            <a:gdLst/>
            <a:ahLst/>
            <a:cxnLst/>
            <a:rect l="l" t="t" r="r" b="b"/>
            <a:pathLst>
              <a:path w="164770" h="164769" extrusionOk="0">
                <a:moveTo>
                  <a:pt x="82384" y="0"/>
                </a:moveTo>
                <a:cubicBezTo>
                  <a:pt x="82384" y="45499"/>
                  <a:pt x="45500" y="82384"/>
                  <a:pt x="1" y="82384"/>
                </a:cubicBezTo>
                <a:cubicBezTo>
                  <a:pt x="45500" y="82384"/>
                  <a:pt x="82384" y="119268"/>
                  <a:pt x="82384" y="164769"/>
                </a:cubicBezTo>
                <a:cubicBezTo>
                  <a:pt x="82384" y="119268"/>
                  <a:pt x="119270" y="82384"/>
                  <a:pt x="164769" y="82384"/>
                </a:cubicBezTo>
                <a:cubicBezTo>
                  <a:pt x="119270" y="82384"/>
                  <a:pt x="82384" y="45499"/>
                  <a:pt x="82384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00FFFF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32" name="Google Shape;18632;p44"/>
          <p:cNvSpPr/>
          <p:nvPr/>
        </p:nvSpPr>
        <p:spPr>
          <a:xfrm>
            <a:off x="7905274" y="2784586"/>
            <a:ext cx="239740" cy="239739"/>
          </a:xfrm>
          <a:custGeom>
            <a:avLst/>
            <a:gdLst/>
            <a:ahLst/>
            <a:cxnLst/>
            <a:rect l="l" t="t" r="r" b="b"/>
            <a:pathLst>
              <a:path w="164770" h="164769" extrusionOk="0">
                <a:moveTo>
                  <a:pt x="82384" y="0"/>
                </a:moveTo>
                <a:cubicBezTo>
                  <a:pt x="82384" y="45499"/>
                  <a:pt x="45500" y="82384"/>
                  <a:pt x="1" y="82384"/>
                </a:cubicBezTo>
                <a:cubicBezTo>
                  <a:pt x="45500" y="82384"/>
                  <a:pt x="82384" y="119268"/>
                  <a:pt x="82384" y="164769"/>
                </a:cubicBezTo>
                <a:cubicBezTo>
                  <a:pt x="82384" y="119268"/>
                  <a:pt x="119270" y="82384"/>
                  <a:pt x="164769" y="82384"/>
                </a:cubicBezTo>
                <a:cubicBezTo>
                  <a:pt x="119270" y="82384"/>
                  <a:pt x="82384" y="45499"/>
                  <a:pt x="82384" y="0"/>
                </a:cubicBezTo>
                <a:close/>
              </a:path>
            </a:pathLst>
          </a:custGeom>
          <a:gradFill>
            <a:gsLst>
              <a:gs pos="0">
                <a:srgbClr val="C27BA0"/>
              </a:gs>
              <a:gs pos="100000">
                <a:srgbClr val="F4C5B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7752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4" name="Google Shape;19264;p6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sánh bài báo</a:t>
            </a:r>
            <a:endParaRPr/>
          </a:p>
        </p:txBody>
      </p:sp>
      <p:sp>
        <p:nvSpPr>
          <p:cNvPr id="19265" name="Google Shape;19265;p67"/>
          <p:cNvSpPr txBox="1">
            <a:spLocks noGrp="1"/>
          </p:cNvSpPr>
          <p:nvPr>
            <p:ph type="subTitle" idx="2"/>
          </p:nvPr>
        </p:nvSpPr>
        <p:spPr>
          <a:xfrm>
            <a:off x="925950" y="2636503"/>
            <a:ext cx="3198000" cy="19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" lvl="0" indent="-18034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500"/>
              <a:t>ANN, DNN, RNN-LSTM</a:t>
            </a:r>
            <a:endParaRPr sz="1500"/>
          </a:p>
          <a:p>
            <a:pPr marL="182880" lvl="0" indent="-18034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500"/>
              <a:t>UNSW-NB15</a:t>
            </a:r>
            <a:endParaRPr sz="1500"/>
          </a:p>
          <a:p>
            <a:pPr marL="182880" lvl="0" indent="-18034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500"/>
              <a:t>70% training, 15% validation và 15% testing</a:t>
            </a:r>
            <a:endParaRPr sz="1500"/>
          </a:p>
          <a:p>
            <a:pPr marL="182880" lvl="0" indent="-18034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500"/>
              <a:t>Phân loại đa nhãn</a:t>
            </a:r>
            <a:endParaRPr sz="1500"/>
          </a:p>
        </p:txBody>
      </p:sp>
      <p:sp>
        <p:nvSpPr>
          <p:cNvPr id="19266" name="Google Shape;19266;p67"/>
          <p:cNvSpPr txBox="1">
            <a:spLocks noGrp="1"/>
          </p:cNvSpPr>
          <p:nvPr>
            <p:ph type="subTitle" idx="1"/>
          </p:nvPr>
        </p:nvSpPr>
        <p:spPr>
          <a:xfrm>
            <a:off x="4891674" y="2636503"/>
            <a:ext cx="3326400" cy="19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" lvl="0" indent="-18034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500"/>
              <a:t>2 giai đoạn</a:t>
            </a:r>
            <a:endParaRPr sz="1500"/>
          </a:p>
          <a:p>
            <a:pPr marL="182880" lvl="0" indent="-18034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500"/>
              <a:t>Giai đoạn 1: (nhãn nhị phân) LR, GBM và SVM</a:t>
            </a:r>
            <a:endParaRPr sz="1500"/>
          </a:p>
          <a:p>
            <a:pPr marL="182880" lvl="0" indent="-18034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500"/>
              <a:t>Giai đoạn 2: (đa nhãn) C5.0, </a:t>
            </a:r>
            <a:r>
              <a:rPr lang="en-US" sz="1500"/>
              <a:t>Naïve Bayes và multinomial SVM </a:t>
            </a:r>
            <a:endParaRPr sz="1500"/>
          </a:p>
          <a:p>
            <a:pPr marL="182880" lvl="0" indent="-18034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500"/>
              <a:t>70% training, 30% testing</a:t>
            </a:r>
            <a:endParaRPr sz="1500"/>
          </a:p>
        </p:txBody>
      </p:sp>
      <p:sp>
        <p:nvSpPr>
          <p:cNvPr id="19267" name="Google Shape;19267;p67"/>
          <p:cNvSpPr txBox="1">
            <a:spLocks noGrp="1"/>
          </p:cNvSpPr>
          <p:nvPr>
            <p:ph type="subTitle" idx="3"/>
          </p:nvPr>
        </p:nvSpPr>
        <p:spPr>
          <a:xfrm>
            <a:off x="695464" y="1942050"/>
            <a:ext cx="3658822" cy="7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>
                <a:latin typeface="Lexend Deca Black"/>
                <a:ea typeface="Lexend Deca Black"/>
                <a:cs typeface="Lexend Deca Black"/>
                <a:sym typeface="Lexend Deca Black"/>
              </a:rPr>
              <a:t>IDS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>
                <a:latin typeface="Lexend Deca Black"/>
                <a:ea typeface="Lexend Deca Black"/>
                <a:cs typeface="Lexend Deca Black"/>
                <a:sym typeface="Lexend Deca Black"/>
              </a:rPr>
              <a:t>Deep Learning</a:t>
            </a:r>
            <a:endParaRPr sz="2000" b="0"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19268" name="Google Shape;19268;p67"/>
          <p:cNvSpPr txBox="1">
            <a:spLocks noGrp="1"/>
          </p:cNvSpPr>
          <p:nvPr>
            <p:ph type="subTitle" idx="4"/>
          </p:nvPr>
        </p:nvSpPr>
        <p:spPr>
          <a:xfrm>
            <a:off x="4661314" y="1942050"/>
            <a:ext cx="3787222" cy="7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>
                <a:latin typeface="Lexend Deca Black"/>
                <a:ea typeface="Lexend Deca Black"/>
                <a:cs typeface="Lexend Deca Black"/>
                <a:sym typeface="Lexend Deca Black"/>
              </a:rPr>
              <a:t>NIDS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>
                <a:latin typeface="Lexend Deca Black"/>
                <a:ea typeface="Lexend Deca Black"/>
                <a:cs typeface="Lexend Deca Black"/>
                <a:sym typeface="Lexend Deca Black"/>
              </a:rPr>
              <a:t>Machine Learning</a:t>
            </a:r>
            <a:endParaRPr sz="2000" b="0"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19269" name="Google Shape;19269;p67"/>
          <p:cNvSpPr/>
          <p:nvPr/>
        </p:nvSpPr>
        <p:spPr>
          <a:xfrm>
            <a:off x="6174221" y="1180625"/>
            <a:ext cx="761400" cy="7614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42FFFF"/>
              </a:gs>
              <a:gs pos="100000">
                <a:srgbClr val="07B8B8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Lexend Deca Black" panose="020B0604020202020204" charset="0"/>
              </a:rPr>
              <a:t>2</a:t>
            </a:r>
            <a:endParaRPr sz="3600">
              <a:latin typeface="Lexend Deca Black" panose="020B0604020202020204" charset="0"/>
            </a:endParaRPr>
          </a:p>
        </p:txBody>
      </p:sp>
      <p:sp>
        <p:nvSpPr>
          <p:cNvPr id="19270" name="Google Shape;19270;p67"/>
          <p:cNvSpPr/>
          <p:nvPr/>
        </p:nvSpPr>
        <p:spPr>
          <a:xfrm>
            <a:off x="2144250" y="1180625"/>
            <a:ext cx="761400" cy="7614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42FFFF"/>
              </a:gs>
              <a:gs pos="100000">
                <a:srgbClr val="07B8B8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Lexend Deca Black" panose="020B0604020202020204" charset="0"/>
              </a:rPr>
              <a:t>1</a:t>
            </a:r>
            <a:endParaRPr sz="3600">
              <a:latin typeface="Lexend Deca Black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71" name="Google Shape;18671;p48"/>
          <p:cNvSpPr txBox="1">
            <a:spLocks noGrp="1"/>
          </p:cNvSpPr>
          <p:nvPr>
            <p:ph type="title"/>
          </p:nvPr>
        </p:nvSpPr>
        <p:spPr>
          <a:xfrm>
            <a:off x="720000" y="57565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Deep-Intrusion Detection System with Enhanced UNSW-NB15 dataset Based on Deep Learning Techniques</a:t>
            </a:r>
            <a:endParaRPr sz="240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DF6910D-2E74-A976-4709-C0F8CBEA12B2}"/>
              </a:ext>
            </a:extLst>
          </p:cNvPr>
          <p:cNvGrpSpPr/>
          <p:nvPr/>
        </p:nvGrpSpPr>
        <p:grpSpPr>
          <a:xfrm>
            <a:off x="917583" y="2319696"/>
            <a:ext cx="7308834" cy="1200797"/>
            <a:chOff x="1363898" y="1971351"/>
            <a:chExt cx="7308834" cy="1200797"/>
          </a:xfrm>
        </p:grpSpPr>
        <p:pic>
          <p:nvPicPr>
            <p:cNvPr id="14" name="Picture 13" descr="A picture containing text, screenshot, font, number&#10;&#10;Description automatically generated">
              <a:extLst>
                <a:ext uri="{FF2B5EF4-FFF2-40B4-BE49-F238E27FC236}">
                  <a16:creationId xmlns:a16="http://schemas.microsoft.com/office/drawing/2014/main" id="{04509645-43F1-A706-F2A6-B0F7679C34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4595"/>
            <a:stretch/>
          </p:blipFill>
          <p:spPr>
            <a:xfrm>
              <a:off x="1363898" y="1971351"/>
              <a:ext cx="2957731" cy="1200797"/>
            </a:xfrm>
            <a:prstGeom prst="rect">
              <a:avLst/>
            </a:prstGeom>
          </p:spPr>
        </p:pic>
        <p:pic>
          <p:nvPicPr>
            <p:cNvPr id="15" name="Picture 14" descr="A picture containing text, screenshot, font, number&#10;&#10;Description automatically generated">
              <a:extLst>
                <a:ext uri="{FF2B5EF4-FFF2-40B4-BE49-F238E27FC236}">
                  <a16:creationId xmlns:a16="http://schemas.microsoft.com/office/drawing/2014/main" id="{A2101543-E576-2A44-80FF-02BF5564C1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915"/>
            <a:stretch/>
          </p:blipFill>
          <p:spPr>
            <a:xfrm>
              <a:off x="4321629" y="1971351"/>
              <a:ext cx="4351103" cy="12007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26510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71" name="Google Shape;18671;p48"/>
          <p:cNvSpPr txBox="1">
            <a:spLocks noGrp="1"/>
          </p:cNvSpPr>
          <p:nvPr>
            <p:ph type="title"/>
          </p:nvPr>
        </p:nvSpPr>
        <p:spPr>
          <a:xfrm>
            <a:off x="720000" y="36882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Network Based Intrusion Detection Using the UNSW-NB15 Dataset</a:t>
            </a:r>
            <a:endParaRPr sz="2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87CDEA-FEFF-2587-C3C3-FCC7DABF0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461241"/>
            <a:ext cx="3901440" cy="2932430"/>
          </a:xfrm>
          <a:prstGeom prst="rect">
            <a:avLst/>
          </a:prstGeom>
        </p:spPr>
      </p:pic>
      <p:pic>
        <p:nvPicPr>
          <p:cNvPr id="5" name="Picture 4" descr="A picture containing text, screenshot, number, font&#10;&#10;Description automatically generated">
            <a:extLst>
              <a:ext uri="{FF2B5EF4-FFF2-40B4-BE49-F238E27FC236}">
                <a16:creationId xmlns:a16="http://schemas.microsoft.com/office/drawing/2014/main" id="{C72D713A-7F96-4883-4A00-7CED60FCE36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843"/>
          <a:stretch/>
        </p:blipFill>
        <p:spPr bwMode="auto">
          <a:xfrm>
            <a:off x="4584155" y="2326111"/>
            <a:ext cx="3839845" cy="20675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70573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2" name="Google Shape;18622;p44"/>
          <p:cNvSpPr txBox="1">
            <a:spLocks noGrp="1"/>
          </p:cNvSpPr>
          <p:nvPr>
            <p:ph type="title"/>
          </p:nvPr>
        </p:nvSpPr>
        <p:spPr>
          <a:xfrm>
            <a:off x="1530675" y="2211300"/>
            <a:ext cx="6082500" cy="138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/>
              <a:t>Cải thiện</a:t>
            </a:r>
          </a:p>
        </p:txBody>
      </p:sp>
      <p:sp>
        <p:nvSpPr>
          <p:cNvPr id="18623" name="Google Shape;18623;p44"/>
          <p:cNvSpPr txBox="1">
            <a:spLocks noGrp="1"/>
          </p:cNvSpPr>
          <p:nvPr>
            <p:ph type="title" idx="2"/>
          </p:nvPr>
        </p:nvSpPr>
        <p:spPr>
          <a:xfrm>
            <a:off x="3939975" y="1267375"/>
            <a:ext cx="1263900" cy="841800"/>
          </a:xfrm>
          <a:prstGeom prst="rect">
            <a:avLst/>
          </a:prstGeom>
          <a:gradFill>
            <a:gsLst>
              <a:gs pos="0">
                <a:srgbClr val="42FFFF"/>
              </a:gs>
              <a:gs pos="100000">
                <a:srgbClr val="07B8B8"/>
              </a:gs>
            </a:gsLst>
            <a:lin ang="5400012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8624" name="Google Shape;18624;p44"/>
          <p:cNvSpPr txBox="1">
            <a:spLocks noGrp="1"/>
          </p:cNvSpPr>
          <p:nvPr>
            <p:ph type="subTitle" idx="1"/>
          </p:nvPr>
        </p:nvSpPr>
        <p:spPr>
          <a:xfrm>
            <a:off x="1530675" y="3699725"/>
            <a:ext cx="6082500" cy="443100"/>
          </a:xfrm>
          <a:prstGeom prst="rect">
            <a:avLst/>
          </a:prstGeom>
          <a:gradFill>
            <a:gsLst>
              <a:gs pos="0">
                <a:srgbClr val="42FFFF"/>
              </a:gs>
              <a:gs pos="100000">
                <a:srgbClr val="07B8B8"/>
              </a:gs>
            </a:gsLst>
            <a:lin ang="5400012" scaled="0"/>
          </a:gra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/>
              <a:t>Đề xuất cải thiện cho phương pháp</a:t>
            </a:r>
            <a:endParaRPr b="1" i="1"/>
          </a:p>
        </p:txBody>
      </p:sp>
      <p:sp>
        <p:nvSpPr>
          <p:cNvPr id="18625" name="Google Shape;18625;p44"/>
          <p:cNvSpPr txBox="1">
            <a:spLocks noGrp="1"/>
          </p:cNvSpPr>
          <p:nvPr>
            <p:ph type="ctrTitle" idx="3"/>
          </p:nvPr>
        </p:nvSpPr>
        <p:spPr>
          <a:xfrm>
            <a:off x="618490" y="257925"/>
            <a:ext cx="1877100" cy="23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NT204.N21.ATCL</a:t>
            </a:r>
            <a:endParaRPr/>
          </a:p>
        </p:txBody>
      </p:sp>
      <p:sp>
        <p:nvSpPr>
          <p:cNvPr id="18626" name="Google Shape;18626;p44"/>
          <p:cNvSpPr txBox="1">
            <a:spLocks noGrp="1"/>
          </p:cNvSpPr>
          <p:nvPr>
            <p:ph type="ctrTitle" idx="4"/>
          </p:nvPr>
        </p:nvSpPr>
        <p:spPr>
          <a:xfrm>
            <a:off x="6348285" y="257925"/>
            <a:ext cx="2177100" cy="23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Nhóm 8</a:t>
            </a:r>
            <a:endParaRPr/>
          </a:p>
        </p:txBody>
      </p:sp>
      <p:sp>
        <p:nvSpPr>
          <p:cNvPr id="18627" name="Google Shape;18627;p44"/>
          <p:cNvSpPr/>
          <p:nvPr/>
        </p:nvSpPr>
        <p:spPr>
          <a:xfrm>
            <a:off x="593351" y="2947549"/>
            <a:ext cx="336543" cy="336541"/>
          </a:xfrm>
          <a:custGeom>
            <a:avLst/>
            <a:gdLst/>
            <a:ahLst/>
            <a:cxnLst/>
            <a:rect l="l" t="t" r="r" b="b"/>
            <a:pathLst>
              <a:path w="164770" h="164769" extrusionOk="0">
                <a:moveTo>
                  <a:pt x="82384" y="0"/>
                </a:moveTo>
                <a:cubicBezTo>
                  <a:pt x="82384" y="45499"/>
                  <a:pt x="45500" y="82384"/>
                  <a:pt x="1" y="82384"/>
                </a:cubicBezTo>
                <a:cubicBezTo>
                  <a:pt x="45500" y="82384"/>
                  <a:pt x="82384" y="119268"/>
                  <a:pt x="82384" y="164769"/>
                </a:cubicBezTo>
                <a:cubicBezTo>
                  <a:pt x="82384" y="119268"/>
                  <a:pt x="119270" y="82384"/>
                  <a:pt x="164769" y="82384"/>
                </a:cubicBezTo>
                <a:cubicBezTo>
                  <a:pt x="119270" y="82384"/>
                  <a:pt x="82384" y="45499"/>
                  <a:pt x="82384" y="0"/>
                </a:cubicBezTo>
                <a:close/>
              </a:path>
            </a:pathLst>
          </a:custGeom>
          <a:gradFill>
            <a:gsLst>
              <a:gs pos="0">
                <a:srgbClr val="C27BA0"/>
              </a:gs>
              <a:gs pos="100000">
                <a:srgbClr val="F4C5B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28" name="Google Shape;18628;p44"/>
          <p:cNvSpPr/>
          <p:nvPr/>
        </p:nvSpPr>
        <p:spPr>
          <a:xfrm>
            <a:off x="8262501" y="852549"/>
            <a:ext cx="336543" cy="336541"/>
          </a:xfrm>
          <a:custGeom>
            <a:avLst/>
            <a:gdLst/>
            <a:ahLst/>
            <a:cxnLst/>
            <a:rect l="l" t="t" r="r" b="b"/>
            <a:pathLst>
              <a:path w="164770" h="164769" extrusionOk="0">
                <a:moveTo>
                  <a:pt x="82384" y="0"/>
                </a:moveTo>
                <a:cubicBezTo>
                  <a:pt x="82384" y="45499"/>
                  <a:pt x="45500" y="82384"/>
                  <a:pt x="1" y="82384"/>
                </a:cubicBezTo>
                <a:cubicBezTo>
                  <a:pt x="45500" y="82384"/>
                  <a:pt x="82384" y="119268"/>
                  <a:pt x="82384" y="164769"/>
                </a:cubicBezTo>
                <a:cubicBezTo>
                  <a:pt x="82384" y="119268"/>
                  <a:pt x="119270" y="82384"/>
                  <a:pt x="164769" y="82384"/>
                </a:cubicBezTo>
                <a:cubicBezTo>
                  <a:pt x="119270" y="82384"/>
                  <a:pt x="82384" y="45499"/>
                  <a:pt x="82384" y="0"/>
                </a:cubicBezTo>
                <a:close/>
              </a:path>
            </a:pathLst>
          </a:custGeom>
          <a:gradFill>
            <a:gsLst>
              <a:gs pos="0">
                <a:srgbClr val="E76A28"/>
              </a:gs>
              <a:gs pos="100000">
                <a:srgbClr val="F4C5B1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29" name="Google Shape;18629;p44"/>
          <p:cNvSpPr/>
          <p:nvPr/>
        </p:nvSpPr>
        <p:spPr>
          <a:xfrm>
            <a:off x="2076699" y="949373"/>
            <a:ext cx="239740" cy="239739"/>
          </a:xfrm>
          <a:custGeom>
            <a:avLst/>
            <a:gdLst/>
            <a:ahLst/>
            <a:cxnLst/>
            <a:rect l="l" t="t" r="r" b="b"/>
            <a:pathLst>
              <a:path w="164770" h="164769" extrusionOk="0">
                <a:moveTo>
                  <a:pt x="82384" y="0"/>
                </a:moveTo>
                <a:cubicBezTo>
                  <a:pt x="82384" y="45499"/>
                  <a:pt x="45500" y="82384"/>
                  <a:pt x="1" y="82384"/>
                </a:cubicBezTo>
                <a:cubicBezTo>
                  <a:pt x="45500" y="82384"/>
                  <a:pt x="82384" y="119268"/>
                  <a:pt x="82384" y="164769"/>
                </a:cubicBezTo>
                <a:cubicBezTo>
                  <a:pt x="82384" y="119268"/>
                  <a:pt x="119270" y="82384"/>
                  <a:pt x="164769" y="82384"/>
                </a:cubicBezTo>
                <a:cubicBezTo>
                  <a:pt x="119270" y="82384"/>
                  <a:pt x="82384" y="45499"/>
                  <a:pt x="82384" y="0"/>
                </a:cubicBezTo>
                <a:close/>
              </a:path>
            </a:pathLst>
          </a:custGeom>
          <a:gradFill>
            <a:gsLst>
              <a:gs pos="0">
                <a:srgbClr val="E76A28"/>
              </a:gs>
              <a:gs pos="100000">
                <a:srgbClr val="F4C5B1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30" name="Google Shape;18630;p44"/>
          <p:cNvSpPr/>
          <p:nvPr/>
        </p:nvSpPr>
        <p:spPr>
          <a:xfrm>
            <a:off x="987074" y="4276111"/>
            <a:ext cx="239740" cy="239739"/>
          </a:xfrm>
          <a:custGeom>
            <a:avLst/>
            <a:gdLst/>
            <a:ahLst/>
            <a:cxnLst/>
            <a:rect l="l" t="t" r="r" b="b"/>
            <a:pathLst>
              <a:path w="164770" h="164769" extrusionOk="0">
                <a:moveTo>
                  <a:pt x="82384" y="0"/>
                </a:moveTo>
                <a:cubicBezTo>
                  <a:pt x="82384" y="45499"/>
                  <a:pt x="45500" y="82384"/>
                  <a:pt x="1" y="82384"/>
                </a:cubicBezTo>
                <a:cubicBezTo>
                  <a:pt x="45500" y="82384"/>
                  <a:pt x="82384" y="119268"/>
                  <a:pt x="82384" y="164769"/>
                </a:cubicBezTo>
                <a:cubicBezTo>
                  <a:pt x="82384" y="119268"/>
                  <a:pt x="119270" y="82384"/>
                  <a:pt x="164769" y="82384"/>
                </a:cubicBezTo>
                <a:cubicBezTo>
                  <a:pt x="119270" y="82384"/>
                  <a:pt x="82384" y="45499"/>
                  <a:pt x="82384" y="0"/>
                </a:cubicBezTo>
                <a:close/>
              </a:path>
            </a:pathLst>
          </a:custGeom>
          <a:gradFill>
            <a:gsLst>
              <a:gs pos="0">
                <a:srgbClr val="93C47D"/>
              </a:gs>
              <a:gs pos="100000">
                <a:srgbClr val="00FFFF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31" name="Google Shape;18631;p44"/>
          <p:cNvSpPr/>
          <p:nvPr/>
        </p:nvSpPr>
        <p:spPr>
          <a:xfrm>
            <a:off x="593349" y="852561"/>
            <a:ext cx="239740" cy="239739"/>
          </a:xfrm>
          <a:custGeom>
            <a:avLst/>
            <a:gdLst/>
            <a:ahLst/>
            <a:cxnLst/>
            <a:rect l="l" t="t" r="r" b="b"/>
            <a:pathLst>
              <a:path w="164770" h="164769" extrusionOk="0">
                <a:moveTo>
                  <a:pt x="82384" y="0"/>
                </a:moveTo>
                <a:cubicBezTo>
                  <a:pt x="82384" y="45499"/>
                  <a:pt x="45500" y="82384"/>
                  <a:pt x="1" y="82384"/>
                </a:cubicBezTo>
                <a:cubicBezTo>
                  <a:pt x="45500" y="82384"/>
                  <a:pt x="82384" y="119268"/>
                  <a:pt x="82384" y="164769"/>
                </a:cubicBezTo>
                <a:cubicBezTo>
                  <a:pt x="82384" y="119268"/>
                  <a:pt x="119270" y="82384"/>
                  <a:pt x="164769" y="82384"/>
                </a:cubicBezTo>
                <a:cubicBezTo>
                  <a:pt x="119270" y="82384"/>
                  <a:pt x="82384" y="45499"/>
                  <a:pt x="82384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00FFFF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32" name="Google Shape;18632;p44"/>
          <p:cNvSpPr/>
          <p:nvPr/>
        </p:nvSpPr>
        <p:spPr>
          <a:xfrm>
            <a:off x="7905274" y="2784586"/>
            <a:ext cx="239740" cy="239739"/>
          </a:xfrm>
          <a:custGeom>
            <a:avLst/>
            <a:gdLst/>
            <a:ahLst/>
            <a:cxnLst/>
            <a:rect l="l" t="t" r="r" b="b"/>
            <a:pathLst>
              <a:path w="164770" h="164769" extrusionOk="0">
                <a:moveTo>
                  <a:pt x="82384" y="0"/>
                </a:moveTo>
                <a:cubicBezTo>
                  <a:pt x="82384" y="45499"/>
                  <a:pt x="45500" y="82384"/>
                  <a:pt x="1" y="82384"/>
                </a:cubicBezTo>
                <a:cubicBezTo>
                  <a:pt x="45500" y="82384"/>
                  <a:pt x="82384" y="119268"/>
                  <a:pt x="82384" y="164769"/>
                </a:cubicBezTo>
                <a:cubicBezTo>
                  <a:pt x="82384" y="119268"/>
                  <a:pt x="119270" y="82384"/>
                  <a:pt x="164769" y="82384"/>
                </a:cubicBezTo>
                <a:cubicBezTo>
                  <a:pt x="119270" y="82384"/>
                  <a:pt x="82384" y="45499"/>
                  <a:pt x="82384" y="0"/>
                </a:cubicBezTo>
                <a:close/>
              </a:path>
            </a:pathLst>
          </a:custGeom>
          <a:gradFill>
            <a:gsLst>
              <a:gs pos="0">
                <a:srgbClr val="C27BA0"/>
              </a:gs>
              <a:gs pos="100000">
                <a:srgbClr val="F4C5B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6249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8" name="Google Shape;18538;p43"/>
          <p:cNvSpPr txBox="1">
            <a:spLocks noGrp="1"/>
          </p:cNvSpPr>
          <p:nvPr>
            <p:ph type="title"/>
          </p:nvPr>
        </p:nvSpPr>
        <p:spPr>
          <a:xfrm>
            <a:off x="2135550" y="845825"/>
            <a:ext cx="4872900" cy="15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Cảm ơn!</a:t>
            </a:r>
            <a:endParaRPr sz="7200"/>
          </a:p>
        </p:txBody>
      </p:sp>
      <p:sp>
        <p:nvSpPr>
          <p:cNvPr id="18539" name="Google Shape;18539;p43"/>
          <p:cNvSpPr txBox="1">
            <a:spLocks noGrp="1"/>
          </p:cNvSpPr>
          <p:nvPr>
            <p:ph type="subTitle" idx="1"/>
          </p:nvPr>
        </p:nvSpPr>
        <p:spPr>
          <a:xfrm>
            <a:off x="2135550" y="2343280"/>
            <a:ext cx="4872900" cy="421366"/>
          </a:xfrm>
          <a:prstGeom prst="rect">
            <a:avLst/>
          </a:prstGeom>
          <a:gradFill>
            <a:gsLst>
              <a:gs pos="0">
                <a:srgbClr val="42FFFF"/>
              </a:gs>
              <a:gs pos="100000">
                <a:srgbClr val="07B8B8"/>
              </a:gs>
            </a:gsLst>
            <a:lin ang="5400012" scaled="0"/>
          </a:gra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/>
              <a:t>Xin cảm ơn sự theo dõi của thầy và các bạn</a:t>
            </a:r>
            <a:endParaRPr b="1" i="1"/>
          </a:p>
        </p:txBody>
      </p:sp>
      <p:sp>
        <p:nvSpPr>
          <p:cNvPr id="18540" name="Google Shape;18540;p43"/>
          <p:cNvSpPr txBox="1">
            <a:spLocks noGrp="1"/>
          </p:cNvSpPr>
          <p:nvPr>
            <p:ph type="ctrTitle" idx="2"/>
          </p:nvPr>
        </p:nvSpPr>
        <p:spPr>
          <a:xfrm>
            <a:off x="618490" y="257925"/>
            <a:ext cx="1877100" cy="23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NT204.N21.ATCL</a:t>
            </a:r>
            <a:endParaRPr/>
          </a:p>
        </p:txBody>
      </p:sp>
      <p:sp>
        <p:nvSpPr>
          <p:cNvPr id="18541" name="Google Shape;18541;p43"/>
          <p:cNvSpPr txBox="1">
            <a:spLocks noGrp="1"/>
          </p:cNvSpPr>
          <p:nvPr>
            <p:ph type="ctrTitle" idx="3"/>
          </p:nvPr>
        </p:nvSpPr>
        <p:spPr>
          <a:xfrm>
            <a:off x="6348285" y="257925"/>
            <a:ext cx="2177100" cy="23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Nhóm 8</a:t>
            </a:r>
            <a:endParaRPr/>
          </a:p>
        </p:txBody>
      </p:sp>
      <p:sp>
        <p:nvSpPr>
          <p:cNvPr id="18542" name="Google Shape;18542;p43"/>
          <p:cNvSpPr/>
          <p:nvPr/>
        </p:nvSpPr>
        <p:spPr>
          <a:xfrm>
            <a:off x="1539524" y="3963586"/>
            <a:ext cx="239740" cy="239739"/>
          </a:xfrm>
          <a:custGeom>
            <a:avLst/>
            <a:gdLst/>
            <a:ahLst/>
            <a:cxnLst/>
            <a:rect l="l" t="t" r="r" b="b"/>
            <a:pathLst>
              <a:path w="164770" h="164769" extrusionOk="0">
                <a:moveTo>
                  <a:pt x="82384" y="0"/>
                </a:moveTo>
                <a:cubicBezTo>
                  <a:pt x="82384" y="45499"/>
                  <a:pt x="45500" y="82384"/>
                  <a:pt x="1" y="82384"/>
                </a:cubicBezTo>
                <a:cubicBezTo>
                  <a:pt x="45500" y="82384"/>
                  <a:pt x="82384" y="119268"/>
                  <a:pt x="82384" y="164769"/>
                </a:cubicBezTo>
                <a:cubicBezTo>
                  <a:pt x="82384" y="119268"/>
                  <a:pt x="119270" y="82384"/>
                  <a:pt x="164769" y="82384"/>
                </a:cubicBezTo>
                <a:cubicBezTo>
                  <a:pt x="119270" y="82384"/>
                  <a:pt x="82384" y="45499"/>
                  <a:pt x="82384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rgbClr val="F4C5B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543" name="Google Shape;18543;p43"/>
          <p:cNvGrpSpPr/>
          <p:nvPr/>
        </p:nvGrpSpPr>
        <p:grpSpPr>
          <a:xfrm rot="415252">
            <a:off x="3111980" y="3158953"/>
            <a:ext cx="2716348" cy="1985348"/>
            <a:chOff x="2662075" y="2478875"/>
            <a:chExt cx="2268300" cy="1657875"/>
          </a:xfrm>
        </p:grpSpPr>
        <p:sp>
          <p:nvSpPr>
            <p:cNvPr id="18544" name="Google Shape;18544;p43"/>
            <p:cNvSpPr/>
            <p:nvPr/>
          </p:nvSpPr>
          <p:spPr>
            <a:xfrm>
              <a:off x="2955625" y="2478875"/>
              <a:ext cx="1681225" cy="1167525"/>
            </a:xfrm>
            <a:custGeom>
              <a:avLst/>
              <a:gdLst/>
              <a:ahLst/>
              <a:cxnLst/>
              <a:rect l="l" t="t" r="r" b="b"/>
              <a:pathLst>
                <a:path w="67249" h="46701" extrusionOk="0">
                  <a:moveTo>
                    <a:pt x="3369" y="1"/>
                  </a:moveTo>
                  <a:cubicBezTo>
                    <a:pt x="1501" y="1"/>
                    <a:pt x="0" y="1502"/>
                    <a:pt x="0" y="3370"/>
                  </a:cubicBezTo>
                  <a:lnTo>
                    <a:pt x="0" y="43298"/>
                  </a:lnTo>
                  <a:cubicBezTo>
                    <a:pt x="0" y="45166"/>
                    <a:pt x="1501" y="46701"/>
                    <a:pt x="3369" y="46701"/>
                  </a:cubicBezTo>
                  <a:lnTo>
                    <a:pt x="63879" y="46701"/>
                  </a:lnTo>
                  <a:cubicBezTo>
                    <a:pt x="65747" y="46701"/>
                    <a:pt x="67248" y="45166"/>
                    <a:pt x="67248" y="43298"/>
                  </a:cubicBezTo>
                  <a:lnTo>
                    <a:pt x="67248" y="3370"/>
                  </a:lnTo>
                  <a:cubicBezTo>
                    <a:pt x="67248" y="1502"/>
                    <a:pt x="65747" y="1"/>
                    <a:pt x="63879" y="1"/>
                  </a:cubicBezTo>
                  <a:close/>
                </a:path>
              </a:pathLst>
            </a:custGeom>
            <a:solidFill>
              <a:schemeClr val="lt2"/>
            </a:solidFill>
            <a:ln w="750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5" name="Google Shape;18545;p43"/>
            <p:cNvSpPr/>
            <p:nvPr/>
          </p:nvSpPr>
          <p:spPr>
            <a:xfrm>
              <a:off x="2681250" y="4061675"/>
              <a:ext cx="2229950" cy="75075"/>
            </a:xfrm>
            <a:custGeom>
              <a:avLst/>
              <a:gdLst/>
              <a:ahLst/>
              <a:cxnLst/>
              <a:rect l="l" t="t" r="r" b="b"/>
              <a:pathLst>
                <a:path w="89198" h="3003" extrusionOk="0">
                  <a:moveTo>
                    <a:pt x="1" y="1"/>
                  </a:moveTo>
                  <a:cubicBezTo>
                    <a:pt x="1" y="1835"/>
                    <a:pt x="1468" y="3003"/>
                    <a:pt x="4237" y="3003"/>
                  </a:cubicBezTo>
                  <a:lnTo>
                    <a:pt x="84961" y="3003"/>
                  </a:lnTo>
                  <a:cubicBezTo>
                    <a:pt x="87730" y="3003"/>
                    <a:pt x="89198" y="1835"/>
                    <a:pt x="89198" y="1"/>
                  </a:cubicBezTo>
                  <a:close/>
                </a:path>
              </a:pathLst>
            </a:custGeom>
            <a:solidFill>
              <a:srgbClr val="EDEDED"/>
            </a:solidFill>
            <a:ln w="750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6" name="Google Shape;18546;p43"/>
            <p:cNvSpPr/>
            <p:nvPr/>
          </p:nvSpPr>
          <p:spPr>
            <a:xfrm>
              <a:off x="3008975" y="2529750"/>
              <a:ext cx="1574500" cy="1065800"/>
            </a:xfrm>
            <a:custGeom>
              <a:avLst/>
              <a:gdLst/>
              <a:ahLst/>
              <a:cxnLst/>
              <a:rect l="l" t="t" r="r" b="b"/>
              <a:pathLst>
                <a:path w="62980" h="42632" extrusionOk="0">
                  <a:moveTo>
                    <a:pt x="2236" y="1"/>
                  </a:moveTo>
                  <a:cubicBezTo>
                    <a:pt x="1002" y="1"/>
                    <a:pt x="1" y="1001"/>
                    <a:pt x="1" y="2202"/>
                  </a:cubicBezTo>
                  <a:lnTo>
                    <a:pt x="1" y="40396"/>
                  </a:lnTo>
                  <a:cubicBezTo>
                    <a:pt x="1" y="41630"/>
                    <a:pt x="1002" y="42631"/>
                    <a:pt x="2236" y="42631"/>
                  </a:cubicBezTo>
                  <a:lnTo>
                    <a:pt x="60744" y="42631"/>
                  </a:lnTo>
                  <a:cubicBezTo>
                    <a:pt x="61979" y="42631"/>
                    <a:pt x="62979" y="41630"/>
                    <a:pt x="62979" y="40396"/>
                  </a:cubicBezTo>
                  <a:lnTo>
                    <a:pt x="62979" y="2202"/>
                  </a:lnTo>
                  <a:cubicBezTo>
                    <a:pt x="62979" y="968"/>
                    <a:pt x="61979" y="1"/>
                    <a:pt x="607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7" name="Google Shape;18547;p43"/>
            <p:cNvSpPr/>
            <p:nvPr/>
          </p:nvSpPr>
          <p:spPr>
            <a:xfrm>
              <a:off x="2662075" y="3645550"/>
              <a:ext cx="2268300" cy="437000"/>
            </a:xfrm>
            <a:custGeom>
              <a:avLst/>
              <a:gdLst/>
              <a:ahLst/>
              <a:cxnLst/>
              <a:rect l="l" t="t" r="r" b="b"/>
              <a:pathLst>
                <a:path w="90732" h="17480" extrusionOk="0">
                  <a:moveTo>
                    <a:pt x="15178" y="1"/>
                  </a:moveTo>
                  <a:cubicBezTo>
                    <a:pt x="13543" y="1"/>
                    <a:pt x="11709" y="501"/>
                    <a:pt x="10041" y="3036"/>
                  </a:cubicBezTo>
                  <a:lnTo>
                    <a:pt x="2002" y="14478"/>
                  </a:lnTo>
                  <a:cubicBezTo>
                    <a:pt x="0" y="17480"/>
                    <a:pt x="0" y="17480"/>
                    <a:pt x="5004" y="17480"/>
                  </a:cubicBezTo>
                  <a:lnTo>
                    <a:pt x="85728" y="17480"/>
                  </a:lnTo>
                  <a:cubicBezTo>
                    <a:pt x="90732" y="17480"/>
                    <a:pt x="90732" y="17480"/>
                    <a:pt x="88730" y="14478"/>
                  </a:cubicBezTo>
                  <a:lnTo>
                    <a:pt x="80691" y="3036"/>
                  </a:lnTo>
                  <a:cubicBezTo>
                    <a:pt x="78990" y="501"/>
                    <a:pt x="77189" y="1"/>
                    <a:pt x="75521" y="1"/>
                  </a:cubicBezTo>
                  <a:close/>
                </a:path>
              </a:pathLst>
            </a:custGeom>
            <a:solidFill>
              <a:schemeClr val="lt2"/>
            </a:solidFill>
            <a:ln w="750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8" name="Google Shape;18548;p43"/>
            <p:cNvSpPr/>
            <p:nvPr/>
          </p:nvSpPr>
          <p:spPr>
            <a:xfrm>
              <a:off x="2903900" y="3681400"/>
              <a:ext cx="1785475" cy="181825"/>
            </a:xfrm>
            <a:custGeom>
              <a:avLst/>
              <a:gdLst/>
              <a:ahLst/>
              <a:cxnLst/>
              <a:rect l="l" t="t" r="r" b="b"/>
              <a:pathLst>
                <a:path w="71419" h="7273" extrusionOk="0">
                  <a:moveTo>
                    <a:pt x="5005" y="1"/>
                  </a:moveTo>
                  <a:lnTo>
                    <a:pt x="1" y="7273"/>
                  </a:lnTo>
                  <a:lnTo>
                    <a:pt x="71419" y="7273"/>
                  </a:lnTo>
                  <a:lnTo>
                    <a:pt x="663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9" name="Google Shape;18549;p43"/>
            <p:cNvSpPr/>
            <p:nvPr/>
          </p:nvSpPr>
          <p:spPr>
            <a:xfrm>
              <a:off x="3004825" y="3705600"/>
              <a:ext cx="1603650" cy="25"/>
            </a:xfrm>
            <a:custGeom>
              <a:avLst/>
              <a:gdLst/>
              <a:ahLst/>
              <a:cxnLst/>
              <a:rect l="l" t="t" r="r" b="b"/>
              <a:pathLst>
                <a:path w="64146" h="1" fill="none" extrusionOk="0">
                  <a:moveTo>
                    <a:pt x="0" y="0"/>
                  </a:moveTo>
                  <a:lnTo>
                    <a:pt x="64146" y="0"/>
                  </a:lnTo>
                </a:path>
              </a:pathLst>
            </a:custGeom>
            <a:noFill/>
            <a:ln w="10850" cap="flat" cmpd="sng">
              <a:solidFill>
                <a:srgbClr val="F0EDE9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0" name="Google Shape;18550;p43"/>
            <p:cNvSpPr/>
            <p:nvPr/>
          </p:nvSpPr>
          <p:spPr>
            <a:xfrm>
              <a:off x="3016500" y="3822350"/>
              <a:ext cx="30050" cy="45050"/>
            </a:xfrm>
            <a:custGeom>
              <a:avLst/>
              <a:gdLst/>
              <a:ahLst/>
              <a:cxnLst/>
              <a:rect l="l" t="t" r="r" b="b"/>
              <a:pathLst>
                <a:path w="1202" h="1802" fill="none" extrusionOk="0">
                  <a:moveTo>
                    <a:pt x="1201" y="0"/>
                  </a:moveTo>
                  <a:lnTo>
                    <a:pt x="0" y="1802"/>
                  </a:lnTo>
                </a:path>
              </a:pathLst>
            </a:custGeom>
            <a:noFill/>
            <a:ln w="10850" cap="flat" cmpd="sng">
              <a:solidFill>
                <a:srgbClr val="F0EDE9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1" name="Google Shape;18551;p43"/>
            <p:cNvSpPr/>
            <p:nvPr/>
          </p:nvSpPr>
          <p:spPr>
            <a:xfrm>
              <a:off x="3136575" y="3822350"/>
              <a:ext cx="30050" cy="45050"/>
            </a:xfrm>
            <a:custGeom>
              <a:avLst/>
              <a:gdLst/>
              <a:ahLst/>
              <a:cxnLst/>
              <a:rect l="l" t="t" r="r" b="b"/>
              <a:pathLst>
                <a:path w="1202" h="1802" fill="none" extrusionOk="0">
                  <a:moveTo>
                    <a:pt x="1201" y="0"/>
                  </a:moveTo>
                  <a:lnTo>
                    <a:pt x="1" y="1802"/>
                  </a:lnTo>
                </a:path>
              </a:pathLst>
            </a:custGeom>
            <a:noFill/>
            <a:ln w="10850" cap="flat" cmpd="sng">
              <a:solidFill>
                <a:srgbClr val="F0EDE9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2" name="Google Shape;18552;p43"/>
            <p:cNvSpPr/>
            <p:nvPr/>
          </p:nvSpPr>
          <p:spPr>
            <a:xfrm>
              <a:off x="3255000" y="3822350"/>
              <a:ext cx="30875" cy="45050"/>
            </a:xfrm>
            <a:custGeom>
              <a:avLst/>
              <a:gdLst/>
              <a:ahLst/>
              <a:cxnLst/>
              <a:rect l="l" t="t" r="r" b="b"/>
              <a:pathLst>
                <a:path w="1235" h="1802" fill="none" extrusionOk="0">
                  <a:moveTo>
                    <a:pt x="1235" y="0"/>
                  </a:moveTo>
                  <a:lnTo>
                    <a:pt x="0" y="1802"/>
                  </a:lnTo>
                </a:path>
              </a:pathLst>
            </a:custGeom>
            <a:noFill/>
            <a:ln w="10850" cap="flat" cmpd="sng">
              <a:solidFill>
                <a:srgbClr val="F0EDE9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3" name="Google Shape;18553;p43"/>
            <p:cNvSpPr/>
            <p:nvPr/>
          </p:nvSpPr>
          <p:spPr>
            <a:xfrm>
              <a:off x="3395925" y="3822350"/>
              <a:ext cx="30050" cy="45050"/>
            </a:xfrm>
            <a:custGeom>
              <a:avLst/>
              <a:gdLst/>
              <a:ahLst/>
              <a:cxnLst/>
              <a:rect l="l" t="t" r="r" b="b"/>
              <a:pathLst>
                <a:path w="1202" h="1802" fill="none" extrusionOk="0">
                  <a:moveTo>
                    <a:pt x="1202" y="0"/>
                  </a:moveTo>
                  <a:lnTo>
                    <a:pt x="1" y="1802"/>
                  </a:lnTo>
                </a:path>
              </a:pathLst>
            </a:custGeom>
            <a:noFill/>
            <a:ln w="10850" cap="flat" cmpd="sng">
              <a:solidFill>
                <a:srgbClr val="F0EDE9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4" name="Google Shape;18554;p43"/>
            <p:cNvSpPr/>
            <p:nvPr/>
          </p:nvSpPr>
          <p:spPr>
            <a:xfrm>
              <a:off x="3880450" y="3780650"/>
              <a:ext cx="11700" cy="40875"/>
            </a:xfrm>
            <a:custGeom>
              <a:avLst/>
              <a:gdLst/>
              <a:ahLst/>
              <a:cxnLst/>
              <a:rect l="l" t="t" r="r" b="b"/>
              <a:pathLst>
                <a:path w="468" h="1635" fill="none" extrusionOk="0">
                  <a:moveTo>
                    <a:pt x="0" y="0"/>
                  </a:moveTo>
                  <a:lnTo>
                    <a:pt x="467" y="1635"/>
                  </a:lnTo>
                </a:path>
              </a:pathLst>
            </a:custGeom>
            <a:noFill/>
            <a:ln w="10850" cap="flat" cmpd="sng">
              <a:solidFill>
                <a:srgbClr val="F0EDE9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5" name="Google Shape;18555;p43"/>
            <p:cNvSpPr/>
            <p:nvPr/>
          </p:nvSpPr>
          <p:spPr>
            <a:xfrm>
              <a:off x="3775375" y="3780650"/>
              <a:ext cx="25" cy="40875"/>
            </a:xfrm>
            <a:custGeom>
              <a:avLst/>
              <a:gdLst/>
              <a:ahLst/>
              <a:cxnLst/>
              <a:rect l="l" t="t" r="r" b="b"/>
              <a:pathLst>
                <a:path w="1" h="1635" fill="none" extrusionOk="0">
                  <a:moveTo>
                    <a:pt x="0" y="0"/>
                  </a:moveTo>
                  <a:lnTo>
                    <a:pt x="0" y="1635"/>
                  </a:lnTo>
                </a:path>
              </a:pathLst>
            </a:custGeom>
            <a:noFill/>
            <a:ln w="10850" cap="flat" cmpd="sng">
              <a:solidFill>
                <a:srgbClr val="F0EDE9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6" name="Google Shape;18556;p43"/>
            <p:cNvSpPr/>
            <p:nvPr/>
          </p:nvSpPr>
          <p:spPr>
            <a:xfrm>
              <a:off x="3664450" y="3780650"/>
              <a:ext cx="25" cy="40875"/>
            </a:xfrm>
            <a:custGeom>
              <a:avLst/>
              <a:gdLst/>
              <a:ahLst/>
              <a:cxnLst/>
              <a:rect l="l" t="t" r="r" b="b"/>
              <a:pathLst>
                <a:path w="1" h="1635" fill="none" extrusionOk="0">
                  <a:moveTo>
                    <a:pt x="1" y="0"/>
                  </a:moveTo>
                  <a:lnTo>
                    <a:pt x="1" y="1635"/>
                  </a:lnTo>
                </a:path>
              </a:pathLst>
            </a:custGeom>
            <a:noFill/>
            <a:ln w="10850" cap="flat" cmpd="sng">
              <a:solidFill>
                <a:srgbClr val="F0EDE9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7" name="Google Shape;18557;p43"/>
            <p:cNvSpPr/>
            <p:nvPr/>
          </p:nvSpPr>
          <p:spPr>
            <a:xfrm>
              <a:off x="3596075" y="3741450"/>
              <a:ext cx="25" cy="39225"/>
            </a:xfrm>
            <a:custGeom>
              <a:avLst/>
              <a:gdLst/>
              <a:ahLst/>
              <a:cxnLst/>
              <a:rect l="l" t="t" r="r" b="b"/>
              <a:pathLst>
                <a:path w="1" h="1569" fill="none" extrusionOk="0">
                  <a:moveTo>
                    <a:pt x="0" y="1"/>
                  </a:moveTo>
                  <a:lnTo>
                    <a:pt x="0" y="1568"/>
                  </a:lnTo>
                </a:path>
              </a:pathLst>
            </a:custGeom>
            <a:noFill/>
            <a:ln w="10850" cap="flat" cmpd="sng">
              <a:solidFill>
                <a:srgbClr val="F0EDE9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8" name="Google Shape;18558;p43"/>
            <p:cNvSpPr/>
            <p:nvPr/>
          </p:nvSpPr>
          <p:spPr>
            <a:xfrm>
              <a:off x="3704475" y="3741450"/>
              <a:ext cx="25" cy="39225"/>
            </a:xfrm>
            <a:custGeom>
              <a:avLst/>
              <a:gdLst/>
              <a:ahLst/>
              <a:cxnLst/>
              <a:rect l="l" t="t" r="r" b="b"/>
              <a:pathLst>
                <a:path w="1" h="1569" fill="none" extrusionOk="0">
                  <a:moveTo>
                    <a:pt x="1" y="1"/>
                  </a:moveTo>
                  <a:lnTo>
                    <a:pt x="1" y="1568"/>
                  </a:lnTo>
                </a:path>
              </a:pathLst>
            </a:custGeom>
            <a:noFill/>
            <a:ln w="10850" cap="flat" cmpd="sng">
              <a:solidFill>
                <a:srgbClr val="F0EDE9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9" name="Google Shape;18559;p43"/>
            <p:cNvSpPr/>
            <p:nvPr/>
          </p:nvSpPr>
          <p:spPr>
            <a:xfrm>
              <a:off x="3807050" y="3741450"/>
              <a:ext cx="25" cy="35050"/>
            </a:xfrm>
            <a:custGeom>
              <a:avLst/>
              <a:gdLst/>
              <a:ahLst/>
              <a:cxnLst/>
              <a:rect l="l" t="t" r="r" b="b"/>
              <a:pathLst>
                <a:path w="1" h="1402" fill="none" extrusionOk="0">
                  <a:moveTo>
                    <a:pt x="1" y="1"/>
                  </a:moveTo>
                  <a:lnTo>
                    <a:pt x="1" y="1402"/>
                  </a:lnTo>
                </a:path>
              </a:pathLst>
            </a:custGeom>
            <a:noFill/>
            <a:ln w="10850" cap="flat" cmpd="sng">
              <a:solidFill>
                <a:srgbClr val="F0EDE9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0" name="Google Shape;18560;p43"/>
            <p:cNvSpPr/>
            <p:nvPr/>
          </p:nvSpPr>
          <p:spPr>
            <a:xfrm>
              <a:off x="3623600" y="3708925"/>
              <a:ext cx="9200" cy="31725"/>
            </a:xfrm>
            <a:custGeom>
              <a:avLst/>
              <a:gdLst/>
              <a:ahLst/>
              <a:cxnLst/>
              <a:rect l="l" t="t" r="r" b="b"/>
              <a:pathLst>
                <a:path w="368" h="1269" fill="none" extrusionOk="0">
                  <a:moveTo>
                    <a:pt x="367" y="1"/>
                  </a:moveTo>
                  <a:lnTo>
                    <a:pt x="0" y="1268"/>
                  </a:lnTo>
                </a:path>
              </a:pathLst>
            </a:custGeom>
            <a:noFill/>
            <a:ln w="10850" cap="flat" cmpd="sng">
              <a:solidFill>
                <a:srgbClr val="F0EDE9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1" name="Google Shape;18561;p43"/>
            <p:cNvSpPr/>
            <p:nvPr/>
          </p:nvSpPr>
          <p:spPr>
            <a:xfrm>
              <a:off x="3818725" y="3708925"/>
              <a:ext cx="10050" cy="31725"/>
            </a:xfrm>
            <a:custGeom>
              <a:avLst/>
              <a:gdLst/>
              <a:ahLst/>
              <a:cxnLst/>
              <a:rect l="l" t="t" r="r" b="b"/>
              <a:pathLst>
                <a:path w="402" h="1269" fill="none" extrusionOk="0">
                  <a:moveTo>
                    <a:pt x="1" y="1"/>
                  </a:moveTo>
                  <a:lnTo>
                    <a:pt x="401" y="1268"/>
                  </a:lnTo>
                </a:path>
              </a:pathLst>
            </a:custGeom>
            <a:noFill/>
            <a:ln w="10850" cap="flat" cmpd="sng">
              <a:solidFill>
                <a:srgbClr val="F0EDE9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2" name="Google Shape;18562;p43"/>
            <p:cNvSpPr/>
            <p:nvPr/>
          </p:nvSpPr>
          <p:spPr>
            <a:xfrm>
              <a:off x="3726175" y="3710600"/>
              <a:ext cx="25" cy="30050"/>
            </a:xfrm>
            <a:custGeom>
              <a:avLst/>
              <a:gdLst/>
              <a:ahLst/>
              <a:cxnLst/>
              <a:rect l="l" t="t" r="r" b="b"/>
              <a:pathLst>
                <a:path w="1" h="1202" fill="none" extrusionOk="0">
                  <a:moveTo>
                    <a:pt x="0" y="0"/>
                  </a:moveTo>
                  <a:lnTo>
                    <a:pt x="0" y="1201"/>
                  </a:lnTo>
                </a:path>
              </a:pathLst>
            </a:custGeom>
            <a:noFill/>
            <a:ln w="10850" cap="flat" cmpd="sng">
              <a:solidFill>
                <a:srgbClr val="F0EDE9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3" name="Google Shape;18563;p43"/>
            <p:cNvSpPr/>
            <p:nvPr/>
          </p:nvSpPr>
          <p:spPr>
            <a:xfrm>
              <a:off x="3532700" y="3676400"/>
              <a:ext cx="28375" cy="29225"/>
            </a:xfrm>
            <a:custGeom>
              <a:avLst/>
              <a:gdLst/>
              <a:ahLst/>
              <a:cxnLst/>
              <a:rect l="l" t="t" r="r" b="b"/>
              <a:pathLst>
                <a:path w="1135" h="1169" fill="none" extrusionOk="0">
                  <a:moveTo>
                    <a:pt x="0" y="1168"/>
                  </a:moveTo>
                  <a:lnTo>
                    <a:pt x="1134" y="1"/>
                  </a:lnTo>
                </a:path>
              </a:pathLst>
            </a:custGeom>
            <a:noFill/>
            <a:ln w="10850" cap="flat" cmpd="sng">
              <a:solidFill>
                <a:srgbClr val="F0EDE9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4" name="Google Shape;18564;p43"/>
            <p:cNvSpPr/>
            <p:nvPr/>
          </p:nvSpPr>
          <p:spPr>
            <a:xfrm>
              <a:off x="3430950" y="3676400"/>
              <a:ext cx="29225" cy="29225"/>
            </a:xfrm>
            <a:custGeom>
              <a:avLst/>
              <a:gdLst/>
              <a:ahLst/>
              <a:cxnLst/>
              <a:rect l="l" t="t" r="r" b="b"/>
              <a:pathLst>
                <a:path w="1169" h="1169" fill="none" extrusionOk="0">
                  <a:moveTo>
                    <a:pt x="1" y="1168"/>
                  </a:moveTo>
                  <a:lnTo>
                    <a:pt x="1168" y="1"/>
                  </a:lnTo>
                </a:path>
              </a:pathLst>
            </a:custGeom>
            <a:noFill/>
            <a:ln w="10850" cap="flat" cmpd="sng">
              <a:solidFill>
                <a:srgbClr val="F0EDE9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5" name="Google Shape;18565;p43"/>
            <p:cNvSpPr/>
            <p:nvPr/>
          </p:nvSpPr>
          <p:spPr>
            <a:xfrm>
              <a:off x="3335875" y="3676400"/>
              <a:ext cx="28400" cy="29225"/>
            </a:xfrm>
            <a:custGeom>
              <a:avLst/>
              <a:gdLst/>
              <a:ahLst/>
              <a:cxnLst/>
              <a:rect l="l" t="t" r="r" b="b"/>
              <a:pathLst>
                <a:path w="1136" h="1169" fill="none" extrusionOk="0">
                  <a:moveTo>
                    <a:pt x="1" y="1168"/>
                  </a:moveTo>
                  <a:lnTo>
                    <a:pt x="1135" y="1"/>
                  </a:lnTo>
                </a:path>
              </a:pathLst>
            </a:custGeom>
            <a:noFill/>
            <a:ln w="10850" cap="flat" cmpd="sng">
              <a:solidFill>
                <a:srgbClr val="F0EDE9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6" name="Google Shape;18566;p43"/>
            <p:cNvSpPr/>
            <p:nvPr/>
          </p:nvSpPr>
          <p:spPr>
            <a:xfrm>
              <a:off x="3238325" y="3676400"/>
              <a:ext cx="28375" cy="29225"/>
            </a:xfrm>
            <a:custGeom>
              <a:avLst/>
              <a:gdLst/>
              <a:ahLst/>
              <a:cxnLst/>
              <a:rect l="l" t="t" r="r" b="b"/>
              <a:pathLst>
                <a:path w="1135" h="1169" fill="none" extrusionOk="0">
                  <a:moveTo>
                    <a:pt x="0" y="1168"/>
                  </a:moveTo>
                  <a:lnTo>
                    <a:pt x="1134" y="1"/>
                  </a:lnTo>
                </a:path>
              </a:pathLst>
            </a:custGeom>
            <a:noFill/>
            <a:ln w="10850" cap="flat" cmpd="sng">
              <a:solidFill>
                <a:srgbClr val="F0EDE9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7" name="Google Shape;18567;p43"/>
            <p:cNvSpPr/>
            <p:nvPr/>
          </p:nvSpPr>
          <p:spPr>
            <a:xfrm>
              <a:off x="3141575" y="3676400"/>
              <a:ext cx="29225" cy="29225"/>
            </a:xfrm>
            <a:custGeom>
              <a:avLst/>
              <a:gdLst/>
              <a:ahLst/>
              <a:cxnLst/>
              <a:rect l="l" t="t" r="r" b="b"/>
              <a:pathLst>
                <a:path w="1169" h="1169" fill="none" extrusionOk="0">
                  <a:moveTo>
                    <a:pt x="1" y="1168"/>
                  </a:moveTo>
                  <a:lnTo>
                    <a:pt x="1168" y="1"/>
                  </a:lnTo>
                </a:path>
              </a:pathLst>
            </a:custGeom>
            <a:noFill/>
            <a:ln w="10850" cap="flat" cmpd="sng">
              <a:solidFill>
                <a:srgbClr val="F0EDE9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8" name="Google Shape;18568;p43"/>
            <p:cNvSpPr/>
            <p:nvPr/>
          </p:nvSpPr>
          <p:spPr>
            <a:xfrm>
              <a:off x="3049025" y="3676400"/>
              <a:ext cx="29200" cy="29225"/>
            </a:xfrm>
            <a:custGeom>
              <a:avLst/>
              <a:gdLst/>
              <a:ahLst/>
              <a:cxnLst/>
              <a:rect l="l" t="t" r="r" b="b"/>
              <a:pathLst>
                <a:path w="1168" h="1169" fill="none" extrusionOk="0">
                  <a:moveTo>
                    <a:pt x="0" y="1168"/>
                  </a:moveTo>
                  <a:lnTo>
                    <a:pt x="1168" y="1"/>
                  </a:lnTo>
                </a:path>
              </a:pathLst>
            </a:custGeom>
            <a:noFill/>
            <a:ln w="10850" cap="flat" cmpd="sng">
              <a:solidFill>
                <a:srgbClr val="F0EDE9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9" name="Google Shape;18569;p43"/>
            <p:cNvSpPr/>
            <p:nvPr/>
          </p:nvSpPr>
          <p:spPr>
            <a:xfrm>
              <a:off x="3631100" y="3677250"/>
              <a:ext cx="25875" cy="28375"/>
            </a:xfrm>
            <a:custGeom>
              <a:avLst/>
              <a:gdLst/>
              <a:ahLst/>
              <a:cxnLst/>
              <a:rect l="l" t="t" r="r" b="b"/>
              <a:pathLst>
                <a:path w="1035" h="1135" fill="none" extrusionOk="0">
                  <a:moveTo>
                    <a:pt x="0" y="1134"/>
                  </a:moveTo>
                  <a:lnTo>
                    <a:pt x="1034" y="0"/>
                  </a:lnTo>
                </a:path>
              </a:pathLst>
            </a:custGeom>
            <a:noFill/>
            <a:ln w="10850" cap="flat" cmpd="sng">
              <a:solidFill>
                <a:srgbClr val="F0EDE9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0" name="Google Shape;18570;p43"/>
            <p:cNvSpPr/>
            <p:nvPr/>
          </p:nvSpPr>
          <p:spPr>
            <a:xfrm>
              <a:off x="4107275" y="3675575"/>
              <a:ext cx="40050" cy="30050"/>
            </a:xfrm>
            <a:custGeom>
              <a:avLst/>
              <a:gdLst/>
              <a:ahLst/>
              <a:cxnLst/>
              <a:rect l="l" t="t" r="r" b="b"/>
              <a:pathLst>
                <a:path w="1602" h="1202" fill="none" extrusionOk="0">
                  <a:moveTo>
                    <a:pt x="1601" y="1201"/>
                  </a:moveTo>
                  <a:lnTo>
                    <a:pt x="0" y="0"/>
                  </a:lnTo>
                </a:path>
              </a:pathLst>
            </a:custGeom>
            <a:noFill/>
            <a:ln w="10850" cap="flat" cmpd="sng">
              <a:solidFill>
                <a:srgbClr val="F0EDE9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1" name="Google Shape;18571;p43"/>
            <p:cNvSpPr/>
            <p:nvPr/>
          </p:nvSpPr>
          <p:spPr>
            <a:xfrm>
              <a:off x="4003875" y="3675575"/>
              <a:ext cx="40050" cy="30050"/>
            </a:xfrm>
            <a:custGeom>
              <a:avLst/>
              <a:gdLst/>
              <a:ahLst/>
              <a:cxnLst/>
              <a:rect l="l" t="t" r="r" b="b"/>
              <a:pathLst>
                <a:path w="1602" h="1202" fill="none" extrusionOk="0">
                  <a:moveTo>
                    <a:pt x="1601" y="1201"/>
                  </a:moveTo>
                  <a:lnTo>
                    <a:pt x="0" y="0"/>
                  </a:lnTo>
                </a:path>
              </a:pathLst>
            </a:custGeom>
            <a:noFill/>
            <a:ln w="10850" cap="flat" cmpd="sng">
              <a:solidFill>
                <a:srgbClr val="F0EDE9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2" name="Google Shape;18572;p43"/>
            <p:cNvSpPr/>
            <p:nvPr/>
          </p:nvSpPr>
          <p:spPr>
            <a:xfrm>
              <a:off x="3892950" y="3675575"/>
              <a:ext cx="40050" cy="30050"/>
            </a:xfrm>
            <a:custGeom>
              <a:avLst/>
              <a:gdLst/>
              <a:ahLst/>
              <a:cxnLst/>
              <a:rect l="l" t="t" r="r" b="b"/>
              <a:pathLst>
                <a:path w="1602" h="1202" fill="none" extrusionOk="0">
                  <a:moveTo>
                    <a:pt x="1602" y="1201"/>
                  </a:moveTo>
                  <a:lnTo>
                    <a:pt x="1" y="0"/>
                  </a:lnTo>
                </a:path>
              </a:pathLst>
            </a:custGeom>
            <a:noFill/>
            <a:ln w="10850" cap="flat" cmpd="sng">
              <a:solidFill>
                <a:srgbClr val="F0EDE9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3" name="Google Shape;18573;p43"/>
            <p:cNvSpPr/>
            <p:nvPr/>
          </p:nvSpPr>
          <p:spPr>
            <a:xfrm>
              <a:off x="3815400" y="3675575"/>
              <a:ext cx="25050" cy="30050"/>
            </a:xfrm>
            <a:custGeom>
              <a:avLst/>
              <a:gdLst/>
              <a:ahLst/>
              <a:cxnLst/>
              <a:rect l="l" t="t" r="r" b="b"/>
              <a:pathLst>
                <a:path w="1002" h="1202" fill="none" extrusionOk="0">
                  <a:moveTo>
                    <a:pt x="1001" y="1201"/>
                  </a:moveTo>
                  <a:lnTo>
                    <a:pt x="0" y="0"/>
                  </a:lnTo>
                </a:path>
              </a:pathLst>
            </a:custGeom>
            <a:noFill/>
            <a:ln w="10850" cap="flat" cmpd="sng">
              <a:solidFill>
                <a:srgbClr val="F0EDE9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4" name="Google Shape;18574;p43"/>
            <p:cNvSpPr/>
            <p:nvPr/>
          </p:nvSpPr>
          <p:spPr>
            <a:xfrm>
              <a:off x="3734500" y="3674750"/>
              <a:ext cx="5025" cy="30025"/>
            </a:xfrm>
            <a:custGeom>
              <a:avLst/>
              <a:gdLst/>
              <a:ahLst/>
              <a:cxnLst/>
              <a:rect l="l" t="t" r="r" b="b"/>
              <a:pathLst>
                <a:path w="201" h="1201" fill="none" extrusionOk="0">
                  <a:moveTo>
                    <a:pt x="1" y="1201"/>
                  </a:moveTo>
                  <a:lnTo>
                    <a:pt x="201" y="0"/>
                  </a:lnTo>
                </a:path>
              </a:pathLst>
            </a:custGeom>
            <a:noFill/>
            <a:ln w="10850" cap="flat" cmpd="sng">
              <a:solidFill>
                <a:srgbClr val="F0EDE9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5" name="Google Shape;18575;p43"/>
            <p:cNvSpPr/>
            <p:nvPr/>
          </p:nvSpPr>
          <p:spPr>
            <a:xfrm>
              <a:off x="2950600" y="3780650"/>
              <a:ext cx="1705425" cy="25"/>
            </a:xfrm>
            <a:custGeom>
              <a:avLst/>
              <a:gdLst/>
              <a:ahLst/>
              <a:cxnLst/>
              <a:rect l="l" t="t" r="r" b="b"/>
              <a:pathLst>
                <a:path w="68217" h="1" fill="none" extrusionOk="0">
                  <a:moveTo>
                    <a:pt x="1" y="0"/>
                  </a:moveTo>
                  <a:lnTo>
                    <a:pt x="68216" y="0"/>
                  </a:lnTo>
                </a:path>
              </a:pathLst>
            </a:custGeom>
            <a:noFill/>
            <a:ln w="10850" cap="flat" cmpd="sng">
              <a:solidFill>
                <a:srgbClr val="F0EDE9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6" name="Google Shape;18576;p43"/>
            <p:cNvSpPr/>
            <p:nvPr/>
          </p:nvSpPr>
          <p:spPr>
            <a:xfrm>
              <a:off x="2925600" y="3820675"/>
              <a:ext cx="1741250" cy="25"/>
            </a:xfrm>
            <a:custGeom>
              <a:avLst/>
              <a:gdLst/>
              <a:ahLst/>
              <a:cxnLst/>
              <a:rect l="l" t="t" r="r" b="b"/>
              <a:pathLst>
                <a:path w="69650" h="1" fill="none" extrusionOk="0">
                  <a:moveTo>
                    <a:pt x="0" y="1"/>
                  </a:moveTo>
                  <a:lnTo>
                    <a:pt x="69650" y="1"/>
                  </a:lnTo>
                </a:path>
              </a:pathLst>
            </a:custGeom>
            <a:noFill/>
            <a:ln w="10850" cap="flat" cmpd="sng">
              <a:solidFill>
                <a:srgbClr val="F0EDE9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7" name="Google Shape;18577;p43"/>
            <p:cNvSpPr/>
            <p:nvPr/>
          </p:nvSpPr>
          <p:spPr>
            <a:xfrm>
              <a:off x="2950600" y="3741450"/>
              <a:ext cx="1705425" cy="25"/>
            </a:xfrm>
            <a:custGeom>
              <a:avLst/>
              <a:gdLst/>
              <a:ahLst/>
              <a:cxnLst/>
              <a:rect l="l" t="t" r="r" b="b"/>
              <a:pathLst>
                <a:path w="68217" h="1" fill="none" extrusionOk="0">
                  <a:moveTo>
                    <a:pt x="1" y="1"/>
                  </a:moveTo>
                  <a:lnTo>
                    <a:pt x="68216" y="1"/>
                  </a:lnTo>
                </a:path>
              </a:pathLst>
            </a:custGeom>
            <a:noFill/>
            <a:ln w="10850" cap="flat" cmpd="sng">
              <a:solidFill>
                <a:srgbClr val="F0EDE9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8" name="Google Shape;18578;p43"/>
            <p:cNvSpPr/>
            <p:nvPr/>
          </p:nvSpPr>
          <p:spPr>
            <a:xfrm>
              <a:off x="4399975" y="3822350"/>
              <a:ext cx="30875" cy="45050"/>
            </a:xfrm>
            <a:custGeom>
              <a:avLst/>
              <a:gdLst/>
              <a:ahLst/>
              <a:cxnLst/>
              <a:rect l="l" t="t" r="r" b="b"/>
              <a:pathLst>
                <a:path w="1235" h="1802" fill="none" extrusionOk="0">
                  <a:moveTo>
                    <a:pt x="1" y="0"/>
                  </a:moveTo>
                  <a:lnTo>
                    <a:pt x="1235" y="1802"/>
                  </a:lnTo>
                </a:path>
              </a:pathLst>
            </a:custGeom>
            <a:noFill/>
            <a:ln w="10850" cap="flat" cmpd="sng">
              <a:solidFill>
                <a:srgbClr val="F0EDE9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9" name="Google Shape;18579;p43"/>
            <p:cNvSpPr/>
            <p:nvPr/>
          </p:nvSpPr>
          <p:spPr>
            <a:xfrm>
              <a:off x="4279900" y="3822350"/>
              <a:ext cx="30875" cy="45050"/>
            </a:xfrm>
            <a:custGeom>
              <a:avLst/>
              <a:gdLst/>
              <a:ahLst/>
              <a:cxnLst/>
              <a:rect l="l" t="t" r="r" b="b"/>
              <a:pathLst>
                <a:path w="1235" h="1802" fill="none" extrusionOk="0">
                  <a:moveTo>
                    <a:pt x="0" y="0"/>
                  </a:moveTo>
                  <a:lnTo>
                    <a:pt x="1234" y="1802"/>
                  </a:lnTo>
                </a:path>
              </a:pathLst>
            </a:custGeom>
            <a:noFill/>
            <a:ln w="10850" cap="flat" cmpd="sng">
              <a:solidFill>
                <a:srgbClr val="F0EDE9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0" name="Google Shape;18580;p43"/>
            <p:cNvSpPr/>
            <p:nvPr/>
          </p:nvSpPr>
          <p:spPr>
            <a:xfrm>
              <a:off x="4401650" y="3822350"/>
              <a:ext cx="30050" cy="45050"/>
            </a:xfrm>
            <a:custGeom>
              <a:avLst/>
              <a:gdLst/>
              <a:ahLst/>
              <a:cxnLst/>
              <a:rect l="l" t="t" r="r" b="b"/>
              <a:pathLst>
                <a:path w="1202" h="1802" fill="none" extrusionOk="0">
                  <a:moveTo>
                    <a:pt x="0" y="0"/>
                  </a:moveTo>
                  <a:lnTo>
                    <a:pt x="1201" y="1802"/>
                  </a:lnTo>
                </a:path>
              </a:pathLst>
            </a:custGeom>
            <a:noFill/>
            <a:ln w="10850" cap="flat" cmpd="sng">
              <a:solidFill>
                <a:srgbClr val="F0EDE9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1" name="Google Shape;18581;p43"/>
            <p:cNvSpPr/>
            <p:nvPr/>
          </p:nvSpPr>
          <p:spPr>
            <a:xfrm>
              <a:off x="4161475" y="3822350"/>
              <a:ext cx="30050" cy="45050"/>
            </a:xfrm>
            <a:custGeom>
              <a:avLst/>
              <a:gdLst/>
              <a:ahLst/>
              <a:cxnLst/>
              <a:rect l="l" t="t" r="r" b="b"/>
              <a:pathLst>
                <a:path w="1202" h="1802" fill="none" extrusionOk="0">
                  <a:moveTo>
                    <a:pt x="1" y="0"/>
                  </a:moveTo>
                  <a:lnTo>
                    <a:pt x="1201" y="1802"/>
                  </a:lnTo>
                </a:path>
              </a:pathLst>
            </a:custGeom>
            <a:noFill/>
            <a:ln w="10850" cap="flat" cmpd="sng">
              <a:solidFill>
                <a:srgbClr val="F0EDE9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2" name="Google Shape;18582;p43"/>
            <p:cNvSpPr/>
            <p:nvPr/>
          </p:nvSpPr>
          <p:spPr>
            <a:xfrm>
              <a:off x="4020550" y="3822350"/>
              <a:ext cx="30875" cy="45050"/>
            </a:xfrm>
            <a:custGeom>
              <a:avLst/>
              <a:gdLst/>
              <a:ahLst/>
              <a:cxnLst/>
              <a:rect l="l" t="t" r="r" b="b"/>
              <a:pathLst>
                <a:path w="1235" h="1802" fill="none" extrusionOk="0">
                  <a:moveTo>
                    <a:pt x="0" y="0"/>
                  </a:moveTo>
                  <a:lnTo>
                    <a:pt x="1234" y="1802"/>
                  </a:lnTo>
                </a:path>
              </a:pathLst>
            </a:custGeom>
            <a:noFill/>
            <a:ln w="10850" cap="flat" cmpd="sng">
              <a:solidFill>
                <a:srgbClr val="F0EDE9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3" name="Google Shape;18583;p43"/>
            <p:cNvSpPr/>
            <p:nvPr/>
          </p:nvSpPr>
          <p:spPr>
            <a:xfrm>
              <a:off x="4520900" y="3822350"/>
              <a:ext cx="30875" cy="45050"/>
            </a:xfrm>
            <a:custGeom>
              <a:avLst/>
              <a:gdLst/>
              <a:ahLst/>
              <a:cxnLst/>
              <a:rect l="l" t="t" r="r" b="b"/>
              <a:pathLst>
                <a:path w="1235" h="1802" fill="none" extrusionOk="0">
                  <a:moveTo>
                    <a:pt x="0" y="0"/>
                  </a:moveTo>
                  <a:lnTo>
                    <a:pt x="1235" y="1802"/>
                  </a:lnTo>
                </a:path>
              </a:pathLst>
            </a:custGeom>
            <a:noFill/>
            <a:ln w="10850" cap="flat" cmpd="sng">
              <a:solidFill>
                <a:srgbClr val="F0EDE9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4" name="Google Shape;18584;p43"/>
            <p:cNvSpPr/>
            <p:nvPr/>
          </p:nvSpPr>
          <p:spPr>
            <a:xfrm>
              <a:off x="4355775" y="3778975"/>
              <a:ext cx="27550" cy="41725"/>
            </a:xfrm>
            <a:custGeom>
              <a:avLst/>
              <a:gdLst/>
              <a:ahLst/>
              <a:cxnLst/>
              <a:rect l="l" t="t" r="r" b="b"/>
              <a:pathLst>
                <a:path w="1102" h="1669" fill="none" extrusionOk="0">
                  <a:moveTo>
                    <a:pt x="1" y="1"/>
                  </a:moveTo>
                  <a:lnTo>
                    <a:pt x="1102" y="1669"/>
                  </a:lnTo>
                </a:path>
              </a:pathLst>
            </a:custGeom>
            <a:noFill/>
            <a:ln w="10850" cap="flat" cmpd="sng">
              <a:solidFill>
                <a:srgbClr val="F0EDE9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5" name="Google Shape;18585;p43"/>
            <p:cNvSpPr/>
            <p:nvPr/>
          </p:nvSpPr>
          <p:spPr>
            <a:xfrm>
              <a:off x="4235700" y="3778975"/>
              <a:ext cx="28375" cy="41725"/>
            </a:xfrm>
            <a:custGeom>
              <a:avLst/>
              <a:gdLst/>
              <a:ahLst/>
              <a:cxnLst/>
              <a:rect l="l" t="t" r="r" b="b"/>
              <a:pathLst>
                <a:path w="1135" h="1669" fill="none" extrusionOk="0">
                  <a:moveTo>
                    <a:pt x="0" y="1"/>
                  </a:moveTo>
                  <a:lnTo>
                    <a:pt x="1134" y="1669"/>
                  </a:lnTo>
                </a:path>
              </a:pathLst>
            </a:custGeom>
            <a:noFill/>
            <a:ln w="10850" cap="flat" cmpd="sng">
              <a:solidFill>
                <a:srgbClr val="F0EDE9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6" name="Google Shape;18586;p43"/>
            <p:cNvSpPr/>
            <p:nvPr/>
          </p:nvSpPr>
          <p:spPr>
            <a:xfrm>
              <a:off x="4118950" y="3778975"/>
              <a:ext cx="28375" cy="41725"/>
            </a:xfrm>
            <a:custGeom>
              <a:avLst/>
              <a:gdLst/>
              <a:ahLst/>
              <a:cxnLst/>
              <a:rect l="l" t="t" r="r" b="b"/>
              <a:pathLst>
                <a:path w="1135" h="1669" fill="none" extrusionOk="0">
                  <a:moveTo>
                    <a:pt x="0" y="1"/>
                  </a:moveTo>
                  <a:lnTo>
                    <a:pt x="1134" y="1669"/>
                  </a:lnTo>
                </a:path>
              </a:pathLst>
            </a:custGeom>
            <a:noFill/>
            <a:ln w="10850" cap="flat" cmpd="sng">
              <a:solidFill>
                <a:srgbClr val="F0EDE9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7" name="Google Shape;18587;p43"/>
            <p:cNvSpPr/>
            <p:nvPr/>
          </p:nvSpPr>
          <p:spPr>
            <a:xfrm>
              <a:off x="3979675" y="3778975"/>
              <a:ext cx="27550" cy="41725"/>
            </a:xfrm>
            <a:custGeom>
              <a:avLst/>
              <a:gdLst/>
              <a:ahLst/>
              <a:cxnLst/>
              <a:rect l="l" t="t" r="r" b="b"/>
              <a:pathLst>
                <a:path w="1102" h="1669" fill="none" extrusionOk="0">
                  <a:moveTo>
                    <a:pt x="1" y="1"/>
                  </a:moveTo>
                  <a:lnTo>
                    <a:pt x="1101" y="1669"/>
                  </a:lnTo>
                </a:path>
              </a:pathLst>
            </a:custGeom>
            <a:noFill/>
            <a:ln w="10850" cap="flat" cmpd="sng">
              <a:solidFill>
                <a:srgbClr val="F0EDE9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8" name="Google Shape;18588;p43"/>
            <p:cNvSpPr/>
            <p:nvPr/>
          </p:nvSpPr>
          <p:spPr>
            <a:xfrm>
              <a:off x="3134900" y="3778975"/>
              <a:ext cx="28400" cy="41725"/>
            </a:xfrm>
            <a:custGeom>
              <a:avLst/>
              <a:gdLst/>
              <a:ahLst/>
              <a:cxnLst/>
              <a:rect l="l" t="t" r="r" b="b"/>
              <a:pathLst>
                <a:path w="1136" h="1669" fill="none" extrusionOk="0">
                  <a:moveTo>
                    <a:pt x="1135" y="1"/>
                  </a:moveTo>
                  <a:lnTo>
                    <a:pt x="1" y="1669"/>
                  </a:lnTo>
                </a:path>
              </a:pathLst>
            </a:custGeom>
            <a:noFill/>
            <a:ln w="10850" cap="flat" cmpd="sng">
              <a:solidFill>
                <a:srgbClr val="F0EDE9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9" name="Google Shape;18589;p43"/>
            <p:cNvSpPr/>
            <p:nvPr/>
          </p:nvSpPr>
          <p:spPr>
            <a:xfrm>
              <a:off x="3121575" y="3739775"/>
              <a:ext cx="27525" cy="41725"/>
            </a:xfrm>
            <a:custGeom>
              <a:avLst/>
              <a:gdLst/>
              <a:ahLst/>
              <a:cxnLst/>
              <a:rect l="l" t="t" r="r" b="b"/>
              <a:pathLst>
                <a:path w="1101" h="1669" fill="none" extrusionOk="0">
                  <a:moveTo>
                    <a:pt x="1101" y="1"/>
                  </a:moveTo>
                  <a:lnTo>
                    <a:pt x="0" y="1669"/>
                  </a:lnTo>
                </a:path>
              </a:pathLst>
            </a:custGeom>
            <a:noFill/>
            <a:ln w="10850" cap="flat" cmpd="sng">
              <a:solidFill>
                <a:srgbClr val="F0EDE9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0" name="Google Shape;18590;p43"/>
            <p:cNvSpPr/>
            <p:nvPr/>
          </p:nvSpPr>
          <p:spPr>
            <a:xfrm>
              <a:off x="3093225" y="3705600"/>
              <a:ext cx="25025" cy="37550"/>
            </a:xfrm>
            <a:custGeom>
              <a:avLst/>
              <a:gdLst/>
              <a:ahLst/>
              <a:cxnLst/>
              <a:rect l="l" t="t" r="r" b="b"/>
              <a:pathLst>
                <a:path w="1001" h="1502" fill="none" extrusionOk="0">
                  <a:moveTo>
                    <a:pt x="1001" y="0"/>
                  </a:moveTo>
                  <a:lnTo>
                    <a:pt x="0" y="1501"/>
                  </a:lnTo>
                </a:path>
              </a:pathLst>
            </a:custGeom>
            <a:noFill/>
            <a:ln w="10850" cap="flat" cmpd="sng">
              <a:solidFill>
                <a:srgbClr val="F0EDE9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1" name="Google Shape;18591;p43"/>
            <p:cNvSpPr/>
            <p:nvPr/>
          </p:nvSpPr>
          <p:spPr>
            <a:xfrm>
              <a:off x="3215800" y="3705600"/>
              <a:ext cx="25050" cy="37550"/>
            </a:xfrm>
            <a:custGeom>
              <a:avLst/>
              <a:gdLst/>
              <a:ahLst/>
              <a:cxnLst/>
              <a:rect l="l" t="t" r="r" b="b"/>
              <a:pathLst>
                <a:path w="1002" h="1502" fill="none" extrusionOk="0">
                  <a:moveTo>
                    <a:pt x="1001" y="0"/>
                  </a:moveTo>
                  <a:lnTo>
                    <a:pt x="1" y="1501"/>
                  </a:lnTo>
                </a:path>
              </a:pathLst>
            </a:custGeom>
            <a:noFill/>
            <a:ln w="10850" cap="flat" cmpd="sng">
              <a:solidFill>
                <a:srgbClr val="F0EDE9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2" name="Google Shape;18592;p43"/>
            <p:cNvSpPr/>
            <p:nvPr/>
          </p:nvSpPr>
          <p:spPr>
            <a:xfrm>
              <a:off x="3310875" y="3705600"/>
              <a:ext cx="25025" cy="37550"/>
            </a:xfrm>
            <a:custGeom>
              <a:avLst/>
              <a:gdLst/>
              <a:ahLst/>
              <a:cxnLst/>
              <a:rect l="l" t="t" r="r" b="b"/>
              <a:pathLst>
                <a:path w="1001" h="1502" fill="none" extrusionOk="0">
                  <a:moveTo>
                    <a:pt x="1001" y="0"/>
                  </a:moveTo>
                  <a:lnTo>
                    <a:pt x="0" y="1501"/>
                  </a:lnTo>
                </a:path>
              </a:pathLst>
            </a:custGeom>
            <a:noFill/>
            <a:ln w="10850" cap="flat" cmpd="sng">
              <a:solidFill>
                <a:srgbClr val="F0EDE9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3" name="Google Shape;18593;p43"/>
            <p:cNvSpPr/>
            <p:nvPr/>
          </p:nvSpPr>
          <p:spPr>
            <a:xfrm>
              <a:off x="3404275" y="3705600"/>
              <a:ext cx="25025" cy="37550"/>
            </a:xfrm>
            <a:custGeom>
              <a:avLst/>
              <a:gdLst/>
              <a:ahLst/>
              <a:cxnLst/>
              <a:rect l="l" t="t" r="r" b="b"/>
              <a:pathLst>
                <a:path w="1001" h="1502" fill="none" extrusionOk="0">
                  <a:moveTo>
                    <a:pt x="1001" y="0"/>
                  </a:moveTo>
                  <a:lnTo>
                    <a:pt x="0" y="1501"/>
                  </a:lnTo>
                </a:path>
              </a:pathLst>
            </a:custGeom>
            <a:noFill/>
            <a:ln w="10850" cap="flat" cmpd="sng">
              <a:solidFill>
                <a:srgbClr val="F0EDE9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4" name="Google Shape;18594;p43"/>
            <p:cNvSpPr/>
            <p:nvPr/>
          </p:nvSpPr>
          <p:spPr>
            <a:xfrm>
              <a:off x="3506850" y="3705600"/>
              <a:ext cx="25875" cy="37550"/>
            </a:xfrm>
            <a:custGeom>
              <a:avLst/>
              <a:gdLst/>
              <a:ahLst/>
              <a:cxnLst/>
              <a:rect l="l" t="t" r="r" b="b"/>
              <a:pathLst>
                <a:path w="1035" h="1502" fill="none" extrusionOk="0">
                  <a:moveTo>
                    <a:pt x="1034" y="0"/>
                  </a:moveTo>
                  <a:lnTo>
                    <a:pt x="0" y="1501"/>
                  </a:lnTo>
                </a:path>
              </a:pathLst>
            </a:custGeom>
            <a:noFill/>
            <a:ln w="10850" cap="flat" cmpd="sng">
              <a:solidFill>
                <a:srgbClr val="F0EDE9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5" name="Google Shape;18595;p43"/>
            <p:cNvSpPr/>
            <p:nvPr/>
          </p:nvSpPr>
          <p:spPr>
            <a:xfrm>
              <a:off x="3913800" y="3705600"/>
              <a:ext cx="25875" cy="37550"/>
            </a:xfrm>
            <a:custGeom>
              <a:avLst/>
              <a:gdLst/>
              <a:ahLst/>
              <a:cxnLst/>
              <a:rect l="l" t="t" r="r" b="b"/>
              <a:pathLst>
                <a:path w="1035" h="1502" fill="none" extrusionOk="0">
                  <a:moveTo>
                    <a:pt x="0" y="0"/>
                  </a:moveTo>
                  <a:lnTo>
                    <a:pt x="1035" y="1501"/>
                  </a:lnTo>
                </a:path>
              </a:pathLst>
            </a:custGeom>
            <a:noFill/>
            <a:ln w="10850" cap="flat" cmpd="sng">
              <a:solidFill>
                <a:srgbClr val="F0EDE9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6" name="Google Shape;18596;p43"/>
            <p:cNvSpPr/>
            <p:nvPr/>
          </p:nvSpPr>
          <p:spPr>
            <a:xfrm>
              <a:off x="4020550" y="3705600"/>
              <a:ext cx="25025" cy="37550"/>
            </a:xfrm>
            <a:custGeom>
              <a:avLst/>
              <a:gdLst/>
              <a:ahLst/>
              <a:cxnLst/>
              <a:rect l="l" t="t" r="r" b="b"/>
              <a:pathLst>
                <a:path w="1001" h="1502" fill="none" extrusionOk="0">
                  <a:moveTo>
                    <a:pt x="0" y="0"/>
                  </a:moveTo>
                  <a:lnTo>
                    <a:pt x="1001" y="1501"/>
                  </a:lnTo>
                </a:path>
              </a:pathLst>
            </a:custGeom>
            <a:noFill/>
            <a:ln w="10850" cap="flat" cmpd="sng">
              <a:solidFill>
                <a:srgbClr val="F0EDE9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7" name="Google Shape;18597;p43"/>
            <p:cNvSpPr/>
            <p:nvPr/>
          </p:nvSpPr>
          <p:spPr>
            <a:xfrm>
              <a:off x="4128950" y="3705600"/>
              <a:ext cx="29225" cy="35875"/>
            </a:xfrm>
            <a:custGeom>
              <a:avLst/>
              <a:gdLst/>
              <a:ahLst/>
              <a:cxnLst/>
              <a:rect l="l" t="t" r="r" b="b"/>
              <a:pathLst>
                <a:path w="1169" h="1435" fill="none" extrusionOk="0">
                  <a:moveTo>
                    <a:pt x="1" y="0"/>
                  </a:moveTo>
                  <a:lnTo>
                    <a:pt x="1168" y="1435"/>
                  </a:lnTo>
                </a:path>
              </a:pathLst>
            </a:custGeom>
            <a:noFill/>
            <a:ln w="10850" cap="flat" cmpd="sng">
              <a:solidFill>
                <a:srgbClr val="F0EDE9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8" name="Google Shape;18598;p43"/>
            <p:cNvSpPr/>
            <p:nvPr/>
          </p:nvSpPr>
          <p:spPr>
            <a:xfrm>
              <a:off x="4244025" y="3705600"/>
              <a:ext cx="29225" cy="35875"/>
            </a:xfrm>
            <a:custGeom>
              <a:avLst/>
              <a:gdLst/>
              <a:ahLst/>
              <a:cxnLst/>
              <a:rect l="l" t="t" r="r" b="b"/>
              <a:pathLst>
                <a:path w="1169" h="1435" fill="none" extrusionOk="0">
                  <a:moveTo>
                    <a:pt x="1" y="0"/>
                  </a:moveTo>
                  <a:lnTo>
                    <a:pt x="1168" y="1435"/>
                  </a:lnTo>
                </a:path>
              </a:pathLst>
            </a:custGeom>
            <a:noFill/>
            <a:ln w="10850" cap="flat" cmpd="sng">
              <a:solidFill>
                <a:srgbClr val="F0EDE9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9" name="Google Shape;18599;p43"/>
            <p:cNvSpPr/>
            <p:nvPr/>
          </p:nvSpPr>
          <p:spPr>
            <a:xfrm>
              <a:off x="4354125" y="3705600"/>
              <a:ext cx="37550" cy="35875"/>
            </a:xfrm>
            <a:custGeom>
              <a:avLst/>
              <a:gdLst/>
              <a:ahLst/>
              <a:cxnLst/>
              <a:rect l="l" t="t" r="r" b="b"/>
              <a:pathLst>
                <a:path w="1502" h="1435" fill="none" extrusionOk="0">
                  <a:moveTo>
                    <a:pt x="0" y="0"/>
                  </a:moveTo>
                  <a:lnTo>
                    <a:pt x="1501" y="1435"/>
                  </a:lnTo>
                </a:path>
              </a:pathLst>
            </a:custGeom>
            <a:noFill/>
            <a:ln w="10850" cap="flat" cmpd="sng">
              <a:solidFill>
                <a:srgbClr val="F0EDE9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0" name="Google Shape;18600;p43"/>
            <p:cNvSpPr/>
            <p:nvPr/>
          </p:nvSpPr>
          <p:spPr>
            <a:xfrm>
              <a:off x="4456675" y="3705600"/>
              <a:ext cx="38400" cy="35875"/>
            </a:xfrm>
            <a:custGeom>
              <a:avLst/>
              <a:gdLst/>
              <a:ahLst/>
              <a:cxnLst/>
              <a:rect l="l" t="t" r="r" b="b"/>
              <a:pathLst>
                <a:path w="1536" h="1435" fill="none" extrusionOk="0">
                  <a:moveTo>
                    <a:pt x="1" y="0"/>
                  </a:moveTo>
                  <a:lnTo>
                    <a:pt x="1535" y="1435"/>
                  </a:lnTo>
                </a:path>
              </a:pathLst>
            </a:custGeom>
            <a:noFill/>
            <a:ln w="10850" cap="flat" cmpd="sng">
              <a:solidFill>
                <a:srgbClr val="F0EDE9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1" name="Google Shape;18601;p43"/>
            <p:cNvSpPr/>
            <p:nvPr/>
          </p:nvSpPr>
          <p:spPr>
            <a:xfrm>
              <a:off x="4490050" y="3671400"/>
              <a:ext cx="37550" cy="35050"/>
            </a:xfrm>
            <a:custGeom>
              <a:avLst/>
              <a:gdLst/>
              <a:ahLst/>
              <a:cxnLst/>
              <a:rect l="l" t="t" r="r" b="b"/>
              <a:pathLst>
                <a:path w="1502" h="1402" fill="none" extrusionOk="0">
                  <a:moveTo>
                    <a:pt x="0" y="1"/>
                  </a:moveTo>
                  <a:lnTo>
                    <a:pt x="1501" y="1402"/>
                  </a:lnTo>
                </a:path>
              </a:pathLst>
            </a:custGeom>
            <a:noFill/>
            <a:ln w="10850" cap="flat" cmpd="sng">
              <a:solidFill>
                <a:srgbClr val="F0EDE9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2" name="Google Shape;18602;p43"/>
            <p:cNvSpPr/>
            <p:nvPr/>
          </p:nvSpPr>
          <p:spPr>
            <a:xfrm>
              <a:off x="4389975" y="3671400"/>
              <a:ext cx="38375" cy="35050"/>
            </a:xfrm>
            <a:custGeom>
              <a:avLst/>
              <a:gdLst/>
              <a:ahLst/>
              <a:cxnLst/>
              <a:rect l="l" t="t" r="r" b="b"/>
              <a:pathLst>
                <a:path w="1535" h="1402" fill="none" extrusionOk="0">
                  <a:moveTo>
                    <a:pt x="0" y="1"/>
                  </a:moveTo>
                  <a:lnTo>
                    <a:pt x="1535" y="1402"/>
                  </a:lnTo>
                </a:path>
              </a:pathLst>
            </a:custGeom>
            <a:noFill/>
            <a:ln w="10850" cap="flat" cmpd="sng">
              <a:solidFill>
                <a:srgbClr val="F0EDE9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3" name="Google Shape;18603;p43"/>
            <p:cNvSpPr/>
            <p:nvPr/>
          </p:nvSpPr>
          <p:spPr>
            <a:xfrm>
              <a:off x="4303250" y="3671400"/>
              <a:ext cx="38375" cy="35050"/>
            </a:xfrm>
            <a:custGeom>
              <a:avLst/>
              <a:gdLst/>
              <a:ahLst/>
              <a:cxnLst/>
              <a:rect l="l" t="t" r="r" b="b"/>
              <a:pathLst>
                <a:path w="1535" h="1402" fill="none" extrusionOk="0">
                  <a:moveTo>
                    <a:pt x="0" y="1"/>
                  </a:moveTo>
                  <a:lnTo>
                    <a:pt x="1535" y="1402"/>
                  </a:lnTo>
                </a:path>
              </a:pathLst>
            </a:custGeom>
            <a:noFill/>
            <a:ln w="10850" cap="flat" cmpd="sng">
              <a:solidFill>
                <a:srgbClr val="F0EDE9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4" name="Google Shape;18604;p43"/>
            <p:cNvSpPr/>
            <p:nvPr/>
          </p:nvSpPr>
          <p:spPr>
            <a:xfrm>
              <a:off x="4204000" y="3671400"/>
              <a:ext cx="38400" cy="35050"/>
            </a:xfrm>
            <a:custGeom>
              <a:avLst/>
              <a:gdLst/>
              <a:ahLst/>
              <a:cxnLst/>
              <a:rect l="l" t="t" r="r" b="b"/>
              <a:pathLst>
                <a:path w="1536" h="1402" fill="none" extrusionOk="0">
                  <a:moveTo>
                    <a:pt x="1" y="1"/>
                  </a:moveTo>
                  <a:lnTo>
                    <a:pt x="1535" y="1402"/>
                  </a:lnTo>
                </a:path>
              </a:pathLst>
            </a:custGeom>
            <a:noFill/>
            <a:ln w="10850" cap="flat" cmpd="sng">
              <a:solidFill>
                <a:srgbClr val="F0EDE9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5" name="Google Shape;18605;p43"/>
            <p:cNvSpPr/>
            <p:nvPr/>
          </p:nvSpPr>
          <p:spPr>
            <a:xfrm>
              <a:off x="3305875" y="3739775"/>
              <a:ext cx="28375" cy="41725"/>
            </a:xfrm>
            <a:custGeom>
              <a:avLst/>
              <a:gdLst/>
              <a:ahLst/>
              <a:cxnLst/>
              <a:rect l="l" t="t" r="r" b="b"/>
              <a:pathLst>
                <a:path w="1135" h="1669" fill="none" extrusionOk="0">
                  <a:moveTo>
                    <a:pt x="1134" y="1"/>
                  </a:moveTo>
                  <a:lnTo>
                    <a:pt x="0" y="1669"/>
                  </a:lnTo>
                </a:path>
              </a:pathLst>
            </a:custGeom>
            <a:noFill/>
            <a:ln w="10850" cap="flat" cmpd="sng">
              <a:solidFill>
                <a:srgbClr val="F0EDE9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6" name="Google Shape;18606;p43"/>
            <p:cNvSpPr/>
            <p:nvPr/>
          </p:nvSpPr>
          <p:spPr>
            <a:xfrm>
              <a:off x="3445125" y="3739775"/>
              <a:ext cx="28375" cy="41725"/>
            </a:xfrm>
            <a:custGeom>
              <a:avLst/>
              <a:gdLst/>
              <a:ahLst/>
              <a:cxnLst/>
              <a:rect l="l" t="t" r="r" b="b"/>
              <a:pathLst>
                <a:path w="1135" h="1669" fill="none" extrusionOk="0">
                  <a:moveTo>
                    <a:pt x="1135" y="1"/>
                  </a:moveTo>
                  <a:lnTo>
                    <a:pt x="1" y="1669"/>
                  </a:lnTo>
                </a:path>
              </a:pathLst>
            </a:custGeom>
            <a:noFill/>
            <a:ln w="10850" cap="flat" cmpd="sng">
              <a:solidFill>
                <a:srgbClr val="F0EDE9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7" name="Google Shape;18607;p43"/>
            <p:cNvSpPr/>
            <p:nvPr/>
          </p:nvSpPr>
          <p:spPr>
            <a:xfrm>
              <a:off x="4064750" y="3739775"/>
              <a:ext cx="28375" cy="41725"/>
            </a:xfrm>
            <a:custGeom>
              <a:avLst/>
              <a:gdLst/>
              <a:ahLst/>
              <a:cxnLst/>
              <a:rect l="l" t="t" r="r" b="b"/>
              <a:pathLst>
                <a:path w="1135" h="1669" fill="none" extrusionOk="0">
                  <a:moveTo>
                    <a:pt x="0" y="1"/>
                  </a:moveTo>
                  <a:lnTo>
                    <a:pt x="1134" y="1669"/>
                  </a:lnTo>
                </a:path>
              </a:pathLst>
            </a:custGeom>
            <a:noFill/>
            <a:ln w="10850" cap="flat" cmpd="sng">
              <a:solidFill>
                <a:srgbClr val="F0EDE9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8" name="Google Shape;18608;p43"/>
            <p:cNvSpPr/>
            <p:nvPr/>
          </p:nvSpPr>
          <p:spPr>
            <a:xfrm>
              <a:off x="4193175" y="3739775"/>
              <a:ext cx="28375" cy="41725"/>
            </a:xfrm>
            <a:custGeom>
              <a:avLst/>
              <a:gdLst/>
              <a:ahLst/>
              <a:cxnLst/>
              <a:rect l="l" t="t" r="r" b="b"/>
              <a:pathLst>
                <a:path w="1135" h="1669" fill="none" extrusionOk="0">
                  <a:moveTo>
                    <a:pt x="0" y="1"/>
                  </a:moveTo>
                  <a:lnTo>
                    <a:pt x="1134" y="1669"/>
                  </a:lnTo>
                </a:path>
              </a:pathLst>
            </a:custGeom>
            <a:noFill/>
            <a:ln w="10850" cap="flat" cmpd="sng">
              <a:solidFill>
                <a:srgbClr val="F0EDE9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9" name="Google Shape;18609;p43"/>
            <p:cNvSpPr/>
            <p:nvPr/>
          </p:nvSpPr>
          <p:spPr>
            <a:xfrm>
              <a:off x="4368300" y="3739775"/>
              <a:ext cx="27525" cy="41725"/>
            </a:xfrm>
            <a:custGeom>
              <a:avLst/>
              <a:gdLst/>
              <a:ahLst/>
              <a:cxnLst/>
              <a:rect l="l" t="t" r="r" b="b"/>
              <a:pathLst>
                <a:path w="1101" h="1669" fill="none" extrusionOk="0">
                  <a:moveTo>
                    <a:pt x="0" y="1"/>
                  </a:moveTo>
                  <a:lnTo>
                    <a:pt x="1101" y="1669"/>
                  </a:lnTo>
                </a:path>
              </a:pathLst>
            </a:custGeom>
            <a:noFill/>
            <a:ln w="10850" cap="flat" cmpd="sng">
              <a:solidFill>
                <a:srgbClr val="F0EDE9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0" name="Google Shape;18610;p43"/>
            <p:cNvSpPr/>
            <p:nvPr/>
          </p:nvSpPr>
          <p:spPr>
            <a:xfrm>
              <a:off x="3925475" y="3739775"/>
              <a:ext cx="28375" cy="41725"/>
            </a:xfrm>
            <a:custGeom>
              <a:avLst/>
              <a:gdLst/>
              <a:ahLst/>
              <a:cxnLst/>
              <a:rect l="l" t="t" r="r" b="b"/>
              <a:pathLst>
                <a:path w="1135" h="1669" fill="none" extrusionOk="0">
                  <a:moveTo>
                    <a:pt x="0" y="1"/>
                  </a:moveTo>
                  <a:lnTo>
                    <a:pt x="1135" y="1669"/>
                  </a:lnTo>
                </a:path>
              </a:pathLst>
            </a:custGeom>
            <a:noFill/>
            <a:ln w="10850" cap="flat" cmpd="sng">
              <a:solidFill>
                <a:srgbClr val="F0EDE9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1" name="Google Shape;18611;p43"/>
            <p:cNvSpPr/>
            <p:nvPr/>
          </p:nvSpPr>
          <p:spPr>
            <a:xfrm>
              <a:off x="3260000" y="3778975"/>
              <a:ext cx="28375" cy="41725"/>
            </a:xfrm>
            <a:custGeom>
              <a:avLst/>
              <a:gdLst/>
              <a:ahLst/>
              <a:cxnLst/>
              <a:rect l="l" t="t" r="r" b="b"/>
              <a:pathLst>
                <a:path w="1135" h="1669" fill="none" extrusionOk="0">
                  <a:moveTo>
                    <a:pt x="1135" y="1"/>
                  </a:moveTo>
                  <a:lnTo>
                    <a:pt x="0" y="1669"/>
                  </a:lnTo>
                </a:path>
              </a:pathLst>
            </a:custGeom>
            <a:noFill/>
            <a:ln w="10850" cap="flat" cmpd="sng">
              <a:solidFill>
                <a:srgbClr val="F0EDE9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2" name="Google Shape;18612;p43"/>
            <p:cNvSpPr/>
            <p:nvPr/>
          </p:nvSpPr>
          <p:spPr>
            <a:xfrm>
              <a:off x="3398425" y="3781475"/>
              <a:ext cx="27550" cy="41725"/>
            </a:xfrm>
            <a:custGeom>
              <a:avLst/>
              <a:gdLst/>
              <a:ahLst/>
              <a:cxnLst/>
              <a:rect l="l" t="t" r="r" b="b"/>
              <a:pathLst>
                <a:path w="1102" h="1669" fill="none" extrusionOk="0">
                  <a:moveTo>
                    <a:pt x="1102" y="1"/>
                  </a:moveTo>
                  <a:lnTo>
                    <a:pt x="1" y="1669"/>
                  </a:lnTo>
                </a:path>
              </a:pathLst>
            </a:custGeom>
            <a:noFill/>
            <a:ln w="10850" cap="flat" cmpd="sng">
              <a:solidFill>
                <a:srgbClr val="F0EDE9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3" name="Google Shape;18613;p43"/>
            <p:cNvSpPr/>
            <p:nvPr/>
          </p:nvSpPr>
          <p:spPr>
            <a:xfrm>
              <a:off x="3536025" y="3778975"/>
              <a:ext cx="27550" cy="41725"/>
            </a:xfrm>
            <a:custGeom>
              <a:avLst/>
              <a:gdLst/>
              <a:ahLst/>
              <a:cxnLst/>
              <a:rect l="l" t="t" r="r" b="b"/>
              <a:pathLst>
                <a:path w="1102" h="1669" fill="none" extrusionOk="0">
                  <a:moveTo>
                    <a:pt x="1101" y="1"/>
                  </a:moveTo>
                  <a:lnTo>
                    <a:pt x="1" y="1669"/>
                  </a:lnTo>
                </a:path>
              </a:pathLst>
            </a:custGeom>
            <a:noFill/>
            <a:ln w="10850" cap="flat" cmpd="sng">
              <a:solidFill>
                <a:srgbClr val="F0EDE9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4" name="Google Shape;18614;p43"/>
            <p:cNvSpPr/>
            <p:nvPr/>
          </p:nvSpPr>
          <p:spPr>
            <a:xfrm>
              <a:off x="3386750" y="3892400"/>
              <a:ext cx="818950" cy="151800"/>
            </a:xfrm>
            <a:custGeom>
              <a:avLst/>
              <a:gdLst/>
              <a:ahLst/>
              <a:cxnLst/>
              <a:rect l="l" t="t" r="r" b="b"/>
              <a:pathLst>
                <a:path w="32758" h="6072" extrusionOk="0">
                  <a:moveTo>
                    <a:pt x="3603" y="0"/>
                  </a:moveTo>
                  <a:cubicBezTo>
                    <a:pt x="3403" y="0"/>
                    <a:pt x="3203" y="100"/>
                    <a:pt x="3070" y="301"/>
                  </a:cubicBezTo>
                  <a:lnTo>
                    <a:pt x="234" y="5171"/>
                  </a:lnTo>
                  <a:cubicBezTo>
                    <a:pt x="1" y="5571"/>
                    <a:pt x="301" y="6071"/>
                    <a:pt x="768" y="6071"/>
                  </a:cubicBezTo>
                  <a:lnTo>
                    <a:pt x="31990" y="6071"/>
                  </a:lnTo>
                  <a:cubicBezTo>
                    <a:pt x="32457" y="6071"/>
                    <a:pt x="32757" y="5571"/>
                    <a:pt x="32524" y="5171"/>
                  </a:cubicBezTo>
                  <a:lnTo>
                    <a:pt x="29689" y="301"/>
                  </a:lnTo>
                  <a:cubicBezTo>
                    <a:pt x="29589" y="100"/>
                    <a:pt x="29388" y="0"/>
                    <a:pt x="29155" y="0"/>
                  </a:cubicBezTo>
                  <a:close/>
                </a:path>
              </a:pathLst>
            </a:custGeom>
            <a:solidFill>
              <a:schemeClr val="lt2"/>
            </a:solidFill>
            <a:ln w="750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5" name="Google Shape;18615;p43"/>
            <p:cNvSpPr/>
            <p:nvPr/>
          </p:nvSpPr>
          <p:spPr>
            <a:xfrm>
              <a:off x="3386750" y="4014150"/>
              <a:ext cx="818950" cy="30050"/>
            </a:xfrm>
            <a:custGeom>
              <a:avLst/>
              <a:gdLst/>
              <a:ahLst/>
              <a:cxnLst/>
              <a:rect l="l" t="t" r="r" b="b"/>
              <a:pathLst>
                <a:path w="32758" h="1202" extrusionOk="0">
                  <a:moveTo>
                    <a:pt x="768" y="0"/>
                  </a:moveTo>
                  <a:cubicBezTo>
                    <a:pt x="534" y="0"/>
                    <a:pt x="368" y="134"/>
                    <a:pt x="234" y="301"/>
                  </a:cubicBezTo>
                  <a:cubicBezTo>
                    <a:pt x="1" y="701"/>
                    <a:pt x="301" y="1201"/>
                    <a:pt x="768" y="1201"/>
                  </a:cubicBezTo>
                  <a:lnTo>
                    <a:pt x="31990" y="1201"/>
                  </a:lnTo>
                  <a:cubicBezTo>
                    <a:pt x="32457" y="1201"/>
                    <a:pt x="32757" y="701"/>
                    <a:pt x="32524" y="301"/>
                  </a:cubicBezTo>
                  <a:cubicBezTo>
                    <a:pt x="32424" y="134"/>
                    <a:pt x="32224" y="0"/>
                    <a:pt x="31990" y="0"/>
                  </a:cubicBezTo>
                  <a:close/>
                </a:path>
              </a:pathLst>
            </a:custGeom>
            <a:solidFill>
              <a:schemeClr val="lt2"/>
            </a:solidFill>
            <a:ln w="750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6" name="Google Shape;18616;p43"/>
            <p:cNvSpPr/>
            <p:nvPr/>
          </p:nvSpPr>
          <p:spPr>
            <a:xfrm>
              <a:off x="3796225" y="4014150"/>
              <a:ext cx="25" cy="30050"/>
            </a:xfrm>
            <a:custGeom>
              <a:avLst/>
              <a:gdLst/>
              <a:ahLst/>
              <a:cxnLst/>
              <a:rect l="l" t="t" r="r" b="b"/>
              <a:pathLst>
                <a:path w="1" h="1202" extrusionOk="0">
                  <a:moveTo>
                    <a:pt x="0" y="0"/>
                  </a:moveTo>
                  <a:lnTo>
                    <a:pt x="0" y="1201"/>
                  </a:lnTo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7" name="Google Shape;18617;p43"/>
            <p:cNvSpPr/>
            <p:nvPr/>
          </p:nvSpPr>
          <p:spPr>
            <a:xfrm>
              <a:off x="3796225" y="4014150"/>
              <a:ext cx="25" cy="30050"/>
            </a:xfrm>
            <a:custGeom>
              <a:avLst/>
              <a:gdLst/>
              <a:ahLst/>
              <a:cxnLst/>
              <a:rect l="l" t="t" r="r" b="b"/>
              <a:pathLst>
                <a:path w="1" h="1202" fill="none" extrusionOk="0">
                  <a:moveTo>
                    <a:pt x="0" y="0"/>
                  </a:moveTo>
                  <a:lnTo>
                    <a:pt x="0" y="1201"/>
                  </a:lnTo>
                </a:path>
              </a:pathLst>
            </a:custGeom>
            <a:noFill/>
            <a:ln w="750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5" name="Google Shape;18515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MỤC LỤC</a:t>
            </a:r>
            <a:endParaRPr/>
          </a:p>
        </p:txBody>
      </p:sp>
      <p:sp>
        <p:nvSpPr>
          <p:cNvPr id="18516" name="Google Shape;18516;p42"/>
          <p:cNvSpPr txBox="1">
            <a:spLocks noGrp="1"/>
          </p:cNvSpPr>
          <p:nvPr>
            <p:ph type="subTitle" idx="3"/>
          </p:nvPr>
        </p:nvSpPr>
        <p:spPr>
          <a:xfrm>
            <a:off x="720000" y="372693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i="1">
                <a:solidFill>
                  <a:schemeClr val="tx1"/>
                </a:solidFill>
              </a:rPr>
              <a:t>Video </a:t>
            </a:r>
            <a:r>
              <a:rPr lang="en-US" sz="1300" i="1">
                <a:solidFill>
                  <a:schemeClr val="tx1"/>
                </a:solidFill>
              </a:rPr>
              <a:t>d</a:t>
            </a:r>
            <a:r>
              <a:rPr lang="en" sz="1300" i="1">
                <a:solidFill>
                  <a:schemeClr val="tx1"/>
                </a:solidFill>
              </a:rPr>
              <a:t>emo thực nghiệm của nhóm</a:t>
            </a:r>
            <a:endParaRPr sz="1300" i="1">
              <a:solidFill>
                <a:schemeClr val="tx1"/>
              </a:solidFill>
            </a:endParaRPr>
          </a:p>
        </p:txBody>
      </p:sp>
      <p:sp>
        <p:nvSpPr>
          <p:cNvPr id="18517" name="Google Shape;18517;p42"/>
          <p:cNvSpPr txBox="1">
            <a:spLocks noGrp="1"/>
          </p:cNvSpPr>
          <p:nvPr>
            <p:ph type="subTitle" idx="1"/>
          </p:nvPr>
        </p:nvSpPr>
        <p:spPr>
          <a:xfrm>
            <a:off x="720000" y="206493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i="1">
                <a:solidFill>
                  <a:schemeClr val="tx1"/>
                </a:solidFill>
              </a:rPr>
              <a:t>Vấn đề và hướng giải quyết</a:t>
            </a:r>
            <a:endParaRPr sz="1300" i="1">
              <a:solidFill>
                <a:schemeClr val="tx1"/>
              </a:solidFill>
            </a:endParaRPr>
          </a:p>
        </p:txBody>
      </p:sp>
      <p:sp>
        <p:nvSpPr>
          <p:cNvPr id="18518" name="Google Shape;18518;p42"/>
          <p:cNvSpPr txBox="1">
            <a:spLocks noGrp="1"/>
          </p:cNvSpPr>
          <p:nvPr>
            <p:ph type="subTitle" idx="2"/>
          </p:nvPr>
        </p:nvSpPr>
        <p:spPr>
          <a:xfrm>
            <a:off x="3419269" y="206493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i="1">
                <a:solidFill>
                  <a:schemeClr val="tx1"/>
                </a:solidFill>
              </a:rPr>
              <a:t>Phương pháp được đề xuất từ bài báo</a:t>
            </a:r>
            <a:endParaRPr sz="1300" i="1">
              <a:solidFill>
                <a:schemeClr val="tx1"/>
              </a:solidFill>
            </a:endParaRPr>
          </a:p>
        </p:txBody>
      </p:sp>
      <p:sp>
        <p:nvSpPr>
          <p:cNvPr id="18519" name="Google Shape;18519;p42"/>
          <p:cNvSpPr txBox="1">
            <a:spLocks noGrp="1"/>
          </p:cNvSpPr>
          <p:nvPr>
            <p:ph type="subTitle" idx="4"/>
          </p:nvPr>
        </p:nvSpPr>
        <p:spPr>
          <a:xfrm>
            <a:off x="3419269" y="372693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i="1">
                <a:solidFill>
                  <a:schemeClr val="tx1"/>
                </a:solidFill>
              </a:rPr>
              <a:t>So sánh 2 bài báo liên quan</a:t>
            </a:r>
            <a:endParaRPr sz="1300" i="1">
              <a:solidFill>
                <a:schemeClr val="tx1"/>
              </a:solidFill>
            </a:endParaRPr>
          </a:p>
        </p:txBody>
      </p:sp>
      <p:sp>
        <p:nvSpPr>
          <p:cNvPr id="18520" name="Google Shape;18520;p42"/>
          <p:cNvSpPr txBox="1">
            <a:spLocks noGrp="1"/>
          </p:cNvSpPr>
          <p:nvPr>
            <p:ph type="subTitle" idx="5"/>
          </p:nvPr>
        </p:nvSpPr>
        <p:spPr>
          <a:xfrm>
            <a:off x="6118545" y="206493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i="1">
                <a:solidFill>
                  <a:schemeClr val="tx1"/>
                </a:solidFill>
              </a:rPr>
              <a:t>Thực nghiệm từ bài báo</a:t>
            </a:r>
            <a:endParaRPr sz="1300" i="1">
              <a:solidFill>
                <a:schemeClr val="tx1"/>
              </a:solidFill>
            </a:endParaRPr>
          </a:p>
        </p:txBody>
      </p:sp>
      <p:sp>
        <p:nvSpPr>
          <p:cNvPr id="18521" name="Google Shape;18521;p42"/>
          <p:cNvSpPr txBox="1">
            <a:spLocks noGrp="1"/>
          </p:cNvSpPr>
          <p:nvPr>
            <p:ph type="subTitle" idx="6"/>
          </p:nvPr>
        </p:nvSpPr>
        <p:spPr>
          <a:xfrm>
            <a:off x="6118545" y="372693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i="1">
                <a:solidFill>
                  <a:schemeClr val="tx1"/>
                </a:solidFill>
              </a:rPr>
              <a:t>Đề xuất cải thiện cho phương pháp</a:t>
            </a:r>
            <a:endParaRPr sz="1300" i="1">
              <a:solidFill>
                <a:schemeClr val="tx1"/>
              </a:solidFill>
            </a:endParaRPr>
          </a:p>
        </p:txBody>
      </p:sp>
      <p:sp>
        <p:nvSpPr>
          <p:cNvPr id="18522" name="Google Shape;18522;p42"/>
          <p:cNvSpPr txBox="1">
            <a:spLocks noGrp="1"/>
          </p:cNvSpPr>
          <p:nvPr>
            <p:ph type="title" idx="7"/>
          </p:nvPr>
        </p:nvSpPr>
        <p:spPr>
          <a:xfrm>
            <a:off x="818402" y="1344783"/>
            <a:ext cx="734700" cy="447600"/>
          </a:xfrm>
          <a:prstGeom prst="rect">
            <a:avLst/>
          </a:prstGeom>
          <a:gradFill>
            <a:gsLst>
              <a:gs pos="0">
                <a:srgbClr val="42FFFF"/>
              </a:gs>
              <a:gs pos="100000">
                <a:srgbClr val="07B8B8"/>
              </a:gs>
            </a:gsLst>
            <a:lin ang="5400012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523" name="Google Shape;18523;p42"/>
          <p:cNvSpPr txBox="1">
            <a:spLocks noGrp="1"/>
          </p:cNvSpPr>
          <p:nvPr>
            <p:ph type="title" idx="8"/>
          </p:nvPr>
        </p:nvSpPr>
        <p:spPr>
          <a:xfrm>
            <a:off x="818402" y="3006791"/>
            <a:ext cx="734700" cy="447600"/>
          </a:xfrm>
          <a:prstGeom prst="rect">
            <a:avLst/>
          </a:prstGeom>
          <a:gradFill>
            <a:gsLst>
              <a:gs pos="0">
                <a:srgbClr val="42FFFF"/>
              </a:gs>
              <a:gs pos="100000">
                <a:srgbClr val="07B8B8"/>
              </a:gs>
            </a:gsLst>
            <a:lin ang="5400012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8524" name="Google Shape;18524;p42"/>
          <p:cNvSpPr txBox="1">
            <a:spLocks noGrp="1"/>
          </p:cNvSpPr>
          <p:nvPr>
            <p:ph type="title" idx="9"/>
          </p:nvPr>
        </p:nvSpPr>
        <p:spPr>
          <a:xfrm>
            <a:off x="3517677" y="1344783"/>
            <a:ext cx="734700" cy="447600"/>
          </a:xfrm>
          <a:prstGeom prst="rect">
            <a:avLst/>
          </a:prstGeom>
          <a:gradFill>
            <a:gsLst>
              <a:gs pos="0">
                <a:srgbClr val="42FFFF"/>
              </a:gs>
              <a:gs pos="100000">
                <a:srgbClr val="07B8B8"/>
              </a:gs>
            </a:gsLst>
            <a:lin ang="5400012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525" name="Google Shape;18525;p42"/>
          <p:cNvSpPr txBox="1">
            <a:spLocks noGrp="1"/>
          </p:cNvSpPr>
          <p:nvPr>
            <p:ph type="title" idx="13"/>
          </p:nvPr>
        </p:nvSpPr>
        <p:spPr>
          <a:xfrm>
            <a:off x="3517677" y="3006791"/>
            <a:ext cx="734700" cy="447600"/>
          </a:xfrm>
          <a:prstGeom prst="rect">
            <a:avLst/>
          </a:prstGeom>
          <a:gradFill>
            <a:gsLst>
              <a:gs pos="0">
                <a:srgbClr val="42FFFF"/>
              </a:gs>
              <a:gs pos="100000">
                <a:srgbClr val="07B8B8"/>
              </a:gs>
            </a:gsLst>
            <a:lin ang="5400012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8526" name="Google Shape;18526;p42"/>
          <p:cNvSpPr txBox="1">
            <a:spLocks noGrp="1"/>
          </p:cNvSpPr>
          <p:nvPr>
            <p:ph type="title" idx="14"/>
          </p:nvPr>
        </p:nvSpPr>
        <p:spPr>
          <a:xfrm>
            <a:off x="6216952" y="1344783"/>
            <a:ext cx="734700" cy="447600"/>
          </a:xfrm>
          <a:prstGeom prst="rect">
            <a:avLst/>
          </a:prstGeom>
          <a:gradFill>
            <a:gsLst>
              <a:gs pos="0">
                <a:srgbClr val="42FFFF"/>
              </a:gs>
              <a:gs pos="100000">
                <a:srgbClr val="07B8B8"/>
              </a:gs>
            </a:gsLst>
            <a:lin ang="5400012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527" name="Google Shape;18527;p42"/>
          <p:cNvSpPr txBox="1">
            <a:spLocks noGrp="1"/>
          </p:cNvSpPr>
          <p:nvPr>
            <p:ph type="title" idx="15"/>
          </p:nvPr>
        </p:nvSpPr>
        <p:spPr>
          <a:xfrm>
            <a:off x="6216952" y="3006791"/>
            <a:ext cx="734700" cy="447600"/>
          </a:xfrm>
          <a:prstGeom prst="rect">
            <a:avLst/>
          </a:prstGeom>
          <a:gradFill>
            <a:gsLst>
              <a:gs pos="0">
                <a:srgbClr val="42FFFF"/>
              </a:gs>
              <a:gs pos="100000">
                <a:srgbClr val="07B8B8"/>
              </a:gs>
            </a:gsLst>
            <a:lin ang="5400012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8528" name="Google Shape;18528;p42"/>
          <p:cNvSpPr txBox="1">
            <a:spLocks noGrp="1"/>
          </p:cNvSpPr>
          <p:nvPr>
            <p:ph type="subTitle" idx="16"/>
          </p:nvPr>
        </p:nvSpPr>
        <p:spPr>
          <a:xfrm>
            <a:off x="720000" y="182983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Lexend Deca Black"/>
                <a:ea typeface="Lexend Deca Black"/>
                <a:cs typeface="Lexend Deca Black"/>
                <a:sym typeface="Lexend Deca Black"/>
              </a:rPr>
              <a:t>Bài toán</a:t>
            </a:r>
            <a:endParaRPr sz="2200"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18529" name="Google Shape;18529;p42"/>
          <p:cNvSpPr txBox="1">
            <a:spLocks noGrp="1"/>
          </p:cNvSpPr>
          <p:nvPr>
            <p:ph type="subTitle" idx="17"/>
          </p:nvPr>
        </p:nvSpPr>
        <p:spPr>
          <a:xfrm>
            <a:off x="3419275" y="182983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Lexend Deca Black"/>
                <a:ea typeface="Lexend Deca Black"/>
                <a:cs typeface="Lexend Deca Black"/>
                <a:sym typeface="Lexend Deca Black"/>
              </a:rPr>
              <a:t>Đề xuất</a:t>
            </a:r>
            <a:endParaRPr sz="2200"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18530" name="Google Shape;18530;p42"/>
          <p:cNvSpPr txBox="1">
            <a:spLocks noGrp="1"/>
          </p:cNvSpPr>
          <p:nvPr>
            <p:ph type="subTitle" idx="18"/>
          </p:nvPr>
        </p:nvSpPr>
        <p:spPr>
          <a:xfrm>
            <a:off x="6118550" y="182983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Lexend Deca Black"/>
                <a:ea typeface="Lexend Deca Black"/>
                <a:cs typeface="Lexend Deca Black"/>
                <a:sym typeface="Lexend Deca Black"/>
              </a:rPr>
              <a:t>Thực nghiệm</a:t>
            </a:r>
            <a:endParaRPr sz="2200"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18531" name="Google Shape;18531;p42"/>
          <p:cNvSpPr txBox="1">
            <a:spLocks noGrp="1"/>
          </p:cNvSpPr>
          <p:nvPr>
            <p:ph type="subTitle" idx="19"/>
          </p:nvPr>
        </p:nvSpPr>
        <p:spPr>
          <a:xfrm>
            <a:off x="720000" y="349191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Lexend Deca Black"/>
                <a:ea typeface="Lexend Deca Black"/>
                <a:cs typeface="Lexend Deca Black"/>
                <a:sym typeface="Lexend Deca Black"/>
              </a:rPr>
              <a:t>Demo</a:t>
            </a:r>
            <a:endParaRPr sz="2200"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18532" name="Google Shape;18532;p42"/>
          <p:cNvSpPr txBox="1">
            <a:spLocks noGrp="1"/>
          </p:cNvSpPr>
          <p:nvPr>
            <p:ph type="subTitle" idx="20"/>
          </p:nvPr>
        </p:nvSpPr>
        <p:spPr>
          <a:xfrm>
            <a:off x="3419275" y="349191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Lexend Deca Black"/>
                <a:ea typeface="Lexend Deca Black"/>
                <a:cs typeface="Lexend Deca Black"/>
                <a:sym typeface="Lexend Deca Black"/>
              </a:rPr>
              <a:t>So sánh</a:t>
            </a:r>
            <a:endParaRPr sz="2200"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18533" name="Google Shape;18533;p42"/>
          <p:cNvSpPr txBox="1">
            <a:spLocks noGrp="1"/>
          </p:cNvSpPr>
          <p:nvPr>
            <p:ph type="subTitle" idx="21"/>
          </p:nvPr>
        </p:nvSpPr>
        <p:spPr>
          <a:xfrm>
            <a:off x="6118550" y="349191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Lexend Deca Black"/>
                <a:ea typeface="Lexend Deca Black"/>
                <a:cs typeface="Lexend Deca Black"/>
                <a:sym typeface="Lexend Deca Black"/>
              </a:rPr>
              <a:t>Cải thiện</a:t>
            </a:r>
            <a:endParaRPr sz="2200"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2" name="Google Shape;18622;p44"/>
          <p:cNvSpPr txBox="1">
            <a:spLocks noGrp="1"/>
          </p:cNvSpPr>
          <p:nvPr>
            <p:ph type="title"/>
          </p:nvPr>
        </p:nvSpPr>
        <p:spPr>
          <a:xfrm>
            <a:off x="1530675" y="2211300"/>
            <a:ext cx="6082500" cy="138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/>
              <a:t>Bài toán</a:t>
            </a:r>
          </a:p>
        </p:txBody>
      </p:sp>
      <p:sp>
        <p:nvSpPr>
          <p:cNvPr id="18623" name="Google Shape;18623;p44"/>
          <p:cNvSpPr txBox="1">
            <a:spLocks noGrp="1"/>
          </p:cNvSpPr>
          <p:nvPr>
            <p:ph type="title" idx="2"/>
          </p:nvPr>
        </p:nvSpPr>
        <p:spPr>
          <a:xfrm>
            <a:off x="3939975" y="1267375"/>
            <a:ext cx="1263900" cy="841800"/>
          </a:xfrm>
          <a:prstGeom prst="rect">
            <a:avLst/>
          </a:prstGeom>
          <a:gradFill>
            <a:gsLst>
              <a:gs pos="0">
                <a:srgbClr val="42FFFF"/>
              </a:gs>
              <a:gs pos="100000">
                <a:srgbClr val="07B8B8"/>
              </a:gs>
            </a:gsLst>
            <a:lin ang="5400012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8624" name="Google Shape;18624;p44"/>
          <p:cNvSpPr txBox="1">
            <a:spLocks noGrp="1"/>
          </p:cNvSpPr>
          <p:nvPr>
            <p:ph type="subTitle" idx="1"/>
          </p:nvPr>
        </p:nvSpPr>
        <p:spPr>
          <a:xfrm>
            <a:off x="1530675" y="3699725"/>
            <a:ext cx="6082500" cy="443100"/>
          </a:xfrm>
          <a:prstGeom prst="rect">
            <a:avLst/>
          </a:prstGeom>
          <a:gradFill>
            <a:gsLst>
              <a:gs pos="0">
                <a:srgbClr val="42FFFF"/>
              </a:gs>
              <a:gs pos="100000">
                <a:srgbClr val="07B8B8"/>
              </a:gs>
            </a:gsLst>
            <a:lin ang="5400012" scaled="0"/>
          </a:gra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/>
              <a:t>Vấn đề và hướng giải quyết</a:t>
            </a:r>
            <a:endParaRPr b="1" i="1"/>
          </a:p>
        </p:txBody>
      </p:sp>
      <p:sp>
        <p:nvSpPr>
          <p:cNvPr id="18625" name="Google Shape;18625;p44"/>
          <p:cNvSpPr txBox="1">
            <a:spLocks noGrp="1"/>
          </p:cNvSpPr>
          <p:nvPr>
            <p:ph type="ctrTitle" idx="3"/>
          </p:nvPr>
        </p:nvSpPr>
        <p:spPr>
          <a:xfrm>
            <a:off x="618490" y="257925"/>
            <a:ext cx="1877100" cy="23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NT204.N21.ATCL</a:t>
            </a:r>
            <a:endParaRPr/>
          </a:p>
        </p:txBody>
      </p:sp>
      <p:sp>
        <p:nvSpPr>
          <p:cNvPr id="18626" name="Google Shape;18626;p44"/>
          <p:cNvSpPr txBox="1">
            <a:spLocks noGrp="1"/>
          </p:cNvSpPr>
          <p:nvPr>
            <p:ph type="ctrTitle" idx="4"/>
          </p:nvPr>
        </p:nvSpPr>
        <p:spPr>
          <a:xfrm>
            <a:off x="6348285" y="257925"/>
            <a:ext cx="2177100" cy="23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Nhóm 8</a:t>
            </a:r>
            <a:endParaRPr/>
          </a:p>
        </p:txBody>
      </p:sp>
      <p:sp>
        <p:nvSpPr>
          <p:cNvPr id="18627" name="Google Shape;18627;p44"/>
          <p:cNvSpPr/>
          <p:nvPr/>
        </p:nvSpPr>
        <p:spPr>
          <a:xfrm>
            <a:off x="593351" y="2947549"/>
            <a:ext cx="336543" cy="336541"/>
          </a:xfrm>
          <a:custGeom>
            <a:avLst/>
            <a:gdLst/>
            <a:ahLst/>
            <a:cxnLst/>
            <a:rect l="l" t="t" r="r" b="b"/>
            <a:pathLst>
              <a:path w="164770" h="164769" extrusionOk="0">
                <a:moveTo>
                  <a:pt x="82384" y="0"/>
                </a:moveTo>
                <a:cubicBezTo>
                  <a:pt x="82384" y="45499"/>
                  <a:pt x="45500" y="82384"/>
                  <a:pt x="1" y="82384"/>
                </a:cubicBezTo>
                <a:cubicBezTo>
                  <a:pt x="45500" y="82384"/>
                  <a:pt x="82384" y="119268"/>
                  <a:pt x="82384" y="164769"/>
                </a:cubicBezTo>
                <a:cubicBezTo>
                  <a:pt x="82384" y="119268"/>
                  <a:pt x="119270" y="82384"/>
                  <a:pt x="164769" y="82384"/>
                </a:cubicBezTo>
                <a:cubicBezTo>
                  <a:pt x="119270" y="82384"/>
                  <a:pt x="82384" y="45499"/>
                  <a:pt x="82384" y="0"/>
                </a:cubicBezTo>
                <a:close/>
              </a:path>
            </a:pathLst>
          </a:custGeom>
          <a:gradFill>
            <a:gsLst>
              <a:gs pos="0">
                <a:srgbClr val="C27BA0"/>
              </a:gs>
              <a:gs pos="100000">
                <a:srgbClr val="F4C5B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28" name="Google Shape;18628;p44"/>
          <p:cNvSpPr/>
          <p:nvPr/>
        </p:nvSpPr>
        <p:spPr>
          <a:xfrm>
            <a:off x="8262501" y="852549"/>
            <a:ext cx="336543" cy="336541"/>
          </a:xfrm>
          <a:custGeom>
            <a:avLst/>
            <a:gdLst/>
            <a:ahLst/>
            <a:cxnLst/>
            <a:rect l="l" t="t" r="r" b="b"/>
            <a:pathLst>
              <a:path w="164770" h="164769" extrusionOk="0">
                <a:moveTo>
                  <a:pt x="82384" y="0"/>
                </a:moveTo>
                <a:cubicBezTo>
                  <a:pt x="82384" y="45499"/>
                  <a:pt x="45500" y="82384"/>
                  <a:pt x="1" y="82384"/>
                </a:cubicBezTo>
                <a:cubicBezTo>
                  <a:pt x="45500" y="82384"/>
                  <a:pt x="82384" y="119268"/>
                  <a:pt x="82384" y="164769"/>
                </a:cubicBezTo>
                <a:cubicBezTo>
                  <a:pt x="82384" y="119268"/>
                  <a:pt x="119270" y="82384"/>
                  <a:pt x="164769" y="82384"/>
                </a:cubicBezTo>
                <a:cubicBezTo>
                  <a:pt x="119270" y="82384"/>
                  <a:pt x="82384" y="45499"/>
                  <a:pt x="82384" y="0"/>
                </a:cubicBezTo>
                <a:close/>
              </a:path>
            </a:pathLst>
          </a:custGeom>
          <a:gradFill>
            <a:gsLst>
              <a:gs pos="0">
                <a:srgbClr val="E76A28"/>
              </a:gs>
              <a:gs pos="100000">
                <a:srgbClr val="F4C5B1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29" name="Google Shape;18629;p44"/>
          <p:cNvSpPr/>
          <p:nvPr/>
        </p:nvSpPr>
        <p:spPr>
          <a:xfrm>
            <a:off x="2076699" y="949373"/>
            <a:ext cx="239740" cy="239739"/>
          </a:xfrm>
          <a:custGeom>
            <a:avLst/>
            <a:gdLst/>
            <a:ahLst/>
            <a:cxnLst/>
            <a:rect l="l" t="t" r="r" b="b"/>
            <a:pathLst>
              <a:path w="164770" h="164769" extrusionOk="0">
                <a:moveTo>
                  <a:pt x="82384" y="0"/>
                </a:moveTo>
                <a:cubicBezTo>
                  <a:pt x="82384" y="45499"/>
                  <a:pt x="45500" y="82384"/>
                  <a:pt x="1" y="82384"/>
                </a:cubicBezTo>
                <a:cubicBezTo>
                  <a:pt x="45500" y="82384"/>
                  <a:pt x="82384" y="119268"/>
                  <a:pt x="82384" y="164769"/>
                </a:cubicBezTo>
                <a:cubicBezTo>
                  <a:pt x="82384" y="119268"/>
                  <a:pt x="119270" y="82384"/>
                  <a:pt x="164769" y="82384"/>
                </a:cubicBezTo>
                <a:cubicBezTo>
                  <a:pt x="119270" y="82384"/>
                  <a:pt x="82384" y="45499"/>
                  <a:pt x="82384" y="0"/>
                </a:cubicBezTo>
                <a:close/>
              </a:path>
            </a:pathLst>
          </a:custGeom>
          <a:gradFill>
            <a:gsLst>
              <a:gs pos="0">
                <a:srgbClr val="E76A28"/>
              </a:gs>
              <a:gs pos="100000">
                <a:srgbClr val="F4C5B1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30" name="Google Shape;18630;p44"/>
          <p:cNvSpPr/>
          <p:nvPr/>
        </p:nvSpPr>
        <p:spPr>
          <a:xfrm>
            <a:off x="987074" y="4276111"/>
            <a:ext cx="239740" cy="239739"/>
          </a:xfrm>
          <a:custGeom>
            <a:avLst/>
            <a:gdLst/>
            <a:ahLst/>
            <a:cxnLst/>
            <a:rect l="l" t="t" r="r" b="b"/>
            <a:pathLst>
              <a:path w="164770" h="164769" extrusionOk="0">
                <a:moveTo>
                  <a:pt x="82384" y="0"/>
                </a:moveTo>
                <a:cubicBezTo>
                  <a:pt x="82384" y="45499"/>
                  <a:pt x="45500" y="82384"/>
                  <a:pt x="1" y="82384"/>
                </a:cubicBezTo>
                <a:cubicBezTo>
                  <a:pt x="45500" y="82384"/>
                  <a:pt x="82384" y="119268"/>
                  <a:pt x="82384" y="164769"/>
                </a:cubicBezTo>
                <a:cubicBezTo>
                  <a:pt x="82384" y="119268"/>
                  <a:pt x="119270" y="82384"/>
                  <a:pt x="164769" y="82384"/>
                </a:cubicBezTo>
                <a:cubicBezTo>
                  <a:pt x="119270" y="82384"/>
                  <a:pt x="82384" y="45499"/>
                  <a:pt x="82384" y="0"/>
                </a:cubicBezTo>
                <a:close/>
              </a:path>
            </a:pathLst>
          </a:custGeom>
          <a:gradFill>
            <a:gsLst>
              <a:gs pos="0">
                <a:srgbClr val="93C47D"/>
              </a:gs>
              <a:gs pos="100000">
                <a:srgbClr val="00FFFF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31" name="Google Shape;18631;p44"/>
          <p:cNvSpPr/>
          <p:nvPr/>
        </p:nvSpPr>
        <p:spPr>
          <a:xfrm>
            <a:off x="593349" y="852561"/>
            <a:ext cx="239740" cy="239739"/>
          </a:xfrm>
          <a:custGeom>
            <a:avLst/>
            <a:gdLst/>
            <a:ahLst/>
            <a:cxnLst/>
            <a:rect l="l" t="t" r="r" b="b"/>
            <a:pathLst>
              <a:path w="164770" h="164769" extrusionOk="0">
                <a:moveTo>
                  <a:pt x="82384" y="0"/>
                </a:moveTo>
                <a:cubicBezTo>
                  <a:pt x="82384" y="45499"/>
                  <a:pt x="45500" y="82384"/>
                  <a:pt x="1" y="82384"/>
                </a:cubicBezTo>
                <a:cubicBezTo>
                  <a:pt x="45500" y="82384"/>
                  <a:pt x="82384" y="119268"/>
                  <a:pt x="82384" y="164769"/>
                </a:cubicBezTo>
                <a:cubicBezTo>
                  <a:pt x="82384" y="119268"/>
                  <a:pt x="119270" y="82384"/>
                  <a:pt x="164769" y="82384"/>
                </a:cubicBezTo>
                <a:cubicBezTo>
                  <a:pt x="119270" y="82384"/>
                  <a:pt x="82384" y="45499"/>
                  <a:pt x="82384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00FFFF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32" name="Google Shape;18632;p44"/>
          <p:cNvSpPr/>
          <p:nvPr/>
        </p:nvSpPr>
        <p:spPr>
          <a:xfrm>
            <a:off x="7905274" y="2784586"/>
            <a:ext cx="239740" cy="239739"/>
          </a:xfrm>
          <a:custGeom>
            <a:avLst/>
            <a:gdLst/>
            <a:ahLst/>
            <a:cxnLst/>
            <a:rect l="l" t="t" r="r" b="b"/>
            <a:pathLst>
              <a:path w="164770" h="164769" extrusionOk="0">
                <a:moveTo>
                  <a:pt x="82384" y="0"/>
                </a:moveTo>
                <a:cubicBezTo>
                  <a:pt x="82384" y="45499"/>
                  <a:pt x="45500" y="82384"/>
                  <a:pt x="1" y="82384"/>
                </a:cubicBezTo>
                <a:cubicBezTo>
                  <a:pt x="45500" y="82384"/>
                  <a:pt x="82384" y="119268"/>
                  <a:pt x="82384" y="164769"/>
                </a:cubicBezTo>
                <a:cubicBezTo>
                  <a:pt x="82384" y="119268"/>
                  <a:pt x="119270" y="82384"/>
                  <a:pt x="164769" y="82384"/>
                </a:cubicBezTo>
                <a:cubicBezTo>
                  <a:pt x="119270" y="82384"/>
                  <a:pt x="82384" y="45499"/>
                  <a:pt x="82384" y="0"/>
                </a:cubicBezTo>
                <a:close/>
              </a:path>
            </a:pathLst>
          </a:custGeom>
          <a:gradFill>
            <a:gsLst>
              <a:gs pos="0">
                <a:srgbClr val="C27BA0"/>
              </a:gs>
              <a:gs pos="100000">
                <a:srgbClr val="F4C5B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5" name="Google Shape;18795;p50"/>
          <p:cNvSpPr txBox="1">
            <a:spLocks noGrp="1"/>
          </p:cNvSpPr>
          <p:nvPr>
            <p:ph type="subTitle" idx="2"/>
          </p:nvPr>
        </p:nvSpPr>
        <p:spPr>
          <a:xfrm>
            <a:off x="3579000" y="2101909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Tính toàn vẹn dữ liệu</a:t>
            </a:r>
            <a:endParaRPr/>
          </a:p>
        </p:txBody>
      </p:sp>
      <p:sp>
        <p:nvSpPr>
          <p:cNvPr id="18796" name="Google Shape;18796;p50"/>
          <p:cNvSpPr txBox="1">
            <a:spLocks noGrp="1"/>
          </p:cNvSpPr>
          <p:nvPr>
            <p:ph type="subTitle" idx="5"/>
          </p:nvPr>
        </p:nvSpPr>
        <p:spPr>
          <a:xfrm>
            <a:off x="6048845" y="2101909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Tính sẵn sàng dữ liệu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97" name="Google Shape;18797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Internet of Things</a:t>
            </a:r>
            <a:endParaRPr/>
          </a:p>
        </p:txBody>
      </p:sp>
      <p:sp>
        <p:nvSpPr>
          <p:cNvPr id="18798" name="Google Shape;18798;p50"/>
          <p:cNvSpPr txBox="1">
            <a:spLocks noGrp="1"/>
          </p:cNvSpPr>
          <p:nvPr>
            <p:ph type="subTitle" idx="1"/>
          </p:nvPr>
        </p:nvSpPr>
        <p:spPr>
          <a:xfrm>
            <a:off x="1109155" y="2101909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Tính bảo mật dữ liệu</a:t>
            </a:r>
            <a:endParaRPr/>
          </a:p>
        </p:txBody>
      </p:sp>
      <p:sp>
        <p:nvSpPr>
          <p:cNvPr id="18799" name="Google Shape;18799;p50"/>
          <p:cNvSpPr txBox="1">
            <a:spLocks noGrp="1"/>
          </p:cNvSpPr>
          <p:nvPr>
            <p:ph type="subTitle" idx="3"/>
          </p:nvPr>
        </p:nvSpPr>
        <p:spPr>
          <a:xfrm>
            <a:off x="2079174" y="3055570"/>
            <a:ext cx="2440828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Chứng thực, xác minh</a:t>
            </a:r>
            <a:endParaRPr/>
          </a:p>
        </p:txBody>
      </p:sp>
      <p:sp>
        <p:nvSpPr>
          <p:cNvPr id="18800" name="Google Shape;18800;p50"/>
          <p:cNvSpPr txBox="1">
            <a:spLocks noGrp="1"/>
          </p:cNvSpPr>
          <p:nvPr>
            <p:ph type="subTitle" idx="4"/>
          </p:nvPr>
        </p:nvSpPr>
        <p:spPr>
          <a:xfrm>
            <a:off x="4863521" y="3055570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Ủy quyền truy cập</a:t>
            </a:r>
            <a:endParaRPr/>
          </a:p>
        </p:txBody>
      </p:sp>
      <p:sp>
        <p:nvSpPr>
          <p:cNvPr id="18802" name="Google Shape;18802;p50"/>
          <p:cNvSpPr txBox="1">
            <a:spLocks noGrp="1"/>
          </p:cNvSpPr>
          <p:nvPr>
            <p:ph type="subTitle" idx="7"/>
          </p:nvPr>
        </p:nvSpPr>
        <p:spPr>
          <a:xfrm>
            <a:off x="720881" y="1884234"/>
            <a:ext cx="2762548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>
                <a:latin typeface="Lexend Deca Black"/>
                <a:ea typeface="Lexend Deca Black"/>
                <a:cs typeface="Lexend Deca Black"/>
                <a:sym typeface="Lexend Deca Black"/>
              </a:rPr>
              <a:t>Confidentiality</a:t>
            </a:r>
            <a:endParaRPr sz="2200" b="0"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18803" name="Google Shape;18803;p50"/>
          <p:cNvSpPr txBox="1">
            <a:spLocks noGrp="1"/>
          </p:cNvSpPr>
          <p:nvPr>
            <p:ph type="subTitle" idx="8"/>
          </p:nvPr>
        </p:nvSpPr>
        <p:spPr>
          <a:xfrm>
            <a:off x="3582900" y="1884234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>
                <a:latin typeface="Lexend Deca Black"/>
                <a:ea typeface="Lexend Deca Black"/>
                <a:cs typeface="Lexend Deca Black"/>
                <a:sym typeface="Lexend Deca Black"/>
              </a:rPr>
              <a:t>Integrity</a:t>
            </a:r>
            <a:endParaRPr sz="2200" b="0"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18804" name="Google Shape;18804;p50"/>
          <p:cNvSpPr txBox="1">
            <a:spLocks noGrp="1"/>
          </p:cNvSpPr>
          <p:nvPr>
            <p:ph type="subTitle" idx="9"/>
          </p:nvPr>
        </p:nvSpPr>
        <p:spPr>
          <a:xfrm>
            <a:off x="5908519" y="1884234"/>
            <a:ext cx="2266652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>
                <a:latin typeface="Lexend Deca Black"/>
                <a:ea typeface="Lexend Deca Black"/>
                <a:cs typeface="Lexend Deca Black"/>
                <a:sym typeface="Lexend Deca Black"/>
              </a:rPr>
              <a:t>Availability</a:t>
            </a:r>
            <a:endParaRPr sz="2200" b="0"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18805" name="Google Shape;18805;p50"/>
          <p:cNvSpPr txBox="1">
            <a:spLocks noGrp="1"/>
          </p:cNvSpPr>
          <p:nvPr>
            <p:ph type="subTitle" idx="13"/>
          </p:nvPr>
        </p:nvSpPr>
        <p:spPr>
          <a:xfrm>
            <a:off x="1994514" y="2837520"/>
            <a:ext cx="2610148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>
                <a:latin typeface="Lexend Deca Black"/>
                <a:ea typeface="Lexend Deca Black"/>
                <a:cs typeface="Lexend Deca Black"/>
                <a:sym typeface="Lexend Deca Black"/>
              </a:rPr>
              <a:t>Authentication</a:t>
            </a:r>
            <a:endParaRPr sz="2200" b="0"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18806" name="Google Shape;18806;p50"/>
          <p:cNvSpPr txBox="1">
            <a:spLocks noGrp="1"/>
          </p:cNvSpPr>
          <p:nvPr>
            <p:ph type="subTitle" idx="14"/>
          </p:nvPr>
        </p:nvSpPr>
        <p:spPr>
          <a:xfrm>
            <a:off x="4520002" y="2837520"/>
            <a:ext cx="2673038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>
                <a:latin typeface="Lexend Deca Black"/>
                <a:ea typeface="Lexend Deca Black"/>
                <a:cs typeface="Lexend Deca Black"/>
                <a:sym typeface="Lexend Deca Black"/>
              </a:rPr>
              <a:t>Authorization</a:t>
            </a:r>
            <a:endParaRPr sz="2200" b="0"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" name="Google Shape;18637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Hệ thống phát hiện xâm nhập - IDS</a:t>
            </a:r>
            <a:endParaRPr/>
          </a:p>
        </p:txBody>
      </p:sp>
      <p:pic>
        <p:nvPicPr>
          <p:cNvPr id="2" name="Picture 1" descr="A picture containing diagram, screenshot, technical drawing, design&#10;&#10;Description automatically generated">
            <a:extLst>
              <a:ext uri="{FF2B5EF4-FFF2-40B4-BE49-F238E27FC236}">
                <a16:creationId xmlns:a16="http://schemas.microsoft.com/office/drawing/2014/main" id="{7BDCD832-23BB-F7CE-EDEA-B8EE625F2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611" y="1126670"/>
            <a:ext cx="7420778" cy="33255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" name="Google Shape;18637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Phân loại tấn công IDS</a:t>
            </a:r>
            <a:endParaRPr/>
          </a:p>
        </p:txBody>
      </p:sp>
      <p:pic>
        <p:nvPicPr>
          <p:cNvPr id="3" name="Picture 2" descr="A picture containing text, screenshot, font, diagram&#10;&#10;Description automatically generated">
            <a:extLst>
              <a:ext uri="{FF2B5EF4-FFF2-40B4-BE49-F238E27FC236}">
                <a16:creationId xmlns:a16="http://schemas.microsoft.com/office/drawing/2014/main" id="{F20FDB83-9F88-9ED1-48D1-7D2573A81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457" y="1096647"/>
            <a:ext cx="5421086" cy="34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358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2" name="Google Shape;18622;p44"/>
          <p:cNvSpPr txBox="1">
            <a:spLocks noGrp="1"/>
          </p:cNvSpPr>
          <p:nvPr>
            <p:ph type="title"/>
          </p:nvPr>
        </p:nvSpPr>
        <p:spPr>
          <a:xfrm>
            <a:off x="1530675" y="2211300"/>
            <a:ext cx="6082500" cy="138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/>
              <a:t>Đề xuất</a:t>
            </a:r>
          </a:p>
        </p:txBody>
      </p:sp>
      <p:sp>
        <p:nvSpPr>
          <p:cNvPr id="18623" name="Google Shape;18623;p44"/>
          <p:cNvSpPr txBox="1">
            <a:spLocks noGrp="1"/>
          </p:cNvSpPr>
          <p:nvPr>
            <p:ph type="title" idx="2"/>
          </p:nvPr>
        </p:nvSpPr>
        <p:spPr>
          <a:xfrm>
            <a:off x="3939975" y="1267375"/>
            <a:ext cx="1263900" cy="841800"/>
          </a:xfrm>
          <a:prstGeom prst="rect">
            <a:avLst/>
          </a:prstGeom>
          <a:gradFill>
            <a:gsLst>
              <a:gs pos="0">
                <a:srgbClr val="42FFFF"/>
              </a:gs>
              <a:gs pos="100000">
                <a:srgbClr val="07B8B8"/>
              </a:gs>
            </a:gsLst>
            <a:lin ang="5400012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8624" name="Google Shape;18624;p44"/>
          <p:cNvSpPr txBox="1">
            <a:spLocks noGrp="1"/>
          </p:cNvSpPr>
          <p:nvPr>
            <p:ph type="subTitle" idx="1"/>
          </p:nvPr>
        </p:nvSpPr>
        <p:spPr>
          <a:xfrm>
            <a:off x="1530675" y="3699725"/>
            <a:ext cx="6082500" cy="443100"/>
          </a:xfrm>
          <a:prstGeom prst="rect">
            <a:avLst/>
          </a:prstGeom>
          <a:gradFill>
            <a:gsLst>
              <a:gs pos="0">
                <a:srgbClr val="42FFFF"/>
              </a:gs>
              <a:gs pos="100000">
                <a:srgbClr val="07B8B8"/>
              </a:gs>
            </a:gsLst>
            <a:lin ang="5400012" scaled="0"/>
          </a:gra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/>
              <a:t>Phương pháp được đề xuất từ bài báo</a:t>
            </a:r>
            <a:endParaRPr b="1" i="1"/>
          </a:p>
        </p:txBody>
      </p:sp>
      <p:sp>
        <p:nvSpPr>
          <p:cNvPr id="18625" name="Google Shape;18625;p44"/>
          <p:cNvSpPr txBox="1">
            <a:spLocks noGrp="1"/>
          </p:cNvSpPr>
          <p:nvPr>
            <p:ph type="ctrTitle" idx="3"/>
          </p:nvPr>
        </p:nvSpPr>
        <p:spPr>
          <a:xfrm>
            <a:off x="618490" y="257925"/>
            <a:ext cx="1877100" cy="23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NT204.N21.ATCL</a:t>
            </a:r>
            <a:endParaRPr/>
          </a:p>
        </p:txBody>
      </p:sp>
      <p:sp>
        <p:nvSpPr>
          <p:cNvPr id="18626" name="Google Shape;18626;p44"/>
          <p:cNvSpPr txBox="1">
            <a:spLocks noGrp="1"/>
          </p:cNvSpPr>
          <p:nvPr>
            <p:ph type="ctrTitle" idx="4"/>
          </p:nvPr>
        </p:nvSpPr>
        <p:spPr>
          <a:xfrm>
            <a:off x="6348285" y="257925"/>
            <a:ext cx="2177100" cy="23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Nhóm 8</a:t>
            </a:r>
            <a:endParaRPr/>
          </a:p>
        </p:txBody>
      </p:sp>
      <p:sp>
        <p:nvSpPr>
          <p:cNvPr id="18627" name="Google Shape;18627;p44"/>
          <p:cNvSpPr/>
          <p:nvPr/>
        </p:nvSpPr>
        <p:spPr>
          <a:xfrm>
            <a:off x="593351" y="2947549"/>
            <a:ext cx="336543" cy="336541"/>
          </a:xfrm>
          <a:custGeom>
            <a:avLst/>
            <a:gdLst/>
            <a:ahLst/>
            <a:cxnLst/>
            <a:rect l="l" t="t" r="r" b="b"/>
            <a:pathLst>
              <a:path w="164770" h="164769" extrusionOk="0">
                <a:moveTo>
                  <a:pt x="82384" y="0"/>
                </a:moveTo>
                <a:cubicBezTo>
                  <a:pt x="82384" y="45499"/>
                  <a:pt x="45500" y="82384"/>
                  <a:pt x="1" y="82384"/>
                </a:cubicBezTo>
                <a:cubicBezTo>
                  <a:pt x="45500" y="82384"/>
                  <a:pt x="82384" y="119268"/>
                  <a:pt x="82384" y="164769"/>
                </a:cubicBezTo>
                <a:cubicBezTo>
                  <a:pt x="82384" y="119268"/>
                  <a:pt x="119270" y="82384"/>
                  <a:pt x="164769" y="82384"/>
                </a:cubicBezTo>
                <a:cubicBezTo>
                  <a:pt x="119270" y="82384"/>
                  <a:pt x="82384" y="45499"/>
                  <a:pt x="82384" y="0"/>
                </a:cubicBezTo>
                <a:close/>
              </a:path>
            </a:pathLst>
          </a:custGeom>
          <a:gradFill>
            <a:gsLst>
              <a:gs pos="0">
                <a:srgbClr val="C27BA0"/>
              </a:gs>
              <a:gs pos="100000">
                <a:srgbClr val="F4C5B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28" name="Google Shape;18628;p44"/>
          <p:cNvSpPr/>
          <p:nvPr/>
        </p:nvSpPr>
        <p:spPr>
          <a:xfrm>
            <a:off x="8262501" y="852549"/>
            <a:ext cx="336543" cy="336541"/>
          </a:xfrm>
          <a:custGeom>
            <a:avLst/>
            <a:gdLst/>
            <a:ahLst/>
            <a:cxnLst/>
            <a:rect l="l" t="t" r="r" b="b"/>
            <a:pathLst>
              <a:path w="164770" h="164769" extrusionOk="0">
                <a:moveTo>
                  <a:pt x="82384" y="0"/>
                </a:moveTo>
                <a:cubicBezTo>
                  <a:pt x="82384" y="45499"/>
                  <a:pt x="45500" y="82384"/>
                  <a:pt x="1" y="82384"/>
                </a:cubicBezTo>
                <a:cubicBezTo>
                  <a:pt x="45500" y="82384"/>
                  <a:pt x="82384" y="119268"/>
                  <a:pt x="82384" y="164769"/>
                </a:cubicBezTo>
                <a:cubicBezTo>
                  <a:pt x="82384" y="119268"/>
                  <a:pt x="119270" y="82384"/>
                  <a:pt x="164769" y="82384"/>
                </a:cubicBezTo>
                <a:cubicBezTo>
                  <a:pt x="119270" y="82384"/>
                  <a:pt x="82384" y="45499"/>
                  <a:pt x="82384" y="0"/>
                </a:cubicBezTo>
                <a:close/>
              </a:path>
            </a:pathLst>
          </a:custGeom>
          <a:gradFill>
            <a:gsLst>
              <a:gs pos="0">
                <a:srgbClr val="E76A28"/>
              </a:gs>
              <a:gs pos="100000">
                <a:srgbClr val="F4C5B1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29" name="Google Shape;18629;p44"/>
          <p:cNvSpPr/>
          <p:nvPr/>
        </p:nvSpPr>
        <p:spPr>
          <a:xfrm>
            <a:off x="2076699" y="949373"/>
            <a:ext cx="239740" cy="239739"/>
          </a:xfrm>
          <a:custGeom>
            <a:avLst/>
            <a:gdLst/>
            <a:ahLst/>
            <a:cxnLst/>
            <a:rect l="l" t="t" r="r" b="b"/>
            <a:pathLst>
              <a:path w="164770" h="164769" extrusionOk="0">
                <a:moveTo>
                  <a:pt x="82384" y="0"/>
                </a:moveTo>
                <a:cubicBezTo>
                  <a:pt x="82384" y="45499"/>
                  <a:pt x="45500" y="82384"/>
                  <a:pt x="1" y="82384"/>
                </a:cubicBezTo>
                <a:cubicBezTo>
                  <a:pt x="45500" y="82384"/>
                  <a:pt x="82384" y="119268"/>
                  <a:pt x="82384" y="164769"/>
                </a:cubicBezTo>
                <a:cubicBezTo>
                  <a:pt x="82384" y="119268"/>
                  <a:pt x="119270" y="82384"/>
                  <a:pt x="164769" y="82384"/>
                </a:cubicBezTo>
                <a:cubicBezTo>
                  <a:pt x="119270" y="82384"/>
                  <a:pt x="82384" y="45499"/>
                  <a:pt x="82384" y="0"/>
                </a:cubicBezTo>
                <a:close/>
              </a:path>
            </a:pathLst>
          </a:custGeom>
          <a:gradFill>
            <a:gsLst>
              <a:gs pos="0">
                <a:srgbClr val="E76A28"/>
              </a:gs>
              <a:gs pos="100000">
                <a:srgbClr val="F4C5B1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30" name="Google Shape;18630;p44"/>
          <p:cNvSpPr/>
          <p:nvPr/>
        </p:nvSpPr>
        <p:spPr>
          <a:xfrm>
            <a:off x="987074" y="4276111"/>
            <a:ext cx="239740" cy="239739"/>
          </a:xfrm>
          <a:custGeom>
            <a:avLst/>
            <a:gdLst/>
            <a:ahLst/>
            <a:cxnLst/>
            <a:rect l="l" t="t" r="r" b="b"/>
            <a:pathLst>
              <a:path w="164770" h="164769" extrusionOk="0">
                <a:moveTo>
                  <a:pt x="82384" y="0"/>
                </a:moveTo>
                <a:cubicBezTo>
                  <a:pt x="82384" y="45499"/>
                  <a:pt x="45500" y="82384"/>
                  <a:pt x="1" y="82384"/>
                </a:cubicBezTo>
                <a:cubicBezTo>
                  <a:pt x="45500" y="82384"/>
                  <a:pt x="82384" y="119268"/>
                  <a:pt x="82384" y="164769"/>
                </a:cubicBezTo>
                <a:cubicBezTo>
                  <a:pt x="82384" y="119268"/>
                  <a:pt x="119270" y="82384"/>
                  <a:pt x="164769" y="82384"/>
                </a:cubicBezTo>
                <a:cubicBezTo>
                  <a:pt x="119270" y="82384"/>
                  <a:pt x="82384" y="45499"/>
                  <a:pt x="82384" y="0"/>
                </a:cubicBezTo>
                <a:close/>
              </a:path>
            </a:pathLst>
          </a:custGeom>
          <a:gradFill>
            <a:gsLst>
              <a:gs pos="0">
                <a:srgbClr val="93C47D"/>
              </a:gs>
              <a:gs pos="100000">
                <a:srgbClr val="00FFFF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31" name="Google Shape;18631;p44"/>
          <p:cNvSpPr/>
          <p:nvPr/>
        </p:nvSpPr>
        <p:spPr>
          <a:xfrm>
            <a:off x="593349" y="852561"/>
            <a:ext cx="239740" cy="239739"/>
          </a:xfrm>
          <a:custGeom>
            <a:avLst/>
            <a:gdLst/>
            <a:ahLst/>
            <a:cxnLst/>
            <a:rect l="l" t="t" r="r" b="b"/>
            <a:pathLst>
              <a:path w="164770" h="164769" extrusionOk="0">
                <a:moveTo>
                  <a:pt x="82384" y="0"/>
                </a:moveTo>
                <a:cubicBezTo>
                  <a:pt x="82384" y="45499"/>
                  <a:pt x="45500" y="82384"/>
                  <a:pt x="1" y="82384"/>
                </a:cubicBezTo>
                <a:cubicBezTo>
                  <a:pt x="45500" y="82384"/>
                  <a:pt x="82384" y="119268"/>
                  <a:pt x="82384" y="164769"/>
                </a:cubicBezTo>
                <a:cubicBezTo>
                  <a:pt x="82384" y="119268"/>
                  <a:pt x="119270" y="82384"/>
                  <a:pt x="164769" y="82384"/>
                </a:cubicBezTo>
                <a:cubicBezTo>
                  <a:pt x="119270" y="82384"/>
                  <a:pt x="82384" y="45499"/>
                  <a:pt x="82384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00FFFF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32" name="Google Shape;18632;p44"/>
          <p:cNvSpPr/>
          <p:nvPr/>
        </p:nvSpPr>
        <p:spPr>
          <a:xfrm>
            <a:off x="7905274" y="2784586"/>
            <a:ext cx="239740" cy="239739"/>
          </a:xfrm>
          <a:custGeom>
            <a:avLst/>
            <a:gdLst/>
            <a:ahLst/>
            <a:cxnLst/>
            <a:rect l="l" t="t" r="r" b="b"/>
            <a:pathLst>
              <a:path w="164770" h="164769" extrusionOk="0">
                <a:moveTo>
                  <a:pt x="82384" y="0"/>
                </a:moveTo>
                <a:cubicBezTo>
                  <a:pt x="82384" y="45499"/>
                  <a:pt x="45500" y="82384"/>
                  <a:pt x="1" y="82384"/>
                </a:cubicBezTo>
                <a:cubicBezTo>
                  <a:pt x="45500" y="82384"/>
                  <a:pt x="82384" y="119268"/>
                  <a:pt x="82384" y="164769"/>
                </a:cubicBezTo>
                <a:cubicBezTo>
                  <a:pt x="82384" y="119268"/>
                  <a:pt x="119270" y="82384"/>
                  <a:pt x="164769" y="82384"/>
                </a:cubicBezTo>
                <a:cubicBezTo>
                  <a:pt x="119270" y="82384"/>
                  <a:pt x="82384" y="45499"/>
                  <a:pt x="82384" y="0"/>
                </a:cubicBezTo>
                <a:close/>
              </a:path>
            </a:pathLst>
          </a:custGeom>
          <a:gradFill>
            <a:gsLst>
              <a:gs pos="0">
                <a:srgbClr val="C27BA0"/>
              </a:gs>
              <a:gs pos="100000">
                <a:srgbClr val="F4C5B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5653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6" name="Google Shape;18656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Phương pháp đề xuất</a:t>
            </a:r>
            <a:endParaRPr/>
          </a:p>
        </p:txBody>
      </p:sp>
      <p:sp>
        <p:nvSpPr>
          <p:cNvPr id="18657" name="Google Shape;18657;p47"/>
          <p:cNvSpPr txBox="1">
            <a:spLocks noGrp="1"/>
          </p:cNvSpPr>
          <p:nvPr>
            <p:ph type="subTitle" idx="1"/>
          </p:nvPr>
        </p:nvSpPr>
        <p:spPr>
          <a:xfrm>
            <a:off x="4589028" y="2993500"/>
            <a:ext cx="3326400" cy="9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/>
              <a:t>M</a:t>
            </a:r>
            <a:r>
              <a:rPr lang="vi-VN" b="1" i="1"/>
              <a:t>ạng nơ-ron tái</a:t>
            </a:r>
            <a:endParaRPr lang="en-US" b="1" i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i="1"/>
              <a:t>phát sinh dài ngắn hạn</a:t>
            </a:r>
            <a:endParaRPr lang="en-US" b="1" i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(Long Short-term Memory</a:t>
            </a:r>
            <a:r>
              <a:rPr lang="en-US"/>
              <a:t>)</a:t>
            </a:r>
            <a:endParaRPr/>
          </a:p>
        </p:txBody>
      </p:sp>
      <p:sp>
        <p:nvSpPr>
          <p:cNvPr id="18658" name="Google Shape;18658;p47"/>
          <p:cNvSpPr txBox="1">
            <a:spLocks noGrp="1"/>
          </p:cNvSpPr>
          <p:nvPr>
            <p:ph type="subTitle" idx="2"/>
          </p:nvPr>
        </p:nvSpPr>
        <p:spPr>
          <a:xfrm>
            <a:off x="1293025" y="2993500"/>
            <a:ext cx="3198000" cy="9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/>
              <a:t>Mạng nơ-ron tích chập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(Convolutional Neural Network)</a:t>
            </a:r>
            <a:endParaRPr/>
          </a:p>
        </p:txBody>
      </p:sp>
      <p:sp>
        <p:nvSpPr>
          <p:cNvPr id="18659" name="Google Shape;18659;p47"/>
          <p:cNvSpPr txBox="1">
            <a:spLocks noGrp="1"/>
          </p:cNvSpPr>
          <p:nvPr>
            <p:ph type="subTitle" idx="3"/>
          </p:nvPr>
        </p:nvSpPr>
        <p:spPr>
          <a:xfrm>
            <a:off x="1292938" y="2505875"/>
            <a:ext cx="3198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latin typeface="Lexend Deca Black"/>
                <a:ea typeface="Lexend Deca Black"/>
                <a:cs typeface="Lexend Deca Black"/>
                <a:sym typeface="Lexend Deca Black"/>
              </a:rPr>
              <a:t>CNN</a:t>
            </a:r>
            <a:endParaRPr b="0"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18660" name="Google Shape;18660;p47"/>
          <p:cNvSpPr txBox="1">
            <a:spLocks noGrp="1"/>
          </p:cNvSpPr>
          <p:nvPr>
            <p:ph type="subTitle" idx="4"/>
          </p:nvPr>
        </p:nvSpPr>
        <p:spPr>
          <a:xfrm>
            <a:off x="4589075" y="2505875"/>
            <a:ext cx="33264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latin typeface="Lexend Deca Black"/>
                <a:ea typeface="Lexend Deca Black"/>
                <a:cs typeface="Lexend Deca Black"/>
                <a:sym typeface="Lexend Deca Black"/>
              </a:rPr>
              <a:t>LSTM</a:t>
            </a:r>
            <a:endParaRPr b="0"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6" name="Google Shape;19270;p67">
            <a:extLst>
              <a:ext uri="{FF2B5EF4-FFF2-40B4-BE49-F238E27FC236}">
                <a16:creationId xmlns:a16="http://schemas.microsoft.com/office/drawing/2014/main" id="{D935AD25-A1F7-669D-2887-30ABB1309030}"/>
              </a:ext>
            </a:extLst>
          </p:cNvPr>
          <p:cNvSpPr/>
          <p:nvPr/>
        </p:nvSpPr>
        <p:spPr>
          <a:xfrm>
            <a:off x="5848009" y="1744475"/>
            <a:ext cx="761400" cy="7614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42FFFF"/>
              </a:gs>
              <a:gs pos="100000">
                <a:srgbClr val="07B8B8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" name="Google Shape;19274;p67">
            <a:extLst>
              <a:ext uri="{FF2B5EF4-FFF2-40B4-BE49-F238E27FC236}">
                <a16:creationId xmlns:a16="http://schemas.microsoft.com/office/drawing/2014/main" id="{167390C2-E1F5-D021-25EB-5686C9C95CA0}"/>
              </a:ext>
            </a:extLst>
          </p:cNvPr>
          <p:cNvGrpSpPr/>
          <p:nvPr/>
        </p:nvGrpSpPr>
        <p:grpSpPr>
          <a:xfrm>
            <a:off x="5992570" y="1983364"/>
            <a:ext cx="472280" cy="352200"/>
            <a:chOff x="5216456" y="3725484"/>
            <a:chExt cx="356196" cy="265631"/>
          </a:xfrm>
        </p:grpSpPr>
        <p:sp>
          <p:nvSpPr>
            <p:cNvPr id="8" name="Google Shape;19275;p67">
              <a:extLst>
                <a:ext uri="{FF2B5EF4-FFF2-40B4-BE49-F238E27FC236}">
                  <a16:creationId xmlns:a16="http://schemas.microsoft.com/office/drawing/2014/main" id="{BEE42710-DE8D-FA41-A6B1-A55CCA45F755}"/>
                </a:ext>
              </a:extLst>
            </p:cNvPr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9276;p67">
              <a:extLst>
                <a:ext uri="{FF2B5EF4-FFF2-40B4-BE49-F238E27FC236}">
                  <a16:creationId xmlns:a16="http://schemas.microsoft.com/office/drawing/2014/main" id="{2F440B09-8F43-23EF-1408-4EA4DA7A8744}"/>
                </a:ext>
              </a:extLst>
            </p:cNvPr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19270;p67">
            <a:extLst>
              <a:ext uri="{FF2B5EF4-FFF2-40B4-BE49-F238E27FC236}">
                <a16:creationId xmlns:a16="http://schemas.microsoft.com/office/drawing/2014/main" id="{0ADFE15F-8E3A-566A-5336-091C97DC4332}"/>
              </a:ext>
            </a:extLst>
          </p:cNvPr>
          <p:cNvSpPr/>
          <p:nvPr/>
        </p:nvSpPr>
        <p:spPr>
          <a:xfrm>
            <a:off x="2557907" y="1744475"/>
            <a:ext cx="761400" cy="7614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42FFFF"/>
              </a:gs>
              <a:gs pos="100000">
                <a:srgbClr val="07B8B8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9274;p67">
            <a:extLst>
              <a:ext uri="{FF2B5EF4-FFF2-40B4-BE49-F238E27FC236}">
                <a16:creationId xmlns:a16="http://schemas.microsoft.com/office/drawing/2014/main" id="{3C799F0D-13D4-F3E0-0535-CBAF0A5FB3B6}"/>
              </a:ext>
            </a:extLst>
          </p:cNvPr>
          <p:cNvGrpSpPr/>
          <p:nvPr/>
        </p:nvGrpSpPr>
        <p:grpSpPr>
          <a:xfrm>
            <a:off x="2702468" y="1983364"/>
            <a:ext cx="472280" cy="352200"/>
            <a:chOff x="5216456" y="3725484"/>
            <a:chExt cx="356196" cy="265631"/>
          </a:xfrm>
        </p:grpSpPr>
        <p:sp>
          <p:nvSpPr>
            <p:cNvPr id="12" name="Google Shape;19275;p67">
              <a:extLst>
                <a:ext uri="{FF2B5EF4-FFF2-40B4-BE49-F238E27FC236}">
                  <a16:creationId xmlns:a16="http://schemas.microsoft.com/office/drawing/2014/main" id="{76CBDA0A-D5DD-F2A9-AA88-884991E74544}"/>
                </a:ext>
              </a:extLst>
            </p:cNvPr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9276;p67">
              <a:extLst>
                <a:ext uri="{FF2B5EF4-FFF2-40B4-BE49-F238E27FC236}">
                  <a16:creationId xmlns:a16="http://schemas.microsoft.com/office/drawing/2014/main" id="{F9F2E8D9-013C-7348-CA95-E080405C657E}"/>
                </a:ext>
              </a:extLst>
            </p:cNvPr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81103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6" name="Google Shape;18506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Tổng quan đề xuất</a:t>
            </a:r>
            <a:endParaRPr/>
          </a:p>
        </p:txBody>
      </p:sp>
      <p:pic>
        <p:nvPicPr>
          <p:cNvPr id="6" name="Picture 5" descr="A picture containing text, font, screenshot, diagram&#10;&#10;Description automatically generated">
            <a:extLst>
              <a:ext uri="{FF2B5EF4-FFF2-40B4-BE49-F238E27FC236}">
                <a16:creationId xmlns:a16="http://schemas.microsoft.com/office/drawing/2014/main" id="{430FDAC8-44BA-1C88-7D51-FB39D3DC6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24" y="1333503"/>
            <a:ext cx="7848752" cy="27159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 Digital Marketing Conference by Slidesgo">
  <a:themeElements>
    <a:clrScheme name="Simple Light">
      <a:dk1>
        <a:srgbClr val="191919"/>
      </a:dk1>
      <a:lt1>
        <a:srgbClr val="F7F7F7"/>
      </a:lt1>
      <a:dk2>
        <a:srgbClr val="595959"/>
      </a:dk2>
      <a:lt2>
        <a:srgbClr val="F2F2F2"/>
      </a:lt2>
      <a:accent1>
        <a:srgbClr val="252525"/>
      </a:accent1>
      <a:accent2>
        <a:srgbClr val="00FFFF"/>
      </a:accent2>
      <a:accent3>
        <a:srgbClr val="E76A28"/>
      </a:accent3>
      <a:accent4>
        <a:srgbClr val="C27BA0"/>
      </a:accent4>
      <a:accent5>
        <a:srgbClr val="93C47D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407</Words>
  <Application>Microsoft Office PowerPoint</Application>
  <PresentationFormat>On-screen Show (16:9)</PresentationFormat>
  <Paragraphs>98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Noto Sans SemiBold</vt:lpstr>
      <vt:lpstr>Anaheim</vt:lpstr>
      <vt:lpstr>Bebas Neue</vt:lpstr>
      <vt:lpstr>Lexend Deca</vt:lpstr>
      <vt:lpstr>Nunito Light</vt:lpstr>
      <vt:lpstr>Lexend Deca Black</vt:lpstr>
      <vt:lpstr>Arial</vt:lpstr>
      <vt:lpstr>Noto Sans</vt:lpstr>
      <vt:lpstr> Digital Marketing Conference by Slidesgo</vt:lpstr>
      <vt:lpstr> Hybrid Intrusion Detection System for Internet of Things</vt:lpstr>
      <vt:lpstr>MỤC LỤC</vt:lpstr>
      <vt:lpstr>Bài toán</vt:lpstr>
      <vt:lpstr>Internet of Things</vt:lpstr>
      <vt:lpstr>Hệ thống phát hiện xâm nhập - IDS</vt:lpstr>
      <vt:lpstr>Phân loại tấn công IDS</vt:lpstr>
      <vt:lpstr>Đề xuất</vt:lpstr>
      <vt:lpstr>Phương pháp đề xuất</vt:lpstr>
      <vt:lpstr>Tổng quan đề xuất</vt:lpstr>
      <vt:lpstr>Thực nghiệm</vt:lpstr>
      <vt:lpstr>Kết quả thực nghiệm</vt:lpstr>
      <vt:lpstr>DEMO</vt:lpstr>
      <vt:lpstr>So sánh</vt:lpstr>
      <vt:lpstr>So sánh bài báo</vt:lpstr>
      <vt:lpstr>Deep-Intrusion Detection System with Enhanced UNSW-NB15 dataset Based on Deep Learning Techniques</vt:lpstr>
      <vt:lpstr>Network Based Intrusion Detection Using the UNSW-NB15 Dataset</vt:lpstr>
      <vt:lpstr>Cải thiện</vt:lpstr>
      <vt:lpstr>Cảm ơn!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DIGITAL MARKETING</dc:title>
  <dc:creator>Manh Cuong Nguyen</dc:creator>
  <cp:lastModifiedBy>Nguyễn Mạnh Cường</cp:lastModifiedBy>
  <cp:revision>8</cp:revision>
  <dcterms:modified xsi:type="dcterms:W3CDTF">2023-05-28T15:35:48Z</dcterms:modified>
</cp:coreProperties>
</file>