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F7BD-1AD6-30CB-668E-571760842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A2B28-1992-897E-BE4B-7D3158E1D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8A7EB-1115-2FA7-C161-CDF36CA1194C}"/>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5" name="Footer Placeholder 4">
            <a:extLst>
              <a:ext uri="{FF2B5EF4-FFF2-40B4-BE49-F238E27FC236}">
                <a16:creationId xmlns:a16="http://schemas.microsoft.com/office/drawing/2014/main" id="{F0163B1B-C39C-6558-29FE-7239702F3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BD0D3-E780-9774-1F59-D937230425FE}"/>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246845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EE70-B6D4-1143-0A9E-30A86CFBF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535082-7DA4-6CF5-051E-868B38414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B3620-EE5E-A003-969D-8443F7E64DCF}"/>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5" name="Footer Placeholder 4">
            <a:extLst>
              <a:ext uri="{FF2B5EF4-FFF2-40B4-BE49-F238E27FC236}">
                <a16:creationId xmlns:a16="http://schemas.microsoft.com/office/drawing/2014/main" id="{3034C6C4-0B29-0FAC-8599-6B180A65A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F9AD4-BDD6-7849-9C57-14D066347F16}"/>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284638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A2C74-A19C-5D29-A33E-6F7FC39A32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5159E4-795F-50F1-831F-FDBDD53E5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DA12-0FC9-E23D-F14B-3E508C3EB245}"/>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5" name="Footer Placeholder 4">
            <a:extLst>
              <a:ext uri="{FF2B5EF4-FFF2-40B4-BE49-F238E27FC236}">
                <a16:creationId xmlns:a16="http://schemas.microsoft.com/office/drawing/2014/main" id="{11F70DD2-ACFF-3F5E-4FB0-3345C867B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3565E-4D4C-D90C-6942-C0B8EB806F3D}"/>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80615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69AA-62CE-ECC8-2FC2-7443CE3B4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4DB23-21DF-12EA-9EE5-217BADF31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B43A9-0F00-E67C-9D10-74337334355B}"/>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5" name="Footer Placeholder 4">
            <a:extLst>
              <a:ext uri="{FF2B5EF4-FFF2-40B4-BE49-F238E27FC236}">
                <a16:creationId xmlns:a16="http://schemas.microsoft.com/office/drawing/2014/main" id="{722C8D5F-59C1-3651-7EF7-4E3C64D25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7A1E2-660B-D7A2-A38E-990768986FE9}"/>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150838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B91F-BBAA-E1CB-6887-9B85C06F1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B5242-1977-1621-1ACB-A32304281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E465E-25C8-8C76-5456-24012EC70C48}"/>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5" name="Footer Placeholder 4">
            <a:extLst>
              <a:ext uri="{FF2B5EF4-FFF2-40B4-BE49-F238E27FC236}">
                <a16:creationId xmlns:a16="http://schemas.microsoft.com/office/drawing/2014/main" id="{306B18A0-E3CA-AC11-BAAE-FDAE36DFF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386CD-1E86-47B0-598E-32236155A6C8}"/>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7596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FD76-422C-6FDA-24DD-691C2BD09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CB6F9-A3CD-58A2-C379-1100C6466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39F4E-1534-3C05-D2C2-2C4AB82AB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F222E0-2A15-ABFC-2BD9-2AAC59A2F436}"/>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6" name="Footer Placeholder 5">
            <a:extLst>
              <a:ext uri="{FF2B5EF4-FFF2-40B4-BE49-F238E27FC236}">
                <a16:creationId xmlns:a16="http://schemas.microsoft.com/office/drawing/2014/main" id="{3BDF9C87-5008-29B6-60F6-C67C0256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9B64D-76F9-D45E-5C23-4EA70EEC52B4}"/>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18039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D04E-F883-0EE0-52C5-532FB651F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C703B-E27C-083E-09D4-DB8D8BF1F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ACBCF-D333-B105-5921-3D6318E2D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A23900-33D8-54A2-B6AC-EA47AC7D4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45F61-12C5-2FC2-A915-DD515043D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19FBB3-37D8-B585-93D4-CF2849BE27C7}"/>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8" name="Footer Placeholder 7">
            <a:extLst>
              <a:ext uri="{FF2B5EF4-FFF2-40B4-BE49-F238E27FC236}">
                <a16:creationId xmlns:a16="http://schemas.microsoft.com/office/drawing/2014/main" id="{4FE03BD3-5EBB-A5B1-2D25-86FFA77C1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0AA02-C216-8D84-F59D-4087BD8A76E3}"/>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134798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12FA-F703-EAAB-C592-7C5CB43B3F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CA7585-F5F7-EB58-8360-7FAD26F02171}"/>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4" name="Footer Placeholder 3">
            <a:extLst>
              <a:ext uri="{FF2B5EF4-FFF2-40B4-BE49-F238E27FC236}">
                <a16:creationId xmlns:a16="http://schemas.microsoft.com/office/drawing/2014/main" id="{D7A3A3FA-E279-6EE5-E817-D1838A1FE5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5DA5F5-BAFD-D65A-F213-DD732300A743}"/>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13247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80AF4-F763-018E-010A-97389ED31F7B}"/>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3" name="Footer Placeholder 2">
            <a:extLst>
              <a:ext uri="{FF2B5EF4-FFF2-40B4-BE49-F238E27FC236}">
                <a16:creationId xmlns:a16="http://schemas.microsoft.com/office/drawing/2014/main" id="{126C4984-5CB8-C6B0-C946-70F02B3541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AA273C-8AB8-EBBC-C693-0217FFF280CA}"/>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255378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E1A4-B0C3-B1C9-6017-9A9D2831D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282C1-28E3-6299-5082-1CAC09817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3A871A-75C1-D29F-76D0-571D6E7A8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AA413-E7FA-DEFD-8508-01243DC24704}"/>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6" name="Footer Placeholder 5">
            <a:extLst>
              <a:ext uri="{FF2B5EF4-FFF2-40B4-BE49-F238E27FC236}">
                <a16:creationId xmlns:a16="http://schemas.microsoft.com/office/drawing/2014/main" id="{2B289E9C-A9AD-80F1-8F8B-81BFE00F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62544-44E7-B3BF-56B7-B3C415FFFE1C}"/>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206798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1D7B-15AF-2D18-0187-2D47F4899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AA07A4-F6CD-3CCD-F8C8-87F936AFC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4EFEF6-9FC8-0CA2-54AE-3D8EF4D6C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DD0E5-3B85-45E4-2130-147F845D3B4D}"/>
              </a:ext>
            </a:extLst>
          </p:cNvPr>
          <p:cNvSpPr>
            <a:spLocks noGrp="1"/>
          </p:cNvSpPr>
          <p:nvPr>
            <p:ph type="dt" sz="half" idx="10"/>
          </p:nvPr>
        </p:nvSpPr>
        <p:spPr/>
        <p:txBody>
          <a:bodyPr/>
          <a:lstStyle/>
          <a:p>
            <a:fld id="{D3419437-DB35-40D2-87AF-2C398BCE3958}" type="datetimeFigureOut">
              <a:rPr lang="en-US" smtClean="0"/>
              <a:t>4/22/2023</a:t>
            </a:fld>
            <a:endParaRPr lang="en-US"/>
          </a:p>
        </p:txBody>
      </p:sp>
      <p:sp>
        <p:nvSpPr>
          <p:cNvPr id="6" name="Footer Placeholder 5">
            <a:extLst>
              <a:ext uri="{FF2B5EF4-FFF2-40B4-BE49-F238E27FC236}">
                <a16:creationId xmlns:a16="http://schemas.microsoft.com/office/drawing/2014/main" id="{F462B39E-0028-C2F2-36AD-DAEE85ABB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AD884-6160-DABA-BFBB-134A29440ACE}"/>
              </a:ext>
            </a:extLst>
          </p:cNvPr>
          <p:cNvSpPr>
            <a:spLocks noGrp="1"/>
          </p:cNvSpPr>
          <p:nvPr>
            <p:ph type="sldNum" sz="quarter" idx="12"/>
          </p:nvPr>
        </p:nvSpPr>
        <p:spPr/>
        <p:txBody>
          <a:bodyPr/>
          <a:lstStyle/>
          <a:p>
            <a:fld id="{770EE2DF-87BC-4F5E-A02F-858D856D716D}" type="slidenum">
              <a:rPr lang="en-US" smtClean="0"/>
              <a:t>‹#›</a:t>
            </a:fld>
            <a:endParaRPr lang="en-US"/>
          </a:p>
        </p:txBody>
      </p:sp>
    </p:spTree>
    <p:extLst>
      <p:ext uri="{BB962C8B-B14F-4D97-AF65-F5344CB8AC3E}">
        <p14:creationId xmlns:p14="http://schemas.microsoft.com/office/powerpoint/2010/main" val="177343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7150C-B36F-5923-4201-130EA7A8A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E83FA-2C7C-6C05-70BD-78C34A7C4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22E0-DC13-1531-BA92-C8EFC8E85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19437-DB35-40D2-87AF-2C398BCE3958}" type="datetimeFigureOut">
              <a:rPr lang="en-US" smtClean="0"/>
              <a:t>4/22/2023</a:t>
            </a:fld>
            <a:endParaRPr lang="en-US"/>
          </a:p>
        </p:txBody>
      </p:sp>
      <p:sp>
        <p:nvSpPr>
          <p:cNvPr id="5" name="Footer Placeholder 4">
            <a:extLst>
              <a:ext uri="{FF2B5EF4-FFF2-40B4-BE49-F238E27FC236}">
                <a16:creationId xmlns:a16="http://schemas.microsoft.com/office/drawing/2014/main" id="{6532E002-6446-47A6-FD78-3CFCC2953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2324FB-E6EF-822F-8187-A5627CBE1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EE2DF-87BC-4F5E-A02F-858D856D716D}" type="slidenum">
              <a:rPr lang="en-US" smtClean="0"/>
              <a:t>‹#›</a:t>
            </a:fld>
            <a:endParaRPr lang="en-US"/>
          </a:p>
        </p:txBody>
      </p:sp>
    </p:spTree>
    <p:extLst>
      <p:ext uri="{BB962C8B-B14F-4D97-AF65-F5344CB8AC3E}">
        <p14:creationId xmlns:p14="http://schemas.microsoft.com/office/powerpoint/2010/main" val="279042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hybrid-analysis.com/sample/4ef341ae9302e793878020f0740b09b0f31cb380408a697f75c69fdbd20fc7a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7EED-8056-4B79-3485-2E0F254EBFB5}"/>
              </a:ext>
            </a:extLst>
          </p:cNvPr>
          <p:cNvSpPr>
            <a:spLocks noGrp="1"/>
          </p:cNvSpPr>
          <p:nvPr>
            <p:ph type="ctrTitle"/>
          </p:nvPr>
        </p:nvSpPr>
        <p:spPr>
          <a:xfrm>
            <a:off x="505904" y="1490007"/>
            <a:ext cx="8619242" cy="4778816"/>
          </a:xfrm>
        </p:spPr>
        <p:txBody>
          <a:bodyPr>
            <a:noAutofit/>
          </a:bodyPr>
          <a:lstStyle/>
          <a:p>
            <a:pPr algn="l"/>
            <a:r>
              <a:rPr lang="en-US" sz="1600" dirty="0">
                <a:latin typeface="Times New Roman" panose="02020603050405020304" pitchFamily="18" charset="0"/>
                <a:ea typeface="Tahoma" panose="020B0604030504040204" pitchFamily="34" charset="0"/>
                <a:cs typeface="Times New Roman" panose="02020603050405020304" pitchFamily="18" charset="0"/>
              </a:rPr>
              <a:t>C</a:t>
            </a:r>
            <a:r>
              <a:rPr lang="vi-VN" sz="1600" dirty="0">
                <a:latin typeface="Times New Roman" panose="02020603050405020304" pitchFamily="18" charset="0"/>
                <a:ea typeface="Tahoma" panose="020B0604030504040204" pitchFamily="34" charset="0"/>
                <a:cs typeface="Times New Roman" panose="02020603050405020304" pitchFamily="18" charset="0"/>
              </a:rPr>
              <a:t>ác bước tìm và trích xuất các malware có trong file</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1.</a:t>
            </a:r>
            <a:r>
              <a:rPr lang="vi-VN" sz="1600" dirty="0">
                <a:latin typeface="Times New Roman" panose="02020603050405020304" pitchFamily="18" charset="0"/>
                <a:ea typeface="Tahoma" panose="020B0604030504040204" pitchFamily="34" charset="0"/>
                <a:cs typeface="Times New Roman" panose="02020603050405020304" pitchFamily="18" charset="0"/>
              </a:rPr>
              <a:t>Mở file BT8-malware-traffic.pcap bằng một phần mềm phân tích lưu lượng mạng như Wireshark hoặc tshark.</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2.</a:t>
            </a:r>
            <a:r>
              <a:rPr lang="vi-VN" sz="1600" dirty="0">
                <a:latin typeface="Times New Roman" panose="02020603050405020304" pitchFamily="18" charset="0"/>
                <a:ea typeface="Tahoma" panose="020B0604030504040204" pitchFamily="34" charset="0"/>
                <a:cs typeface="Times New Roman" panose="02020603050405020304" pitchFamily="18" charset="0"/>
              </a:rPr>
              <a:t> Sử dụng tính năng tìm kiếm để tìm các gói tin liên quan đến malware. Nhấp vào biểu tượng "magnifying glass" ở góc trên bên phải hoặc sử dụng phím tắt Ctrl + F.</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3.</a:t>
            </a:r>
            <a:r>
              <a:rPr lang="vi-VN" sz="1600" dirty="0">
                <a:latin typeface="Times New Roman" panose="02020603050405020304" pitchFamily="18" charset="0"/>
                <a:ea typeface="Tahoma" panose="020B0604030504040204" pitchFamily="34" charset="0"/>
                <a:cs typeface="Times New Roman" panose="02020603050405020304" pitchFamily="18" charset="0"/>
              </a:rPr>
              <a:t> Để xem các gói tin chi tiết hơn, hãy chọn gói tin đó và xem nội dung trong khu vực "Packet Details".</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4.</a:t>
            </a:r>
            <a:r>
              <a:rPr lang="vi-VN" sz="1600" dirty="0">
                <a:latin typeface="Times New Roman" panose="02020603050405020304" pitchFamily="18" charset="0"/>
                <a:ea typeface="Tahoma" panose="020B0604030504040204" pitchFamily="34" charset="0"/>
                <a:cs typeface="Times New Roman" panose="02020603050405020304" pitchFamily="18" charset="0"/>
              </a:rPr>
              <a:t> Nếu tìm thấy các gói tin liên quan đến malware, chọn chúng và trích xuất ra tệp tin riêng bằng cách nhấn chuột phải vào gói tin đó và chọn "Export Packet Bytes". </a:t>
            </a:r>
            <a:r>
              <a:rPr lang="en-US" sz="1600" dirty="0">
                <a:latin typeface="Times New Roman" panose="02020603050405020304" pitchFamily="18" charset="0"/>
                <a:ea typeface="Tahoma" panose="020B0604030504040204" pitchFamily="34" charset="0"/>
                <a:cs typeface="Times New Roman" panose="02020603050405020304" pitchFamily="18" charset="0"/>
              </a:rPr>
              <a:t>C</a:t>
            </a:r>
            <a:r>
              <a:rPr lang="vi-VN" sz="1600" dirty="0">
                <a:latin typeface="Times New Roman" panose="02020603050405020304" pitchFamily="18" charset="0"/>
                <a:ea typeface="Tahoma" panose="020B0604030504040204" pitchFamily="34" charset="0"/>
                <a:cs typeface="Times New Roman" panose="02020603050405020304" pitchFamily="18" charset="0"/>
              </a:rPr>
              <a:t>ó thể lưu tệp tin này dưới định dạng .pcap hoặc các định dạng khác như .txt, .csv hoặc .xml.</a:t>
            </a: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(File -&gt; Export Objects)</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5.</a:t>
            </a:r>
            <a:r>
              <a:rPr lang="vi-VN" sz="1600" dirty="0">
                <a:latin typeface="Times New Roman" panose="02020603050405020304" pitchFamily="18" charset="0"/>
                <a:ea typeface="Tahoma" panose="020B0604030504040204" pitchFamily="34" charset="0"/>
                <a:cs typeface="Times New Roman" panose="02020603050405020304" pitchFamily="18" charset="0"/>
              </a:rPr>
              <a:t>Sau khi trích xuất các gói tin liên quan đến malware, có thể sử dụng các công cụ phân tích mạng và phần mềm diệt virus để phân tích chúng và xác định loại malware đó là gì và nó hoạt động như thế nào.</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6. </a:t>
            </a:r>
            <a:r>
              <a:rPr lang="en-US" sz="1600" dirty="0" err="1">
                <a:latin typeface="Times New Roman" panose="02020603050405020304" pitchFamily="18" charset="0"/>
                <a:ea typeface="Tahoma" panose="020B0604030504040204" pitchFamily="34" charset="0"/>
                <a:cs typeface="Times New Roman" panose="02020603050405020304" pitchFamily="18" charset="0"/>
              </a:rPr>
              <a:t>Sử</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các</a:t>
            </a:r>
            <a:r>
              <a:rPr lang="en-US" sz="1600" dirty="0">
                <a:latin typeface="Times New Roman" panose="02020603050405020304" pitchFamily="18" charset="0"/>
                <a:ea typeface="Tahoma" panose="020B0604030504040204" pitchFamily="34" charset="0"/>
                <a:cs typeface="Times New Roman" panose="02020603050405020304" pitchFamily="18" charset="0"/>
              </a:rPr>
              <a:t> tool recommended : Network miner 2.8, hybrid-</a:t>
            </a:r>
            <a:r>
              <a:rPr lang="en-US" sz="1600" dirty="0" err="1">
                <a:latin typeface="Times New Roman" panose="02020603050405020304" pitchFamily="18" charset="0"/>
                <a:ea typeface="Tahoma" panose="020B0604030504040204" pitchFamily="34" charset="0"/>
                <a:cs typeface="Times New Roman" panose="02020603050405020304" pitchFamily="18" charset="0"/>
              </a:rPr>
              <a:t>analyse</a:t>
            </a:r>
            <a:r>
              <a:rPr lang="en-US" sz="1600" dirty="0">
                <a:latin typeface="Times New Roman" panose="02020603050405020304" pitchFamily="18" charset="0"/>
                <a:ea typeface="Tahoma" panose="020B0604030504040204" pitchFamily="34" charset="0"/>
                <a:cs typeface="Times New Roman" panose="02020603050405020304" pitchFamily="18" charset="0"/>
              </a:rPr>
              <a:t> ,Packet Total…..</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rPr>
              <a:t>Result link below:</a:t>
            </a:r>
            <a:br>
              <a:rPr lang="en-US" sz="1600" dirty="0">
                <a:latin typeface="Times New Roman" panose="02020603050405020304" pitchFamily="18" charset="0"/>
                <a:ea typeface="Tahoma" panose="020B0604030504040204" pitchFamily="34" charset="0"/>
                <a:cs typeface="Times New Roman" panose="02020603050405020304" pitchFamily="18" charset="0"/>
              </a:rPr>
            </a:br>
            <a:br>
              <a:rPr lang="en-US" sz="1600" dirty="0">
                <a:latin typeface="Times New Roman" panose="02020603050405020304" pitchFamily="18" charset="0"/>
                <a:ea typeface="Tahoma" panose="020B0604030504040204" pitchFamily="34" charset="0"/>
                <a:cs typeface="Times New Roman" panose="02020603050405020304" pitchFamily="18" charset="0"/>
              </a:rPr>
            </a:br>
            <a:r>
              <a:rPr lang="en-US" sz="1600" dirty="0">
                <a:latin typeface="Times New Roman" panose="02020603050405020304" pitchFamily="18" charset="0"/>
                <a:ea typeface="Tahoma" panose="020B0604030504040204" pitchFamily="34" charset="0"/>
                <a:cs typeface="Times New Roman" panose="02020603050405020304" pitchFamily="18" charset="0"/>
                <a:hlinkClick r:id="rId2"/>
              </a:rPr>
              <a:t>http://www.hybrid-analysis.com/sample/4ef341ae9302e793878020f0740b09b0f31cb380408a697f75c69fdbd20fc7a1</a:t>
            </a:r>
            <a:br>
              <a:rPr lang="en-US" sz="1600" dirty="0">
                <a:latin typeface="Times New Roman" panose="02020603050405020304" pitchFamily="18" charset="0"/>
                <a:ea typeface="Tahoma" panose="020B0604030504040204" pitchFamily="34" charset="0"/>
                <a:cs typeface="Times New Roman" panose="02020603050405020304" pitchFamily="18" charset="0"/>
              </a:rPr>
            </a:b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3669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6656D7-1B25-2051-A253-82B20313186C}"/>
              </a:ext>
            </a:extLst>
          </p:cNvPr>
          <p:cNvPicPr>
            <a:picLocks noChangeAspect="1"/>
          </p:cNvPicPr>
          <p:nvPr/>
        </p:nvPicPr>
        <p:blipFill>
          <a:blip r:embed="rId2"/>
          <a:stretch>
            <a:fillRect/>
          </a:stretch>
        </p:blipFill>
        <p:spPr>
          <a:xfrm>
            <a:off x="0" y="282554"/>
            <a:ext cx="12192000" cy="467126"/>
          </a:xfrm>
          <a:prstGeom prst="rect">
            <a:avLst/>
          </a:prstGeom>
        </p:spPr>
      </p:pic>
      <p:pic>
        <p:nvPicPr>
          <p:cNvPr id="2" name="Picture 1">
            <a:extLst>
              <a:ext uri="{FF2B5EF4-FFF2-40B4-BE49-F238E27FC236}">
                <a16:creationId xmlns:a16="http://schemas.microsoft.com/office/drawing/2014/main" id="{89A5993A-F3CC-147D-6683-8E9F491012C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4400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1515AD-95D5-327A-569A-DBA80A246E2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702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693A-04C7-AD37-AF19-141E17ED5E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698003-2C24-EDA6-5657-AF17CDE5A7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745DC5-EFD6-D0A8-E5CD-23D119D6658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5895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202E-2331-370F-AA33-8AA01590C2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C16AEF-5E37-07A2-CEFE-1B173B1AF04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D812B4-89E3-AB5E-9933-AA7CD486BDE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53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EBA1-5DB0-FAFE-0E04-AEAAFE4A6B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D2F9D-B925-3BCF-9A13-A5032DB5E94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50AF3EE-EB2C-2619-D8FE-CDEF48CF7C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694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269-E01C-E565-25A9-A54FF0F065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411AD6-7163-612D-0904-114FCBED32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6B0316-C355-D062-E6D4-82218067610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3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270</Words>
  <Application>Microsoft Office PowerPoint</Application>
  <PresentationFormat>Widescreen</PresentationFormat>
  <Paragraphs>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Các bước tìm và trích xuất các malware có trong file  1.Mở file BT8-malware-traffic.pcap bằng một phần mềm phân tích lưu lượng mạng như Wireshark hoặc tshark.  2. Sử dụng tính năng tìm kiếm để tìm các gói tin liên quan đến malware. Nhấp vào biểu tượng "magnifying glass" ở góc trên bên phải hoặc sử dụng phím tắt Ctrl + F.  3. Để xem các gói tin chi tiết hơn, hãy chọn gói tin đó và xem nội dung trong khu vực "Packet Details".  4. Nếu tìm thấy các gói tin liên quan đến malware, chọn chúng và trích xuất ra tệp tin riêng bằng cách nhấn chuột phải vào gói tin đó và chọn "Export Packet Bytes". Có thể lưu tệp tin này dưới định dạng .pcap hoặc các định dạng khác như .txt, .csv hoặc .xml. (File -&gt; Export Objects)  5.Sau khi trích xuất các gói tin liên quan đến malware, có thể sử dụng các công cụ phân tích mạng và phần mềm diệt virus để phân tích chúng và xác định loại malware đó là gì và nó hoạt động như thế nào.  6. Sử dụng các tool recommended : Network miner 2.8, hybrid-analyse ,Packet Total…..  Result link below:  http://www.hybrid-analysis.com/sample/4ef341ae9302e793878020f0740b09b0f31cb380408a697f75c69fdbd20fc7a1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bước tìm và trích xuất các malware có trong file  1.Mở file BT8-malware-traffic.pcap bằng một phần mềm phân tích lưu lượng mạng như Wireshark hoặc tshark.  2. Sử dụng tính năng tìm kiếm để tìm các gói tin liên quan đến malware. Nhấp vào biểu tượng "magnifying glass" ở góc trên bên phải hoặc sử dụng phím tắt Ctrl + F.  3. Để xem các gói tin chi tiết hơn, hãy chọn gói tin đó và xem nội dung trong khu vực "Packet Details".  4. Nếu tìm thấy các gói tin liên quan đến malware, chọn chúng và trích xuất ra tệp tin riêng bằng cách nhấn chuột phải vào gói tin đó và chọn "Export Packet Bytes". Có thể lưu tệp tin này dưới định dạng .pcap hoặc các định dạng khác như .txt, .csv hoặc .xml.  5.Sau khi trích xuất các gói tin liên quan đến malware, có thể sử dụng các công cụ phân tích mạng và phần mềm diệt virus để phân tích chúng và xác định loại malware đó là gì và nó hoạt động như thế nào.  Recommended : Virus total , …..</dc:title>
  <dc:creator>Hoàng Đức</dc:creator>
  <cp:lastModifiedBy>Hoàng Đức</cp:lastModifiedBy>
  <cp:revision>6</cp:revision>
  <dcterms:created xsi:type="dcterms:W3CDTF">2023-04-22T03:20:22Z</dcterms:created>
  <dcterms:modified xsi:type="dcterms:W3CDTF">2023-04-22T04:32:25Z</dcterms:modified>
</cp:coreProperties>
</file>