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AC24-E091-4BAF-B047-CC396B8C285F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B643-8E63-452B-8FDC-744003BB0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184331"/>
            <a:ext cx="9309463" cy="543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9063" y="5614851"/>
            <a:ext cx="789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observe that Euro-dollar price tend to increase under president Bush and Trump, especially the rate of 62.79% compare to the first day since inauguration of Bush. While this feature decrease about 12.54% under Barack Obama term.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64" y="380003"/>
            <a:ext cx="870267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776549" y="5181600"/>
            <a:ext cx="9109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EUR/USD price have a upward trend since December 2005, it continued to raise and reach the peak of 1.57$ during 2008 Recession. Although we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see a drop after April 2008, it still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climp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early of 2009.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595" y="5364479"/>
            <a:ext cx="860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until June 2020 did the pandemic have a huge impact on the EUR-USD price, making it increase rapidly. It soon overcame the average price of 1.13$ of years before in August, before peaking at over 1.18$ in September. At the end of the period, it remained at 1.18$.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28" y="510631"/>
            <a:ext cx="8084212" cy="4351338"/>
          </a:xfrm>
        </p:spPr>
      </p:pic>
    </p:spTree>
    <p:extLst>
      <p:ext uri="{BB962C8B-B14F-4D97-AF65-F5344CB8AC3E}">
        <p14:creationId xmlns:p14="http://schemas.microsoft.com/office/powerpoint/2010/main" val="58473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Anh Duc</dc:creator>
  <cp:lastModifiedBy>Le Hoang Anh Duc</cp:lastModifiedBy>
  <cp:revision>5</cp:revision>
  <dcterms:created xsi:type="dcterms:W3CDTF">2023-11-12T10:28:57Z</dcterms:created>
  <dcterms:modified xsi:type="dcterms:W3CDTF">2023-11-12T11:06:11Z</dcterms:modified>
</cp:coreProperties>
</file>