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C909-DFA1-0992-6888-44BDC069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38D09-DD3F-50E1-340C-C184491F7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C786-01BA-1D62-B1EB-9ED8EA97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F75A-BEF2-0BFB-75AC-2D5BF9B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9345-EFC0-97F2-1DB5-D9CF783F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E6A4-28F3-B507-3DA1-A56F2B46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22289-2ABD-F5BE-D32B-5A7854FFF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6894-3B80-3482-866D-9159DD0E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8B9D-AFEA-88AF-8612-054689FA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0D3-0C25-B09D-BAC8-7849AF18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4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DB819-76C2-8AFB-0FB0-F735F3554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37B5-22D6-F216-9AC6-2AA3AAA6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297A-270A-7F84-D19E-11E42821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968B-CDBC-30B4-FC6E-494A9936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7AC1-F8B6-0E44-147A-48694E16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1822-BEB7-250C-2925-767E3B8A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5274A-A34E-35FC-B975-03FCFB51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8616-3819-E42C-36ED-6CB8AE0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A7A2-488F-8569-9A13-174F9E90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CB9F-6E02-DD87-05CB-6FF0A5AD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4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4768-5883-8365-096B-39780204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D133-7E15-ADD6-E2E1-AD0595880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1F5D-8714-496C-703B-3EBA1A9B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8C6A-27E3-FA96-AB5A-0D83FA65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F703-088F-41FE-26CE-3084794F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1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EFAD-D5FB-3872-B3C2-1E059E89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5750-64C9-C3B2-1D5A-E4FD3B52A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A8420-8D2D-D3B6-B5B1-C6A41F36D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F6C49-59DC-78A8-D7DA-A7825B09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B5522-47D8-B5B1-6D4B-06AFED2F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D79C8-76F7-32A7-7C93-9AF6B484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3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956B-0365-E5A8-915B-744420EC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F753-69F8-1BD3-76E7-7374DF7AB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8EDEB-EAC9-BA41-D5AC-ABC7DE4D3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F45CA-2A79-A9E3-7AF5-DC4E979F5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A40C5-D736-37D0-8D7E-DD50958D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F16AA-9727-22D8-06A8-AAB76FD6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80793-C892-BB1D-3A09-211F757C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C94EC-8914-A07E-8AD0-82CCB385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32DB-6013-12C8-8EB2-2270EFD4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EC707-4478-D54D-288D-43BBC1CB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5188-A3C4-2C72-D755-983C55D6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2A99B-6FBA-861E-D61F-E1725712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294D8-7030-74A7-478D-9364D9BF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8ABDA-FE68-CEE7-347E-E335BAD0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F0F85-177F-3632-A069-B6A735FB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7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AEA9-296B-9788-0D8B-650ED2ED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6344-092C-5043-860B-7C4A067C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634AB-A95F-3EEC-6166-783551EF4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B57EA-3E2B-7BBE-55E8-278450BF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BE7EC-D25A-EDD9-362E-9D9E3E69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68E5C-D203-A3F9-D932-D833E7B6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4495-29F9-3C82-BF36-C3E666B3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8EE40-9E77-70CA-CB7D-51EBDB8B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72650-E90B-506A-9876-ED5A24F38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7BA6-6A61-E105-2740-68F4CCA0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EEDB-484F-2793-B301-AD1159C4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DA7D-E68E-F2B4-C535-81955A0A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3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26740-FB2D-2AAC-8B42-74CE2AF4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C3EB6-4087-D8CE-E61C-DD9D08EE5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89B17-2136-198D-6977-277E5B49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D54E-9707-4085-9E95-5559E2D3ACC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1B897-0510-7F15-3112-609262143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3F817-B47B-8382-5C71-E84AE81F3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8940-135E-4DE2-BC51-C7C534E39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60AA0C-F284-5454-4F6A-2F5E43167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72" y="3817567"/>
            <a:ext cx="7630220" cy="1894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E5ECA2-A7FF-673B-24CF-C1FDE2BC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9" y="377251"/>
            <a:ext cx="938343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32F0C-0F34-ACD0-5E49-87653C11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47" y="2699456"/>
            <a:ext cx="4468080" cy="3538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1698B-16E2-0B89-6398-221505A92763}"/>
              </a:ext>
            </a:extLst>
          </p:cNvPr>
          <p:cNvSpPr txBox="1"/>
          <p:nvPr/>
        </p:nvSpPr>
        <p:spPr>
          <a:xfrm>
            <a:off x="410817" y="357809"/>
            <a:ext cx="11211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FIFO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vi-VN" b="0" i="0" dirty="0">
                <a:solidFill>
                  <a:srgbClr val="333333"/>
                </a:solidFill>
                <a:effectLst/>
              </a:rPr>
              <a:t>Số lượng ô nhớ hay còn gọi là độ sâu của FIFO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  </a:t>
            </a:r>
            <a:r>
              <a:rPr lang="vi-VN" b="0" i="0" dirty="0">
                <a:solidFill>
                  <a:srgbClr val="333333"/>
                </a:solidFill>
                <a:effectLst/>
              </a:rPr>
              <a:t>Độ rộng ô nhớ tương ứng với độ rộng dữ liệu được ghi vào và đọc ra.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pPr algn="just"/>
            <a:endParaRPr lang="en-US" dirty="0">
              <a:solidFill>
                <a:srgbClr val="333333"/>
              </a:solidFill>
            </a:endParaRPr>
          </a:p>
          <a:p>
            <a:pPr algn="just"/>
            <a:r>
              <a:rPr lang="vi-VN" b="0" i="0" dirty="0">
                <a:solidFill>
                  <a:srgbClr val="333333"/>
                </a:solidFill>
                <a:effectLst/>
              </a:rPr>
              <a:t>Hai thông số trên sẽ cho biết dung lượng của FIFO. Ví dụ, FIFO có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16</a:t>
            </a:r>
            <a:r>
              <a:rPr lang="vi-VN" b="0" i="0" dirty="0">
                <a:solidFill>
                  <a:srgbClr val="333333"/>
                </a:solidFill>
                <a:effectLst/>
              </a:rPr>
              <a:t> ô nhớ, mỗi ô nhớ lưu 8 bit dữ liệu thì dung lượng FIFO là </a:t>
            </a:r>
            <a:r>
              <a:rPr lang="en-US" dirty="0">
                <a:solidFill>
                  <a:srgbClr val="333333"/>
                </a:solidFill>
              </a:rPr>
              <a:t>8</a:t>
            </a:r>
            <a:r>
              <a:rPr lang="vi-VN" b="0" i="0" dirty="0">
                <a:solidFill>
                  <a:srgbClr val="333333"/>
                </a:solidFill>
                <a:effectLst/>
              </a:rPr>
              <a:t>*8 = </a:t>
            </a:r>
            <a:r>
              <a:rPr lang="en-US" dirty="0">
                <a:solidFill>
                  <a:srgbClr val="333333"/>
                </a:solidFill>
              </a:rPr>
              <a:t>64</a:t>
            </a:r>
            <a:r>
              <a:rPr lang="vi-VN" b="0" i="0" dirty="0">
                <a:solidFill>
                  <a:srgbClr val="333333"/>
                </a:solidFill>
                <a:effectLst/>
              </a:rPr>
              <a:t> bit.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BC14E-9F92-123F-D575-3A30F791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69" y="435933"/>
            <a:ext cx="947869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6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BC14E-9F92-123F-D575-3A30F791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29" y="237151"/>
            <a:ext cx="9478698" cy="5058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5E0468-29A6-1D45-0025-DEBF2000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20" y="5610051"/>
            <a:ext cx="12041280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9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74A25-954D-F8D3-4F1C-596F5AFB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17" y="1898283"/>
            <a:ext cx="8261366" cy="30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8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Văn Hạ</dc:creator>
  <cp:lastModifiedBy>Trần Văn Hạ</cp:lastModifiedBy>
  <cp:revision>3</cp:revision>
  <dcterms:created xsi:type="dcterms:W3CDTF">2023-12-04T02:31:02Z</dcterms:created>
  <dcterms:modified xsi:type="dcterms:W3CDTF">2023-12-07T02:34:30Z</dcterms:modified>
</cp:coreProperties>
</file>