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9" d="100"/>
          <a:sy n="119" d="100"/>
        </p:scale>
        <p:origin x="-3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86D2-1878-D384-952D-77D2F116C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C8C98-8454-88C6-A565-D44FF031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BAEC-BE47-B4C9-6244-6A1F1F69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1-D22D-9C83-348D-72125E39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0B3C-5504-0A46-BCA1-6BC0D90D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319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A938-19DA-9F6B-1763-8662557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0E2EC-AB9F-E9A3-A213-B2F82938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9B18-5D99-057B-03CD-656E4D56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54C0-F2E0-B4D6-8ED2-AB307E4C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64C9-ECB8-D60F-40CE-4A411AAB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21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828AA-A6BD-652A-A990-CE9A7603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504E-BBA0-D5BE-A461-55FA2C15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83E2-BF75-8709-9CBB-2A5C58EF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7402-9885-3814-9ED6-67FB94B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3A38-46A6-723D-14F0-9BFA24F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08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99BF-C044-609D-2C4F-0E03904A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1A30-F223-B971-7A92-F1616B20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B247-EDE5-49B0-2025-DC00A12F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7204-A901-42B0-7B03-491B713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AFC8-1A22-BA8C-B4EF-9BAF779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027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6C38-3030-8708-9DF6-32C0F231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2F68-705B-583A-EC7E-8D59D2AD9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F455-6609-D988-4681-2EB6858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2591-3E90-1034-8357-B7166C03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BDD1-59AF-054C-F54E-BAA1691E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42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C146-4A90-5B9E-780B-A6CEACAD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79A7-826F-DB14-9E0C-EB0ED1FB9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751C1-26D6-DD9B-DE1E-8A9C8BF63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B8FF-C7ED-16FB-970C-402145D4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0073-679A-B68B-257F-D6A62C91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44CF-91FC-7355-1765-21D8C850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177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F1E3-E592-E537-A5E2-D0CD74A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4A7B-713D-719D-FCD7-1BDB5052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EBC6-C868-FA36-C5F7-6BD4B1A0D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9938A-75B6-D305-4B18-2D03762E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EB5BF-9F55-B2D4-87B1-2E0E050C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898D-BE5C-8781-51ED-BF0A6E2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4141-B5B6-3B32-C274-8CE5DCD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31FB9-D1AD-4BC7-60E7-D2FFE2F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5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6E4B-B13E-7B87-2616-1E6E5D72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C1CD5-6FB2-585F-0B6C-652BC0D6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D000A-BD09-9219-E27C-87772193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69D93-5C47-735C-5496-FAA16150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2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CDCC5-163B-72CB-7845-7DA5767C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C91D5-04F2-70CA-3B90-B72D5967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8EE6F-C676-F7AF-531A-901A5FA0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041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49D5-A747-CBBF-D930-73442001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268C-3977-8CE3-E1EF-FCBBA3CD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DD5AD-97EA-254F-D349-37B4A9E0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40D4B-D2C1-A358-B9A4-5892A66B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A48F9-F788-CAB1-C823-0FD4C7E9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8B24D-C477-6499-1B7E-13E0BAA8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26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422D-30A7-FAC7-8F1E-DBE9B982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E0B2D-D852-C67C-DBA5-E7853EC1E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F2D3-5FC2-B7E3-D49A-927590C9E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ACAF-5664-9D0C-1F1F-A7FBF38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3ED7-4C2D-8AE5-EEEF-3DD00A5C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967F-EC03-6EFD-F17D-7AD9D3F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756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04734-B02D-C66F-E974-7BC3CC7C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68D2C-8DA6-007E-24F7-AD4591E8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198B-4361-ED8F-F539-A3399711D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D547-FA80-8747-83C7-4938C3811FF7}" type="datetimeFigureOut">
              <a:rPr lang="en-VN" smtClean="0"/>
              <a:t>13/06/2023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2164-281E-A01D-7B2C-54E893ED7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FA9B-1495-FC5D-E0B8-800CA14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A886-DEA3-4B43-B66C-B1E99C5E82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50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21AD1B8-CBD1-A50E-94B9-2ED83B233FF7}"/>
              </a:ext>
            </a:extLst>
          </p:cNvPr>
          <p:cNvGrpSpPr/>
          <p:nvPr/>
        </p:nvGrpSpPr>
        <p:grpSpPr>
          <a:xfrm>
            <a:off x="3423674" y="1797908"/>
            <a:ext cx="6096000" cy="2057400"/>
            <a:chOff x="3423674" y="1797908"/>
            <a:chExt cx="6096000" cy="2057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23ACDF-82EF-E484-4B59-84F3A3DFCAA0}"/>
                </a:ext>
              </a:extLst>
            </p:cNvPr>
            <p:cNvSpPr/>
            <p:nvPr/>
          </p:nvSpPr>
          <p:spPr>
            <a:xfrm>
              <a:off x="3423674" y="1797908"/>
              <a:ext cx="6096000" cy="2057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40000"/>
                  </a:schemeClr>
                </a:gs>
                <a:gs pos="38000">
                  <a:schemeClr val="accent4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F0A49A-49A7-55F0-F94C-6F5B081DE2AD}"/>
                </a:ext>
              </a:extLst>
            </p:cNvPr>
            <p:cNvSpPr/>
            <p:nvPr/>
          </p:nvSpPr>
          <p:spPr>
            <a:xfrm>
              <a:off x="3423674" y="1797908"/>
              <a:ext cx="6096000" cy="2057400"/>
            </a:xfrm>
            <a:prstGeom prst="rect">
              <a:avLst/>
            </a:prstGeom>
            <a:solidFill>
              <a:schemeClr val="bg1">
                <a:lumMod val="65000"/>
                <a:alpha val="3413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pic>
        <p:nvPicPr>
          <p:cNvPr id="13" name="Picture 12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395E651-DFB6-B7FE-97A7-074AF32BD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1"/>
          <a:stretch/>
        </p:blipFill>
        <p:spPr>
          <a:xfrm>
            <a:off x="3605330" y="2305395"/>
            <a:ext cx="2560837" cy="10424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FA786BE-838F-518B-E748-9A33D80779F1}"/>
              </a:ext>
            </a:extLst>
          </p:cNvPr>
          <p:cNvGrpSpPr/>
          <p:nvPr/>
        </p:nvGrpSpPr>
        <p:grpSpPr>
          <a:xfrm>
            <a:off x="6474822" y="2387601"/>
            <a:ext cx="2846978" cy="837685"/>
            <a:chOff x="6364755" y="2251107"/>
            <a:chExt cx="3303439" cy="957245"/>
          </a:xfrm>
        </p:grpSpPr>
        <p:pic>
          <p:nvPicPr>
            <p:cNvPr id="26" name="Picture 25" descr="A picture containing text, font, screenshot, graphics&#10;&#10;Description automatically generated">
              <a:extLst>
                <a:ext uri="{FF2B5EF4-FFF2-40B4-BE49-F238E27FC236}">
                  <a16:creationId xmlns:a16="http://schemas.microsoft.com/office/drawing/2014/main" id="{3820F2BA-FEEF-A917-6020-B380C1CD9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1104"/>
            <a:stretch/>
          </p:blipFill>
          <p:spPr>
            <a:xfrm>
              <a:off x="6364755" y="2251107"/>
              <a:ext cx="688077" cy="957245"/>
            </a:xfrm>
            <a:prstGeom prst="rect">
              <a:avLst/>
            </a:prstGeom>
          </p:spPr>
        </p:pic>
        <p:pic>
          <p:nvPicPr>
            <p:cNvPr id="28" name="Picture 27" descr="A picture containing text, font, screenshot, graphics&#10;&#10;Description automatically generated">
              <a:extLst>
                <a:ext uri="{FF2B5EF4-FFF2-40B4-BE49-F238E27FC236}">
                  <a16:creationId xmlns:a16="http://schemas.microsoft.com/office/drawing/2014/main" id="{0F1AB305-09A8-87BD-8AD9-45E3EEA3F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672"/>
            <a:stretch/>
          </p:blipFill>
          <p:spPr>
            <a:xfrm>
              <a:off x="7107357" y="2251107"/>
              <a:ext cx="2560837" cy="957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14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32F887-A0CC-D326-2DF2-48D80EC32350}"/>
              </a:ext>
            </a:extLst>
          </p:cNvPr>
          <p:cNvSpPr/>
          <p:nvPr/>
        </p:nvSpPr>
        <p:spPr>
          <a:xfrm>
            <a:off x="2347042" y="1596404"/>
            <a:ext cx="7904991" cy="266793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3800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53F6E-05A6-84FF-750A-04EF8FD98E5E}"/>
              </a:ext>
            </a:extLst>
          </p:cNvPr>
          <p:cNvSpPr/>
          <p:nvPr/>
        </p:nvSpPr>
        <p:spPr>
          <a:xfrm>
            <a:off x="2347041" y="1586007"/>
            <a:ext cx="7904991" cy="2667935"/>
          </a:xfrm>
          <a:prstGeom prst="rect">
            <a:avLst/>
          </a:prstGeom>
          <a:solidFill>
            <a:schemeClr val="bg1">
              <a:lumMod val="65000"/>
              <a:alpha val="3413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4" name="Picture 3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0632222-10AE-671A-3ECF-A1D921F76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 r="72956"/>
          <a:stretch/>
        </p:blipFill>
        <p:spPr>
          <a:xfrm>
            <a:off x="3004753" y="2080984"/>
            <a:ext cx="778606" cy="1179050"/>
          </a:xfrm>
          <a:prstGeom prst="rect">
            <a:avLst/>
          </a:prstGeom>
        </p:spPr>
      </p:pic>
      <p:pic>
        <p:nvPicPr>
          <p:cNvPr id="13" name="Picture 12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B05BCBEB-94ED-F617-D7C6-9ABAFDAA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98" y="2074929"/>
            <a:ext cx="2802222" cy="1751388"/>
          </a:xfrm>
          <a:prstGeom prst="rect">
            <a:avLst/>
          </a:prstGeom>
        </p:spPr>
      </p:pic>
      <p:pic>
        <p:nvPicPr>
          <p:cNvPr id="14" name="Picture 13" descr="A red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A6E7A06-0B04-0B1C-E894-19A0BA5A0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1" r="1"/>
          <a:stretch/>
        </p:blipFill>
        <p:spPr>
          <a:xfrm>
            <a:off x="2715718" y="3201599"/>
            <a:ext cx="1380096" cy="788947"/>
          </a:xfrm>
          <a:prstGeom prst="rect">
            <a:avLst/>
          </a:prstGeom>
        </p:spPr>
      </p:pic>
      <p:pic>
        <p:nvPicPr>
          <p:cNvPr id="16" name="Picture 15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2A5E05DC-BA92-CF8B-9E97-B04C5BE31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607"/>
          <a:stretch/>
        </p:blipFill>
        <p:spPr>
          <a:xfrm>
            <a:off x="8369995" y="2064474"/>
            <a:ext cx="891127" cy="1195560"/>
          </a:xfrm>
          <a:prstGeom prst="rect">
            <a:avLst/>
          </a:prstGeom>
        </p:spPr>
      </p:pic>
      <p:pic>
        <p:nvPicPr>
          <p:cNvPr id="17" name="Picture 16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39A09F4B-FA31-FC22-8858-C09B95672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915"/>
          <a:stretch/>
        </p:blipFill>
        <p:spPr>
          <a:xfrm>
            <a:off x="7755922" y="3334644"/>
            <a:ext cx="2163975" cy="4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7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FEC84-2346-8760-8FCF-0B0C8666B1A7}"/>
              </a:ext>
            </a:extLst>
          </p:cNvPr>
          <p:cNvGrpSpPr/>
          <p:nvPr/>
        </p:nvGrpSpPr>
        <p:grpSpPr>
          <a:xfrm>
            <a:off x="3423674" y="1797908"/>
            <a:ext cx="6096000" cy="2057400"/>
            <a:chOff x="3423674" y="1797908"/>
            <a:chExt cx="6096000" cy="2057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116C2F-FB8E-FFBB-8A72-66AB693E514C}"/>
                </a:ext>
              </a:extLst>
            </p:cNvPr>
            <p:cNvSpPr/>
            <p:nvPr/>
          </p:nvSpPr>
          <p:spPr>
            <a:xfrm>
              <a:off x="3423674" y="1797908"/>
              <a:ext cx="6096000" cy="2057400"/>
            </a:xfrm>
            <a:prstGeom prst="rect">
              <a:avLst/>
            </a:prstGeom>
            <a:gradFill flip="none" rotWithShape="1">
              <a:gsLst>
                <a:gs pos="55000">
                  <a:schemeClr val="accent1">
                    <a:lumMod val="60000"/>
                    <a:lumOff val="40000"/>
                  </a:schemeClr>
                </a:gs>
                <a:gs pos="9000">
                  <a:schemeClr val="accent3">
                    <a:lumMod val="60000"/>
                    <a:lumOff val="40000"/>
                  </a:schemeClr>
                </a:gs>
                <a:gs pos="100000">
                  <a:srgbClr val="FF0000">
                    <a:alpha val="6902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40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230F7-7986-17D8-0031-733DF37A6101}"/>
                </a:ext>
              </a:extLst>
            </p:cNvPr>
            <p:cNvSpPr/>
            <p:nvPr/>
          </p:nvSpPr>
          <p:spPr>
            <a:xfrm>
              <a:off x="3423674" y="1797908"/>
              <a:ext cx="6096000" cy="2057400"/>
            </a:xfrm>
            <a:prstGeom prst="rect">
              <a:avLst/>
            </a:prstGeom>
            <a:solidFill>
              <a:schemeClr val="bg1">
                <a:lumMod val="65000"/>
                <a:alpha val="3413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40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</p:grpSp>
      <p:pic>
        <p:nvPicPr>
          <p:cNvPr id="15" name="Picture 14" descr="A yellow card with a pink ribbon&#10;&#10;Description automatically generated with low confidence">
            <a:extLst>
              <a:ext uri="{FF2B5EF4-FFF2-40B4-BE49-F238E27FC236}">
                <a16:creationId xmlns:a16="http://schemas.microsoft.com/office/drawing/2014/main" id="{F6CAC1C2-0B73-81F1-3ED6-F8F5AD35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2302621"/>
            <a:ext cx="1047974" cy="1047974"/>
          </a:xfrm>
          <a:prstGeom prst="rect">
            <a:avLst/>
          </a:prstGeom>
        </p:spPr>
      </p:pic>
      <p:pic>
        <p:nvPicPr>
          <p:cNvPr id="17" name="Picture 16" descr="A picture containing clipart, graphics, symbol, art&#10;&#10;Description automatically generated">
            <a:extLst>
              <a:ext uri="{FF2B5EF4-FFF2-40B4-BE49-F238E27FC236}">
                <a16:creationId xmlns:a16="http://schemas.microsoft.com/office/drawing/2014/main" id="{472FCD73-37F6-A030-8EE6-AF0B09E1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17" y="2302621"/>
            <a:ext cx="943983" cy="9439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C9EDDE-0497-D6D2-43DD-7CAA92E51C8F}"/>
              </a:ext>
            </a:extLst>
          </p:cNvPr>
          <p:cNvSpPr txBox="1"/>
          <p:nvPr/>
        </p:nvSpPr>
        <p:spPr>
          <a:xfrm>
            <a:off x="6308067" y="2041778"/>
            <a:ext cx="2999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4800" dirty="0">
                <a:solidFill>
                  <a:schemeClr val="bg1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HONOURS </a:t>
            </a:r>
            <a:br>
              <a:rPr lang="en-VN" sz="4800" dirty="0">
                <a:solidFill>
                  <a:schemeClr val="bg1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</a:br>
            <a:r>
              <a:rPr lang="en-VN" sz="4800" dirty="0">
                <a:solidFill>
                  <a:schemeClr val="bg1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&amp; AWARDS</a:t>
            </a:r>
          </a:p>
        </p:txBody>
      </p:sp>
    </p:spTree>
    <p:extLst>
      <p:ext uri="{BB962C8B-B14F-4D97-AF65-F5344CB8AC3E}">
        <p14:creationId xmlns:p14="http://schemas.microsoft.com/office/powerpoint/2010/main" val="27506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353F40-CBED-632C-8FC8-7EA85B456FE2}"/>
              </a:ext>
            </a:extLst>
          </p:cNvPr>
          <p:cNvGrpSpPr/>
          <p:nvPr/>
        </p:nvGrpSpPr>
        <p:grpSpPr>
          <a:xfrm>
            <a:off x="2832004" y="1163207"/>
            <a:ext cx="6096000" cy="2057400"/>
            <a:chOff x="2832004" y="1163207"/>
            <a:chExt cx="6096000" cy="2057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127035-974F-2214-1DDD-EB1B9C882745}"/>
                </a:ext>
              </a:extLst>
            </p:cNvPr>
            <p:cNvSpPr/>
            <p:nvPr/>
          </p:nvSpPr>
          <p:spPr>
            <a:xfrm>
              <a:off x="2832004" y="1163207"/>
              <a:ext cx="6096000" cy="2057400"/>
            </a:xfrm>
            <a:prstGeom prst="rect">
              <a:avLst/>
            </a:prstGeom>
            <a:gradFill flip="none" rotWithShape="1">
              <a:gsLst>
                <a:gs pos="55000">
                  <a:schemeClr val="accent1">
                    <a:lumMod val="60000"/>
                    <a:lumOff val="40000"/>
                  </a:schemeClr>
                </a:gs>
                <a:gs pos="1000">
                  <a:srgbClr val="7030A0"/>
                </a:gs>
                <a:gs pos="100000">
                  <a:srgbClr val="00B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40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DBFD74-EBAC-C8E9-71B1-C9BE67F06BDD}"/>
                </a:ext>
              </a:extLst>
            </p:cNvPr>
            <p:cNvSpPr/>
            <p:nvPr/>
          </p:nvSpPr>
          <p:spPr>
            <a:xfrm>
              <a:off x="2832004" y="1163207"/>
              <a:ext cx="6096000" cy="2057400"/>
            </a:xfrm>
            <a:prstGeom prst="rect">
              <a:avLst/>
            </a:prstGeom>
            <a:solidFill>
              <a:schemeClr val="bg1">
                <a:lumMod val="65000"/>
                <a:alpha val="3413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4000">
                <a:latin typeface="Source Sans Pro" panose="020F0502020204030204" pitchFamily="34" charset="0"/>
                <a:ea typeface="Source Sans Pro" panose="020F0502020204030204" pitchFamily="34" charset="0"/>
              </a:endParaRPr>
            </a:p>
          </p:txBody>
        </p:sp>
      </p:grpSp>
      <p:pic>
        <p:nvPicPr>
          <p:cNvPr id="9" name="Picture 8" descr="A picture containing screenshot, colorfulness, rectangle, graphics&#10;&#10;Description automatically generated">
            <a:extLst>
              <a:ext uri="{FF2B5EF4-FFF2-40B4-BE49-F238E27FC236}">
                <a16:creationId xmlns:a16="http://schemas.microsoft.com/office/drawing/2014/main" id="{F3CD157C-31DD-933A-7802-BE192666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36" y="1670159"/>
            <a:ext cx="1065008" cy="1065008"/>
          </a:xfrm>
          <a:prstGeom prst="rect">
            <a:avLst/>
          </a:prstGeom>
        </p:spPr>
      </p:pic>
      <p:pic>
        <p:nvPicPr>
          <p:cNvPr id="11" name="Picture 10" descr="A computer with gears on it&#10;&#10;Description automatically generated with low confidence">
            <a:extLst>
              <a:ext uri="{FF2B5EF4-FFF2-40B4-BE49-F238E27FC236}">
                <a16:creationId xmlns:a16="http://schemas.microsoft.com/office/drawing/2014/main" id="{0EE2D8A2-F77A-5250-456E-5644523C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044" y="1670159"/>
            <a:ext cx="1065008" cy="1065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FEA01C-8B14-8FD7-1191-687254C92E9D}"/>
              </a:ext>
            </a:extLst>
          </p:cNvPr>
          <p:cNvSpPr txBox="1"/>
          <p:nvPr/>
        </p:nvSpPr>
        <p:spPr>
          <a:xfrm>
            <a:off x="5005052" y="1787164"/>
            <a:ext cx="3956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4800" dirty="0">
                <a:solidFill>
                  <a:schemeClr val="bg1"/>
                </a:solidFill>
                <a:latin typeface="Source Sans Pro Light" panose="020B0503030403020204" pitchFamily="34" charset="0"/>
                <a:ea typeface="Source Sans Pro Light" panose="020B0503030403020204" pitchFamily="34" charset="0"/>
              </a:rPr>
              <a:t>PUBLICATIONS</a:t>
            </a:r>
          </a:p>
        </p:txBody>
      </p:sp>
    </p:spTree>
    <p:extLst>
      <p:ext uri="{BB962C8B-B14F-4D97-AF65-F5344CB8AC3E}">
        <p14:creationId xmlns:p14="http://schemas.microsoft.com/office/powerpoint/2010/main" val="312970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5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Duy (SHC)</dc:creator>
  <cp:lastModifiedBy>Nguyen Anh Duy (SHC)</cp:lastModifiedBy>
  <cp:revision>26</cp:revision>
  <dcterms:created xsi:type="dcterms:W3CDTF">2023-06-13T15:53:11Z</dcterms:created>
  <dcterms:modified xsi:type="dcterms:W3CDTF">2023-06-14T05:01:39Z</dcterms:modified>
</cp:coreProperties>
</file>