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44256"/>
            <a:ext cx="10922000" cy="60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2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826421"/>
            <a:ext cx="2937590" cy="52223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70" y="826420"/>
            <a:ext cx="2998798" cy="5222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1" y="826421"/>
            <a:ext cx="2937590" cy="52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37" y="3273811"/>
            <a:ext cx="3099963" cy="3614738"/>
          </a:xfrm>
          <a:ln>
            <a:solidFill>
              <a:schemeClr val="bg1"/>
            </a:solidFill>
          </a:ln>
        </p:spPr>
      </p:pic>
      <p:sp>
        <p:nvSpPr>
          <p:cNvPr id="4" name="AutoShape 2" descr="filesystem:chrome-extension://fdpohaocaechififmbbbbbknoalclacl/temporary/screencapture-file-E-v-tourist-20proto-templates-dashboard-place-html-1442847693891.png"/>
          <p:cNvSpPr>
            <a:spLocks noChangeAspect="1" noChangeArrowheads="1"/>
          </p:cNvSpPr>
          <p:nvPr/>
        </p:nvSpPr>
        <p:spPr bwMode="auto">
          <a:xfrm>
            <a:off x="155575" y="-144463"/>
            <a:ext cx="2394442" cy="239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09" y="60241"/>
            <a:ext cx="3054403" cy="35616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05" y="3304360"/>
            <a:ext cx="3047566" cy="35536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71" y="60241"/>
            <a:ext cx="3047566" cy="35536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183958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xuancanh</dc:creator>
  <cp:lastModifiedBy>Đinh Lê Mạnh Duy</cp:lastModifiedBy>
  <cp:revision>6</cp:revision>
  <dcterms:created xsi:type="dcterms:W3CDTF">2015-09-21T14:52:50Z</dcterms:created>
  <dcterms:modified xsi:type="dcterms:W3CDTF">2015-09-23T10:09:28Z</dcterms:modified>
</cp:coreProperties>
</file>