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Lst>
  <p:sldSz cy="6858000" cx="9144000"/>
  <p:notesSz cx="6858000" cy="9144000"/>
  <p:embeddedFontLst>
    <p:embeddedFont>
      <p:font typeface="Calibri"/>
      <p:regular r:id="rId8"/>
      <p:bold r:id="rId9"/>
      <p:italic r:id="rId10"/>
      <p:boldItalic r:id="rId11"/>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11" Type="http://schemas.openxmlformats.org/officeDocument/2006/relationships/font" Target="fonts/Calibri-boldItalic.fntdata"/><Relationship Id="rId10" Type="http://schemas.openxmlformats.org/officeDocument/2006/relationships/font" Target="fonts/Calibri-italic.fntdata"/><Relationship Id="rId9" Type="http://schemas.openxmlformats.org/officeDocument/2006/relationships/font" Target="fonts/Calibri-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Calibri-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 name="Shape 1"/>
        <p:cNvGrpSpPr/>
        <p:nvPr/>
      </p:nvGrpSpPr>
      <p:grpSpPr>
        <a:xfrm>
          <a:off x="0" y="0"/>
          <a:ext cx="0" cy="0"/>
          <a:chOff x="0" y="0"/>
          <a:chExt cx="0" cy="0"/>
        </a:xfrm>
      </p:grpSpPr>
      <p:sp>
        <p:nvSpPr>
          <p:cNvPr id="2" name="Shape 2"/>
          <p:cNvSpPr txBox="1"/>
          <p:nvPr>
            <p:ph idx="2" type="hdr"/>
          </p:nvPr>
        </p:nvSpPr>
        <p:spPr>
          <a:xfrm>
            <a:off x="0" y="0"/>
            <a:ext cx="2971799" cy="457200"/>
          </a:xfrm>
          <a:prstGeom prst="rect">
            <a:avLst/>
          </a:prstGeom>
          <a:noFill/>
          <a:ln>
            <a:noFill/>
          </a:ln>
        </p:spPr>
        <p:txBody>
          <a:bodyPr anchorCtr="0" anchor="t" bIns="91425" lIns="91425" rIns="91425" tIns="91425"/>
          <a:lstStyle>
            <a:lvl1pPr indent="0" marL="0" marR="0" rtl="0" algn="l">
              <a:spcBef>
                <a:spcPts val="0"/>
              </a:spcBef>
              <a:defRPr b="0" baseline="0" i="0" sz="12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3" name="Shape 3"/>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marL="0" marR="0" rtl="0" algn="r">
              <a:spcBef>
                <a:spcPts val="0"/>
              </a:spcBef>
              <a:defRPr b="0" baseline="0" i="0" sz="12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4" name="Shape 4"/>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 name="Shape 5"/>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marL="0" marR="0" rtl="0" algn="l">
              <a:spcBef>
                <a:spcPts val="0"/>
              </a:spcBef>
              <a:defRPr b="0" baseline="0" i="0" sz="1200" u="none" cap="none" strike="noStrike">
                <a:solidFill>
                  <a:schemeClr val="dk1"/>
                </a:solidFill>
                <a:latin typeface="Calibri"/>
                <a:ea typeface="Calibri"/>
                <a:cs typeface="Calibri"/>
                <a:sym typeface="Calibri"/>
              </a:defRPr>
            </a:lvl1pPr>
            <a:lvl2pPr indent="0" marL="457200" marR="0" rtl="0" algn="l">
              <a:spcBef>
                <a:spcPts val="0"/>
              </a:spcBef>
              <a:defRPr b="0" baseline="0" i="0" sz="1200" u="none" cap="none" strike="noStrike">
                <a:solidFill>
                  <a:schemeClr val="dk1"/>
                </a:solidFill>
                <a:latin typeface="Calibri"/>
                <a:ea typeface="Calibri"/>
                <a:cs typeface="Calibri"/>
                <a:sym typeface="Calibri"/>
              </a:defRPr>
            </a:lvl2pPr>
            <a:lvl3pPr indent="0" marL="914400" marR="0" rtl="0" algn="l">
              <a:spcBef>
                <a:spcPts val="0"/>
              </a:spcBef>
              <a:defRPr b="0" baseline="0" i="0" sz="1200" u="none" cap="none" strike="noStrike">
                <a:solidFill>
                  <a:schemeClr val="dk1"/>
                </a:solidFill>
                <a:latin typeface="Calibri"/>
                <a:ea typeface="Calibri"/>
                <a:cs typeface="Calibri"/>
                <a:sym typeface="Calibri"/>
              </a:defRPr>
            </a:lvl3pPr>
            <a:lvl4pPr indent="0" marL="1371600" marR="0" rtl="0" algn="l">
              <a:spcBef>
                <a:spcPts val="0"/>
              </a:spcBef>
              <a:defRPr b="0" baseline="0" i="0" sz="1200" u="none" cap="none" strike="noStrike">
                <a:solidFill>
                  <a:schemeClr val="dk1"/>
                </a:solidFill>
                <a:latin typeface="Calibri"/>
                <a:ea typeface="Calibri"/>
                <a:cs typeface="Calibri"/>
                <a:sym typeface="Calibri"/>
              </a:defRPr>
            </a:lvl4pPr>
            <a:lvl5pPr indent="0" marL="1828800" marR="0" rtl="0" algn="l">
              <a:spcBef>
                <a:spcPts val="0"/>
              </a:spcBef>
              <a:defRPr b="0" baseline="0" i="0" sz="1200" u="none" cap="none" strike="noStrike">
                <a:solidFill>
                  <a:schemeClr val="dk1"/>
                </a:solidFill>
                <a:latin typeface="Calibri"/>
                <a:ea typeface="Calibri"/>
                <a:cs typeface="Calibri"/>
                <a:sym typeface="Calibri"/>
              </a:defRPr>
            </a:lvl5pPr>
            <a:lvl6pPr indent="0" marL="2286000" marR="0" rtl="0" algn="l">
              <a:spcBef>
                <a:spcPts val="0"/>
              </a:spcBef>
              <a:defRPr b="0" baseline="0" i="0" sz="1200" u="none" cap="none" strike="noStrike">
                <a:solidFill>
                  <a:schemeClr val="dk1"/>
                </a:solidFill>
                <a:latin typeface="Calibri"/>
                <a:ea typeface="Calibri"/>
                <a:cs typeface="Calibri"/>
                <a:sym typeface="Calibri"/>
              </a:defRPr>
            </a:lvl6pPr>
            <a:lvl7pPr indent="0" marL="2743200" marR="0" rtl="0" algn="l">
              <a:spcBef>
                <a:spcPts val="0"/>
              </a:spcBef>
              <a:defRPr b="0" baseline="0" i="0" sz="1200" u="none" cap="none" strike="noStrike">
                <a:solidFill>
                  <a:schemeClr val="dk1"/>
                </a:solidFill>
                <a:latin typeface="Calibri"/>
                <a:ea typeface="Calibri"/>
                <a:cs typeface="Calibri"/>
                <a:sym typeface="Calibri"/>
              </a:defRPr>
            </a:lvl7pPr>
            <a:lvl8pPr indent="0" marL="3200400" marR="0" rtl="0" algn="l">
              <a:spcBef>
                <a:spcPts val="0"/>
              </a:spcBef>
              <a:defRPr b="0" baseline="0" i="0" sz="1200" u="none" cap="none" strike="noStrike">
                <a:solidFill>
                  <a:schemeClr val="dk1"/>
                </a:solidFill>
                <a:latin typeface="Calibri"/>
                <a:ea typeface="Calibri"/>
                <a:cs typeface="Calibri"/>
                <a:sym typeface="Calibri"/>
              </a:defRPr>
            </a:lvl8pPr>
            <a:lvl9pPr indent="0" marL="3657600" marR="0" rtl="0" algn="l">
              <a:spcBef>
                <a:spcPts val="0"/>
              </a:spcBef>
              <a:defRPr b="0" baseline="0" i="0" sz="1200" u="none" cap="none" strike="noStrike">
                <a:solidFill>
                  <a:schemeClr val="dk1"/>
                </a:solidFill>
                <a:latin typeface="Calibri"/>
                <a:ea typeface="Calibri"/>
                <a:cs typeface="Calibri"/>
                <a:sym typeface="Calibri"/>
              </a:defRPr>
            </a:lvl9pPr>
          </a:lstStyle>
          <a:p/>
        </p:txBody>
      </p:sp>
      <p:sp>
        <p:nvSpPr>
          <p:cNvPr id="6" name="Shape 6"/>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marL="0" marR="0" rtl="0" algn="l">
              <a:spcBef>
                <a:spcPts val="0"/>
              </a:spcBef>
              <a:defRPr b="0" baseline="0" i="0" sz="12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7" name="Shape 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9" name="Shape 9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200" u="none" cap="none" strike="noStrike">
                <a:solidFill>
                  <a:schemeClr val="dk1"/>
                </a:solidFill>
                <a:latin typeface="Calibri"/>
                <a:ea typeface="Calibri"/>
                <a:cs typeface="Calibri"/>
                <a:sym typeface="Calibri"/>
              </a:rPr>
              <a:t>Kết hợp sáng tạo du lịch với công nghệ cho ra một sản phẩm giải quyết vấn đề về thông tin, địa điểm, tiền bạc, và một số vấn đề khác.</a:t>
            </a:r>
          </a:p>
        </p:txBody>
      </p:sp>
      <p:sp>
        <p:nvSpPr>
          <p:cNvPr id="100" name="Shape 100"/>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07" name="Shape 10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4" name="Shape 14"/>
        <p:cNvGrpSpPr/>
        <p:nvPr/>
      </p:nvGrpSpPr>
      <p:grpSpPr>
        <a:xfrm>
          <a:off x="0" y="0"/>
          <a:ext cx="0" cy="0"/>
          <a:chOff x="0" y="0"/>
          <a:chExt cx="0" cy="0"/>
        </a:xfrm>
      </p:grpSpPr>
      <p:sp>
        <p:nvSpPr>
          <p:cNvPr id="15" name="Shape 15"/>
          <p:cNvSpPr txBox="1"/>
          <p:nvPr>
            <p:ph type="ctrTitle"/>
          </p:nvPr>
        </p:nvSpPr>
        <p:spPr>
          <a:xfrm>
            <a:off x="685800" y="2130425"/>
            <a:ext cx="7772400" cy="1470024"/>
          </a:xfrm>
          <a:prstGeom prst="rect">
            <a:avLst/>
          </a:prstGeom>
          <a:noFill/>
          <a:ln>
            <a:noFill/>
          </a:ln>
        </p:spPr>
        <p:txBody>
          <a:bodyPr anchorCtr="0" anchor="ctr" bIns="91425" lIns="91425" rIns="91425" tIns="91425"/>
          <a:lstStyle>
            <a:lvl1pPr indent="0" marL="0" marR="0" rtl="0" algn="ctr">
              <a:spcBef>
                <a:spcPts val="0"/>
              </a:spcBef>
              <a:buClr>
                <a:schemeClr val="dk1"/>
              </a:buClr>
              <a:buFont typeface="Calibri"/>
              <a:buNone/>
              <a:defRPr b="0" baseline="0" i="0" sz="4400" u="none" cap="none" strike="noStrike">
                <a:solidFill>
                  <a:schemeClr val="dk1"/>
                </a:solidFill>
                <a:latin typeface="Calibri"/>
                <a:ea typeface="Calibri"/>
                <a:cs typeface="Calibri"/>
                <a:sym typeface="Calibri"/>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6" name="Shape 16"/>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marL="0" marR="0" rtl="0" algn="ctr">
              <a:spcBef>
                <a:spcPts val="640"/>
              </a:spcBef>
              <a:buClr>
                <a:srgbClr val="888888"/>
              </a:buClr>
              <a:buFont typeface="Arial"/>
              <a:buNone/>
              <a:defRPr b="0" baseline="0" i="0" sz="3200" u="none" cap="none" strike="noStrike">
                <a:solidFill>
                  <a:srgbClr val="888888"/>
                </a:solidFill>
                <a:latin typeface="Calibri"/>
                <a:ea typeface="Calibri"/>
                <a:cs typeface="Calibri"/>
                <a:sym typeface="Calibri"/>
              </a:defRPr>
            </a:lvl1pPr>
            <a:lvl2pPr indent="0" marL="457200" marR="0" rtl="0" algn="ctr">
              <a:spcBef>
                <a:spcPts val="560"/>
              </a:spcBef>
              <a:buClr>
                <a:srgbClr val="888888"/>
              </a:buClr>
              <a:buFont typeface="Arial"/>
              <a:buNone/>
              <a:defRPr b="0" baseline="0" i="0" sz="2800" u="none" cap="none" strike="noStrike">
                <a:solidFill>
                  <a:srgbClr val="888888"/>
                </a:solidFill>
                <a:latin typeface="Calibri"/>
                <a:ea typeface="Calibri"/>
                <a:cs typeface="Calibri"/>
                <a:sym typeface="Calibri"/>
              </a:defRPr>
            </a:lvl2pPr>
            <a:lvl3pPr indent="0" marL="914400" marR="0" rtl="0" algn="ctr">
              <a:spcBef>
                <a:spcPts val="480"/>
              </a:spcBef>
              <a:buClr>
                <a:srgbClr val="888888"/>
              </a:buClr>
              <a:buFont typeface="Arial"/>
              <a:buNone/>
              <a:defRPr b="0" baseline="0" i="0" sz="2400" u="none" cap="none" strike="noStrike">
                <a:solidFill>
                  <a:srgbClr val="888888"/>
                </a:solidFill>
                <a:latin typeface="Calibri"/>
                <a:ea typeface="Calibri"/>
                <a:cs typeface="Calibri"/>
                <a:sym typeface="Calibri"/>
              </a:defRPr>
            </a:lvl3pPr>
            <a:lvl4pPr indent="0" marL="1371600" marR="0" rtl="0" algn="ctr">
              <a:spcBef>
                <a:spcPts val="400"/>
              </a:spcBef>
              <a:buClr>
                <a:srgbClr val="888888"/>
              </a:buClr>
              <a:buFont typeface="Arial"/>
              <a:buNone/>
              <a:defRPr b="0" baseline="0" i="0" sz="2000" u="none" cap="none" strike="noStrike">
                <a:solidFill>
                  <a:srgbClr val="888888"/>
                </a:solidFill>
                <a:latin typeface="Calibri"/>
                <a:ea typeface="Calibri"/>
                <a:cs typeface="Calibri"/>
                <a:sym typeface="Calibri"/>
              </a:defRPr>
            </a:lvl4pPr>
            <a:lvl5pPr indent="0" marL="1828800" marR="0" rtl="0" algn="ctr">
              <a:spcBef>
                <a:spcPts val="400"/>
              </a:spcBef>
              <a:buClr>
                <a:srgbClr val="888888"/>
              </a:buClr>
              <a:buFont typeface="Arial"/>
              <a:buNone/>
              <a:defRPr b="0" baseline="0" i="0" sz="2000" u="none" cap="none" strike="noStrike">
                <a:solidFill>
                  <a:srgbClr val="888888"/>
                </a:solidFill>
                <a:latin typeface="Calibri"/>
                <a:ea typeface="Calibri"/>
                <a:cs typeface="Calibri"/>
                <a:sym typeface="Calibri"/>
              </a:defRPr>
            </a:lvl5pPr>
            <a:lvl6pPr indent="0" marL="2286000" marR="0" rtl="0" algn="ctr">
              <a:spcBef>
                <a:spcPts val="400"/>
              </a:spcBef>
              <a:buClr>
                <a:srgbClr val="888888"/>
              </a:buClr>
              <a:buFont typeface="Arial"/>
              <a:buNone/>
              <a:defRPr b="0" baseline="0" i="0" sz="2000" u="none" cap="none" strike="noStrike">
                <a:solidFill>
                  <a:srgbClr val="888888"/>
                </a:solidFill>
                <a:latin typeface="Calibri"/>
                <a:ea typeface="Calibri"/>
                <a:cs typeface="Calibri"/>
                <a:sym typeface="Calibri"/>
              </a:defRPr>
            </a:lvl6pPr>
            <a:lvl7pPr indent="0" marL="2743200" marR="0" rtl="0" algn="ctr">
              <a:spcBef>
                <a:spcPts val="400"/>
              </a:spcBef>
              <a:buClr>
                <a:srgbClr val="888888"/>
              </a:buClr>
              <a:buFont typeface="Arial"/>
              <a:buNone/>
              <a:defRPr b="0" baseline="0" i="0" sz="2000" u="none" cap="none" strike="noStrike">
                <a:solidFill>
                  <a:srgbClr val="888888"/>
                </a:solidFill>
                <a:latin typeface="Calibri"/>
                <a:ea typeface="Calibri"/>
                <a:cs typeface="Calibri"/>
                <a:sym typeface="Calibri"/>
              </a:defRPr>
            </a:lvl7pPr>
            <a:lvl8pPr indent="0" marL="3200400" marR="0" rtl="0" algn="ctr">
              <a:spcBef>
                <a:spcPts val="400"/>
              </a:spcBef>
              <a:buClr>
                <a:srgbClr val="888888"/>
              </a:buClr>
              <a:buFont typeface="Arial"/>
              <a:buNone/>
              <a:defRPr b="0" baseline="0" i="0" sz="2000" u="none" cap="none" strike="noStrike">
                <a:solidFill>
                  <a:srgbClr val="888888"/>
                </a:solidFill>
                <a:latin typeface="Calibri"/>
                <a:ea typeface="Calibri"/>
                <a:cs typeface="Calibri"/>
                <a:sym typeface="Calibri"/>
              </a:defRPr>
            </a:lvl8pPr>
            <a:lvl9pPr indent="0" marL="3657600" marR="0" rtl="0" algn="ctr">
              <a:spcBef>
                <a:spcPts val="400"/>
              </a:spcBef>
              <a:buClr>
                <a:srgbClr val="888888"/>
              </a:buClr>
              <a:buFont typeface="Arial"/>
              <a:buNone/>
              <a:defRPr b="0" baseline="0" i="0" sz="2000" u="none" cap="none" strike="noStrike">
                <a:solidFill>
                  <a:srgbClr val="888888"/>
                </a:solidFill>
                <a:latin typeface="Calibri"/>
                <a:ea typeface="Calibri"/>
                <a:cs typeface="Calibri"/>
                <a:sym typeface="Calibri"/>
              </a:defRPr>
            </a:lvl9pPr>
          </a:lstStyle>
          <a:p/>
        </p:txBody>
      </p:sp>
      <p:sp>
        <p:nvSpPr>
          <p:cNvPr id="17" name="Shape 1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18" name="Shape 1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19" name="Shape 1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71" name="Shape 71"/>
        <p:cNvGrpSpPr/>
        <p:nvPr/>
      </p:nvGrpSpPr>
      <p:grpSpPr>
        <a:xfrm>
          <a:off x="0" y="0"/>
          <a:ext cx="0" cy="0"/>
          <a:chOff x="0" y="0"/>
          <a:chExt cx="0" cy="0"/>
        </a:xfrm>
      </p:grpSpPr>
      <p:sp>
        <p:nvSpPr>
          <p:cNvPr id="72" name="Shape 72"/>
          <p:cNvSpPr txBox="1"/>
          <p:nvPr>
            <p:ph type="title"/>
          </p:nvPr>
        </p:nvSpPr>
        <p:spPr>
          <a:xfrm>
            <a:off x="457200" y="274637"/>
            <a:ext cx="8229600" cy="1143000"/>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3" name="Shape 73"/>
          <p:cNvSpPr txBox="1"/>
          <p:nvPr>
            <p:ph idx="1" type="body"/>
          </p:nvPr>
        </p:nvSpPr>
        <p:spPr>
          <a:xfrm rot="5400000">
            <a:off x="2309018" y="-251618"/>
            <a:ext cx="4525963" cy="8229600"/>
          </a:xfrm>
          <a:prstGeom prst="rect">
            <a:avLst/>
          </a:prstGeom>
          <a:noFill/>
          <a:ln>
            <a:noFill/>
          </a:ln>
        </p:spPr>
        <p:txBody>
          <a:bodyPr anchorCtr="0" anchor="t" bIns="91425" lIns="91425" rIns="91425" tIns="91425"/>
          <a:lstStyle>
            <a:lvl1pPr indent="-139700" marL="342900" rtl="0" algn="l">
              <a:spcBef>
                <a:spcPts val="640"/>
              </a:spcBef>
              <a:buClr>
                <a:schemeClr val="dk1"/>
              </a:buClr>
              <a:buFont typeface="Arial"/>
              <a:buChar char="•"/>
              <a:defRPr sz="3200">
                <a:solidFill>
                  <a:schemeClr val="dk1"/>
                </a:solidFill>
                <a:latin typeface="Calibri"/>
                <a:ea typeface="Calibri"/>
                <a:cs typeface="Calibri"/>
                <a:sym typeface="Calibri"/>
              </a:defRPr>
            </a:lvl1pPr>
            <a:lvl2pPr indent="-107950" marL="742950" rtl="0" algn="l">
              <a:spcBef>
                <a:spcPts val="560"/>
              </a:spcBef>
              <a:buClr>
                <a:schemeClr val="dk1"/>
              </a:buClr>
              <a:buFont typeface="Arial"/>
              <a:buChar char="–"/>
              <a:defRPr sz="2800">
                <a:solidFill>
                  <a:schemeClr val="dk1"/>
                </a:solidFill>
                <a:latin typeface="Calibri"/>
                <a:ea typeface="Calibri"/>
                <a:cs typeface="Calibri"/>
                <a:sym typeface="Calibri"/>
              </a:defRPr>
            </a:lvl2pPr>
            <a:lvl3pPr indent="-76200" marL="1143000" rtl="0" algn="l">
              <a:spcBef>
                <a:spcPts val="480"/>
              </a:spcBef>
              <a:buClr>
                <a:schemeClr val="dk1"/>
              </a:buClr>
              <a:buFont typeface="Arial"/>
              <a:buChar char="•"/>
              <a:defRPr sz="2400">
                <a:solidFill>
                  <a:schemeClr val="dk1"/>
                </a:solidFill>
                <a:latin typeface="Calibri"/>
                <a:ea typeface="Calibri"/>
                <a:cs typeface="Calibri"/>
                <a:sym typeface="Calibri"/>
              </a:defRPr>
            </a:lvl3pPr>
            <a:lvl4pPr indent="-101600" marL="1600200" rtl="0" algn="l">
              <a:spcBef>
                <a:spcPts val="400"/>
              </a:spcBef>
              <a:buClr>
                <a:schemeClr val="dk1"/>
              </a:buClr>
              <a:buFont typeface="Arial"/>
              <a:buChar char="–"/>
              <a:defRPr sz="2000">
                <a:solidFill>
                  <a:schemeClr val="dk1"/>
                </a:solidFill>
                <a:latin typeface="Calibri"/>
                <a:ea typeface="Calibri"/>
                <a:cs typeface="Calibri"/>
                <a:sym typeface="Calibri"/>
              </a:defRPr>
            </a:lvl4pPr>
            <a:lvl5pPr indent="-101600" marL="2057400" rtl="0" algn="l">
              <a:spcBef>
                <a:spcPts val="400"/>
              </a:spcBef>
              <a:buClr>
                <a:schemeClr val="dk1"/>
              </a:buClr>
              <a:buFont typeface="Arial"/>
              <a:buChar char="»"/>
              <a:defRPr sz="2000">
                <a:solidFill>
                  <a:schemeClr val="dk1"/>
                </a:solidFill>
                <a:latin typeface="Calibri"/>
                <a:ea typeface="Calibri"/>
                <a:cs typeface="Calibri"/>
                <a:sym typeface="Calibri"/>
              </a:defRPr>
            </a:lvl5pPr>
            <a:lvl6pPr indent="-101600" marL="2514600" rtl="0" algn="l">
              <a:spcBef>
                <a:spcPts val="400"/>
              </a:spcBef>
              <a:buClr>
                <a:schemeClr val="dk1"/>
              </a:buClr>
              <a:buFont typeface="Arial"/>
              <a:buChar char="•"/>
              <a:defRPr sz="2000">
                <a:solidFill>
                  <a:schemeClr val="dk1"/>
                </a:solidFill>
                <a:latin typeface="Calibri"/>
                <a:ea typeface="Calibri"/>
                <a:cs typeface="Calibri"/>
                <a:sym typeface="Calibri"/>
              </a:defRPr>
            </a:lvl6pPr>
            <a:lvl7pPr indent="-101600" marL="2971800" rtl="0" algn="l">
              <a:spcBef>
                <a:spcPts val="400"/>
              </a:spcBef>
              <a:buClr>
                <a:schemeClr val="dk1"/>
              </a:buClr>
              <a:buFont typeface="Arial"/>
              <a:buChar char="•"/>
              <a:defRPr sz="2000">
                <a:solidFill>
                  <a:schemeClr val="dk1"/>
                </a:solidFill>
                <a:latin typeface="Calibri"/>
                <a:ea typeface="Calibri"/>
                <a:cs typeface="Calibri"/>
                <a:sym typeface="Calibri"/>
              </a:defRPr>
            </a:lvl7pPr>
            <a:lvl8pPr indent="-101600" marL="3429000" rtl="0" algn="l">
              <a:spcBef>
                <a:spcPts val="400"/>
              </a:spcBef>
              <a:buClr>
                <a:schemeClr val="dk1"/>
              </a:buClr>
              <a:buFont typeface="Arial"/>
              <a:buChar char="•"/>
              <a:defRPr sz="2000">
                <a:solidFill>
                  <a:schemeClr val="dk1"/>
                </a:solidFill>
                <a:latin typeface="Calibri"/>
                <a:ea typeface="Calibri"/>
                <a:cs typeface="Calibri"/>
                <a:sym typeface="Calibri"/>
              </a:defRPr>
            </a:lvl8pPr>
            <a:lvl9pPr indent="-101600" marL="3886200" rtl="0" algn="l">
              <a:spcBef>
                <a:spcPts val="400"/>
              </a:spcBef>
              <a:buClr>
                <a:schemeClr val="dk1"/>
              </a:buClr>
              <a:buFont typeface="Arial"/>
              <a:buChar char="•"/>
              <a:defRPr sz="2000">
                <a:solidFill>
                  <a:schemeClr val="dk1"/>
                </a:solidFill>
                <a:latin typeface="Calibri"/>
                <a:ea typeface="Calibri"/>
                <a:cs typeface="Calibri"/>
                <a:sym typeface="Calibri"/>
              </a:defRPr>
            </a:lvl9pPr>
          </a:lstStyle>
          <a:p/>
        </p:txBody>
      </p:sp>
      <p:sp>
        <p:nvSpPr>
          <p:cNvPr id="74" name="Shape 7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75" name="Shape 7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76" name="Shape 76"/>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7" name="Shape 77"/>
        <p:cNvGrpSpPr/>
        <p:nvPr/>
      </p:nvGrpSpPr>
      <p:grpSpPr>
        <a:xfrm>
          <a:off x="0" y="0"/>
          <a:ext cx="0" cy="0"/>
          <a:chOff x="0" y="0"/>
          <a:chExt cx="0" cy="0"/>
        </a:xfrm>
      </p:grpSpPr>
      <p:sp>
        <p:nvSpPr>
          <p:cNvPr id="78" name="Shape 78"/>
          <p:cNvSpPr txBox="1"/>
          <p:nvPr>
            <p:ph type="title"/>
          </p:nvPr>
        </p:nvSpPr>
        <p:spPr>
          <a:xfrm rot="5400000">
            <a:off x="4732337" y="2171700"/>
            <a:ext cx="5851525" cy="2057400"/>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9" name="Shape 79"/>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139700" marL="342900" rtl="0" algn="l">
              <a:spcBef>
                <a:spcPts val="640"/>
              </a:spcBef>
              <a:buClr>
                <a:schemeClr val="dk1"/>
              </a:buClr>
              <a:buFont typeface="Arial"/>
              <a:buChar char="•"/>
              <a:defRPr sz="3200">
                <a:solidFill>
                  <a:schemeClr val="dk1"/>
                </a:solidFill>
                <a:latin typeface="Calibri"/>
                <a:ea typeface="Calibri"/>
                <a:cs typeface="Calibri"/>
                <a:sym typeface="Calibri"/>
              </a:defRPr>
            </a:lvl1pPr>
            <a:lvl2pPr indent="-107950" marL="742950" rtl="0" algn="l">
              <a:spcBef>
                <a:spcPts val="560"/>
              </a:spcBef>
              <a:buClr>
                <a:schemeClr val="dk1"/>
              </a:buClr>
              <a:buFont typeface="Arial"/>
              <a:buChar char="–"/>
              <a:defRPr sz="2800">
                <a:solidFill>
                  <a:schemeClr val="dk1"/>
                </a:solidFill>
                <a:latin typeface="Calibri"/>
                <a:ea typeface="Calibri"/>
                <a:cs typeface="Calibri"/>
                <a:sym typeface="Calibri"/>
              </a:defRPr>
            </a:lvl2pPr>
            <a:lvl3pPr indent="-76200" marL="1143000" rtl="0" algn="l">
              <a:spcBef>
                <a:spcPts val="480"/>
              </a:spcBef>
              <a:buClr>
                <a:schemeClr val="dk1"/>
              </a:buClr>
              <a:buFont typeface="Arial"/>
              <a:buChar char="•"/>
              <a:defRPr sz="2400">
                <a:solidFill>
                  <a:schemeClr val="dk1"/>
                </a:solidFill>
                <a:latin typeface="Calibri"/>
                <a:ea typeface="Calibri"/>
                <a:cs typeface="Calibri"/>
                <a:sym typeface="Calibri"/>
              </a:defRPr>
            </a:lvl3pPr>
            <a:lvl4pPr indent="-101600" marL="1600200" rtl="0" algn="l">
              <a:spcBef>
                <a:spcPts val="400"/>
              </a:spcBef>
              <a:buClr>
                <a:schemeClr val="dk1"/>
              </a:buClr>
              <a:buFont typeface="Arial"/>
              <a:buChar char="–"/>
              <a:defRPr sz="2000">
                <a:solidFill>
                  <a:schemeClr val="dk1"/>
                </a:solidFill>
                <a:latin typeface="Calibri"/>
                <a:ea typeface="Calibri"/>
                <a:cs typeface="Calibri"/>
                <a:sym typeface="Calibri"/>
              </a:defRPr>
            </a:lvl4pPr>
            <a:lvl5pPr indent="-101600" marL="2057400" rtl="0" algn="l">
              <a:spcBef>
                <a:spcPts val="400"/>
              </a:spcBef>
              <a:buClr>
                <a:schemeClr val="dk1"/>
              </a:buClr>
              <a:buFont typeface="Arial"/>
              <a:buChar char="»"/>
              <a:defRPr sz="2000">
                <a:solidFill>
                  <a:schemeClr val="dk1"/>
                </a:solidFill>
                <a:latin typeface="Calibri"/>
                <a:ea typeface="Calibri"/>
                <a:cs typeface="Calibri"/>
                <a:sym typeface="Calibri"/>
              </a:defRPr>
            </a:lvl5pPr>
            <a:lvl6pPr indent="-101600" marL="2514600" rtl="0" algn="l">
              <a:spcBef>
                <a:spcPts val="400"/>
              </a:spcBef>
              <a:buClr>
                <a:schemeClr val="dk1"/>
              </a:buClr>
              <a:buFont typeface="Arial"/>
              <a:buChar char="•"/>
              <a:defRPr sz="2000">
                <a:solidFill>
                  <a:schemeClr val="dk1"/>
                </a:solidFill>
                <a:latin typeface="Calibri"/>
                <a:ea typeface="Calibri"/>
                <a:cs typeface="Calibri"/>
                <a:sym typeface="Calibri"/>
              </a:defRPr>
            </a:lvl6pPr>
            <a:lvl7pPr indent="-101600" marL="2971800" rtl="0" algn="l">
              <a:spcBef>
                <a:spcPts val="400"/>
              </a:spcBef>
              <a:buClr>
                <a:schemeClr val="dk1"/>
              </a:buClr>
              <a:buFont typeface="Arial"/>
              <a:buChar char="•"/>
              <a:defRPr sz="2000">
                <a:solidFill>
                  <a:schemeClr val="dk1"/>
                </a:solidFill>
                <a:latin typeface="Calibri"/>
                <a:ea typeface="Calibri"/>
                <a:cs typeface="Calibri"/>
                <a:sym typeface="Calibri"/>
              </a:defRPr>
            </a:lvl7pPr>
            <a:lvl8pPr indent="-101600" marL="3429000" rtl="0" algn="l">
              <a:spcBef>
                <a:spcPts val="400"/>
              </a:spcBef>
              <a:buClr>
                <a:schemeClr val="dk1"/>
              </a:buClr>
              <a:buFont typeface="Arial"/>
              <a:buChar char="•"/>
              <a:defRPr sz="2000">
                <a:solidFill>
                  <a:schemeClr val="dk1"/>
                </a:solidFill>
                <a:latin typeface="Calibri"/>
                <a:ea typeface="Calibri"/>
                <a:cs typeface="Calibri"/>
                <a:sym typeface="Calibri"/>
              </a:defRPr>
            </a:lvl8pPr>
            <a:lvl9pPr indent="-101600" marL="3886200" rtl="0" algn="l">
              <a:spcBef>
                <a:spcPts val="400"/>
              </a:spcBef>
              <a:buClr>
                <a:schemeClr val="dk1"/>
              </a:buClr>
              <a:buFont typeface="Arial"/>
              <a:buChar char="•"/>
              <a:defRPr sz="2000">
                <a:solidFill>
                  <a:schemeClr val="dk1"/>
                </a:solidFill>
                <a:latin typeface="Calibri"/>
                <a:ea typeface="Calibri"/>
                <a:cs typeface="Calibri"/>
                <a:sym typeface="Calibri"/>
              </a:defRPr>
            </a:lvl9pPr>
          </a:lstStyle>
          <a:p/>
        </p:txBody>
      </p:sp>
      <p:sp>
        <p:nvSpPr>
          <p:cNvPr id="80" name="Shape 8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81" name="Shape 8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82" name="Shape 82"/>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0" name="Shape 20"/>
        <p:cNvGrpSpPr/>
        <p:nvPr/>
      </p:nvGrpSpPr>
      <p:grpSpPr>
        <a:xfrm>
          <a:off x="0" y="0"/>
          <a:ext cx="0" cy="0"/>
          <a:chOff x="0" y="0"/>
          <a:chExt cx="0" cy="0"/>
        </a:xfrm>
      </p:grpSpPr>
      <p:sp>
        <p:nvSpPr>
          <p:cNvPr id="21" name="Shape 21"/>
          <p:cNvSpPr txBox="1"/>
          <p:nvPr>
            <p:ph type="title"/>
          </p:nvPr>
        </p:nvSpPr>
        <p:spPr>
          <a:xfrm>
            <a:off x="457200" y="274637"/>
            <a:ext cx="8229600" cy="1143000"/>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 name="Shape 22"/>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marL="342900" rtl="0" algn="l">
              <a:spcBef>
                <a:spcPts val="640"/>
              </a:spcBef>
              <a:buClr>
                <a:schemeClr val="dk1"/>
              </a:buClr>
              <a:buFont typeface="Arial"/>
              <a:buChar char="•"/>
              <a:defRPr sz="3200">
                <a:solidFill>
                  <a:schemeClr val="dk1"/>
                </a:solidFill>
                <a:latin typeface="Calibri"/>
                <a:ea typeface="Calibri"/>
                <a:cs typeface="Calibri"/>
                <a:sym typeface="Calibri"/>
              </a:defRPr>
            </a:lvl1pPr>
            <a:lvl2pPr indent="-107950" marL="742950" rtl="0" algn="l">
              <a:spcBef>
                <a:spcPts val="560"/>
              </a:spcBef>
              <a:buClr>
                <a:schemeClr val="dk1"/>
              </a:buClr>
              <a:buFont typeface="Arial"/>
              <a:buChar char="–"/>
              <a:defRPr sz="2800">
                <a:solidFill>
                  <a:schemeClr val="dk1"/>
                </a:solidFill>
                <a:latin typeface="Calibri"/>
                <a:ea typeface="Calibri"/>
                <a:cs typeface="Calibri"/>
                <a:sym typeface="Calibri"/>
              </a:defRPr>
            </a:lvl2pPr>
            <a:lvl3pPr indent="-76200" marL="1143000" rtl="0" algn="l">
              <a:spcBef>
                <a:spcPts val="480"/>
              </a:spcBef>
              <a:buClr>
                <a:schemeClr val="dk1"/>
              </a:buClr>
              <a:buFont typeface="Arial"/>
              <a:buChar char="•"/>
              <a:defRPr sz="2400">
                <a:solidFill>
                  <a:schemeClr val="dk1"/>
                </a:solidFill>
                <a:latin typeface="Calibri"/>
                <a:ea typeface="Calibri"/>
                <a:cs typeface="Calibri"/>
                <a:sym typeface="Calibri"/>
              </a:defRPr>
            </a:lvl3pPr>
            <a:lvl4pPr indent="-101600" marL="1600200" rtl="0" algn="l">
              <a:spcBef>
                <a:spcPts val="400"/>
              </a:spcBef>
              <a:buClr>
                <a:schemeClr val="dk1"/>
              </a:buClr>
              <a:buFont typeface="Arial"/>
              <a:buChar char="–"/>
              <a:defRPr sz="2000">
                <a:solidFill>
                  <a:schemeClr val="dk1"/>
                </a:solidFill>
                <a:latin typeface="Calibri"/>
                <a:ea typeface="Calibri"/>
                <a:cs typeface="Calibri"/>
                <a:sym typeface="Calibri"/>
              </a:defRPr>
            </a:lvl4pPr>
            <a:lvl5pPr indent="-101600" marL="2057400" rtl="0" algn="l">
              <a:spcBef>
                <a:spcPts val="400"/>
              </a:spcBef>
              <a:buClr>
                <a:schemeClr val="dk1"/>
              </a:buClr>
              <a:buFont typeface="Arial"/>
              <a:buChar char="»"/>
              <a:defRPr sz="2000">
                <a:solidFill>
                  <a:schemeClr val="dk1"/>
                </a:solidFill>
                <a:latin typeface="Calibri"/>
                <a:ea typeface="Calibri"/>
                <a:cs typeface="Calibri"/>
                <a:sym typeface="Calibri"/>
              </a:defRPr>
            </a:lvl5pPr>
            <a:lvl6pPr indent="-101600" marL="2514600" rtl="0" algn="l">
              <a:spcBef>
                <a:spcPts val="400"/>
              </a:spcBef>
              <a:buClr>
                <a:schemeClr val="dk1"/>
              </a:buClr>
              <a:buFont typeface="Arial"/>
              <a:buChar char="•"/>
              <a:defRPr sz="2000">
                <a:solidFill>
                  <a:schemeClr val="dk1"/>
                </a:solidFill>
                <a:latin typeface="Calibri"/>
                <a:ea typeface="Calibri"/>
                <a:cs typeface="Calibri"/>
                <a:sym typeface="Calibri"/>
              </a:defRPr>
            </a:lvl6pPr>
            <a:lvl7pPr indent="-101600" marL="2971800" rtl="0" algn="l">
              <a:spcBef>
                <a:spcPts val="400"/>
              </a:spcBef>
              <a:buClr>
                <a:schemeClr val="dk1"/>
              </a:buClr>
              <a:buFont typeface="Arial"/>
              <a:buChar char="•"/>
              <a:defRPr sz="2000">
                <a:solidFill>
                  <a:schemeClr val="dk1"/>
                </a:solidFill>
                <a:latin typeface="Calibri"/>
                <a:ea typeface="Calibri"/>
                <a:cs typeface="Calibri"/>
                <a:sym typeface="Calibri"/>
              </a:defRPr>
            </a:lvl7pPr>
            <a:lvl8pPr indent="-101600" marL="3429000" rtl="0" algn="l">
              <a:spcBef>
                <a:spcPts val="400"/>
              </a:spcBef>
              <a:buClr>
                <a:schemeClr val="dk1"/>
              </a:buClr>
              <a:buFont typeface="Arial"/>
              <a:buChar char="•"/>
              <a:defRPr sz="2000">
                <a:solidFill>
                  <a:schemeClr val="dk1"/>
                </a:solidFill>
                <a:latin typeface="Calibri"/>
                <a:ea typeface="Calibri"/>
                <a:cs typeface="Calibri"/>
                <a:sym typeface="Calibri"/>
              </a:defRPr>
            </a:lvl8pPr>
            <a:lvl9pPr indent="-101600" marL="3886200" rtl="0" algn="l">
              <a:spcBef>
                <a:spcPts val="400"/>
              </a:spcBef>
              <a:buClr>
                <a:schemeClr val="dk1"/>
              </a:buClr>
              <a:buFont typeface="Arial"/>
              <a:buChar char="•"/>
              <a:defRPr sz="2000">
                <a:solidFill>
                  <a:schemeClr val="dk1"/>
                </a:solidFill>
                <a:latin typeface="Calibri"/>
                <a:ea typeface="Calibri"/>
                <a:cs typeface="Calibri"/>
                <a:sym typeface="Calibri"/>
              </a:defRPr>
            </a:lvl9pPr>
          </a:lstStyle>
          <a:p/>
        </p:txBody>
      </p:sp>
      <p:sp>
        <p:nvSpPr>
          <p:cNvPr id="23" name="Shape 23"/>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24" name="Shape 24"/>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25" name="Shape 25"/>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6" name="Shape 26"/>
        <p:cNvGrpSpPr/>
        <p:nvPr/>
      </p:nvGrpSpPr>
      <p:grpSpPr>
        <a:xfrm>
          <a:off x="0" y="0"/>
          <a:ext cx="0" cy="0"/>
          <a:chOff x="0" y="0"/>
          <a:chExt cx="0" cy="0"/>
        </a:xfrm>
      </p:grpSpPr>
      <p:sp>
        <p:nvSpPr>
          <p:cNvPr id="27" name="Shape 27"/>
          <p:cNvSpPr txBox="1"/>
          <p:nvPr>
            <p:ph type="title"/>
          </p:nvPr>
        </p:nvSpPr>
        <p:spPr>
          <a:xfrm>
            <a:off x="722312" y="4406900"/>
            <a:ext cx="7772400" cy="1362075"/>
          </a:xfrm>
          <a:prstGeom prst="rect">
            <a:avLst/>
          </a:prstGeom>
          <a:noFill/>
          <a:ln>
            <a:noFill/>
          </a:ln>
        </p:spPr>
        <p:txBody>
          <a:bodyPr anchorCtr="0" anchor="t" bIns="91425" lIns="91425" rIns="91425" tIns="91425"/>
          <a:lstStyle>
            <a:lvl1pPr rtl="0" algn="l">
              <a:spcBef>
                <a:spcPts val="0"/>
              </a:spcBef>
              <a:defRPr b="1" sz="4000" cap="none"/>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8" name="Shape 28"/>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marL="0" rtl="0">
              <a:spcBef>
                <a:spcPts val="0"/>
              </a:spcBef>
              <a:buClr>
                <a:srgbClr val="888888"/>
              </a:buClr>
              <a:buFont typeface="Calibri"/>
              <a:buNone/>
              <a:defRPr sz="2000">
                <a:solidFill>
                  <a:srgbClr val="888888"/>
                </a:solidFill>
              </a:defRPr>
            </a:lvl1pPr>
            <a:lvl2pPr indent="0" marL="457200" rtl="0">
              <a:spcBef>
                <a:spcPts val="0"/>
              </a:spcBef>
              <a:buClr>
                <a:srgbClr val="888888"/>
              </a:buClr>
              <a:buFont typeface="Calibri"/>
              <a:buNone/>
              <a:defRPr sz="1800">
                <a:solidFill>
                  <a:srgbClr val="888888"/>
                </a:solidFill>
              </a:defRPr>
            </a:lvl2pPr>
            <a:lvl3pPr indent="0" marL="914400" rtl="0">
              <a:spcBef>
                <a:spcPts val="0"/>
              </a:spcBef>
              <a:buClr>
                <a:srgbClr val="888888"/>
              </a:buClr>
              <a:buFont typeface="Calibri"/>
              <a:buNone/>
              <a:defRPr sz="1600">
                <a:solidFill>
                  <a:srgbClr val="888888"/>
                </a:solidFill>
              </a:defRPr>
            </a:lvl3pPr>
            <a:lvl4pPr indent="0" marL="1371600" rtl="0">
              <a:spcBef>
                <a:spcPts val="0"/>
              </a:spcBef>
              <a:buClr>
                <a:srgbClr val="888888"/>
              </a:buClr>
              <a:buFont typeface="Calibri"/>
              <a:buNone/>
              <a:defRPr sz="1400">
                <a:solidFill>
                  <a:srgbClr val="888888"/>
                </a:solidFill>
              </a:defRPr>
            </a:lvl4pPr>
            <a:lvl5pPr indent="0" marL="1828800" rtl="0">
              <a:spcBef>
                <a:spcPts val="0"/>
              </a:spcBef>
              <a:buClr>
                <a:srgbClr val="888888"/>
              </a:buClr>
              <a:buFont typeface="Calibri"/>
              <a:buNone/>
              <a:defRPr sz="1400">
                <a:solidFill>
                  <a:srgbClr val="888888"/>
                </a:solidFill>
              </a:defRPr>
            </a:lvl5pPr>
            <a:lvl6pPr indent="0" marL="2286000" rtl="0">
              <a:spcBef>
                <a:spcPts val="0"/>
              </a:spcBef>
              <a:buClr>
                <a:srgbClr val="888888"/>
              </a:buClr>
              <a:buFont typeface="Calibri"/>
              <a:buNone/>
              <a:defRPr sz="1400">
                <a:solidFill>
                  <a:srgbClr val="888888"/>
                </a:solidFill>
              </a:defRPr>
            </a:lvl6pPr>
            <a:lvl7pPr indent="0" marL="2743200" rtl="0">
              <a:spcBef>
                <a:spcPts val="0"/>
              </a:spcBef>
              <a:buClr>
                <a:srgbClr val="888888"/>
              </a:buClr>
              <a:buFont typeface="Calibri"/>
              <a:buNone/>
              <a:defRPr sz="1400">
                <a:solidFill>
                  <a:srgbClr val="888888"/>
                </a:solidFill>
              </a:defRPr>
            </a:lvl7pPr>
            <a:lvl8pPr indent="0" marL="3200400" rtl="0">
              <a:spcBef>
                <a:spcPts val="0"/>
              </a:spcBef>
              <a:buClr>
                <a:srgbClr val="888888"/>
              </a:buClr>
              <a:buFont typeface="Calibri"/>
              <a:buNone/>
              <a:defRPr sz="1400">
                <a:solidFill>
                  <a:srgbClr val="888888"/>
                </a:solidFill>
              </a:defRPr>
            </a:lvl8pPr>
            <a:lvl9pPr indent="0" marL="3657600" rtl="0">
              <a:spcBef>
                <a:spcPts val="0"/>
              </a:spcBef>
              <a:buClr>
                <a:srgbClr val="888888"/>
              </a:buClr>
              <a:buFont typeface="Calibri"/>
              <a:buNone/>
              <a:defRPr sz="1400">
                <a:solidFill>
                  <a:srgbClr val="888888"/>
                </a:solidFill>
              </a:defRPr>
            </a:lvl9pPr>
          </a:lstStyle>
          <a:p/>
        </p:txBody>
      </p:sp>
      <p:sp>
        <p:nvSpPr>
          <p:cNvPr id="29" name="Shape 29"/>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30" name="Shape 3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31" name="Shape 31"/>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2" name="Shape 32"/>
        <p:cNvGrpSpPr/>
        <p:nvPr/>
      </p:nvGrpSpPr>
      <p:grpSpPr>
        <a:xfrm>
          <a:off x="0" y="0"/>
          <a:ext cx="0" cy="0"/>
          <a:chOff x="0" y="0"/>
          <a:chExt cx="0" cy="0"/>
        </a:xfrm>
      </p:grpSpPr>
      <p:sp>
        <p:nvSpPr>
          <p:cNvPr id="33" name="Shape 33"/>
          <p:cNvSpPr txBox="1"/>
          <p:nvPr>
            <p:ph type="title"/>
          </p:nvPr>
        </p:nvSpPr>
        <p:spPr>
          <a:xfrm>
            <a:off x="457200" y="274637"/>
            <a:ext cx="8229600" cy="1143000"/>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4" name="Shape 34"/>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35" name="Shape 35"/>
          <p:cNvSpPr txBox="1"/>
          <p:nvPr>
            <p:ph idx="2" type="body"/>
          </p:nvPr>
        </p:nvSpPr>
        <p:spPr>
          <a:xfrm>
            <a:off x="4648200" y="1600200"/>
            <a:ext cx="4038599" cy="4525963"/>
          </a:xfrm>
          <a:prstGeom prst="rect">
            <a:avLst/>
          </a:prstGeom>
          <a:noFill/>
          <a:ln>
            <a:noFill/>
          </a:ln>
        </p:spPr>
        <p:txBody>
          <a:bodyPr anchorCtr="0" anchor="t" bIns="91425" lIns="91425" rIns="91425" tIns="91425"/>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36" name="Shape 36"/>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37" name="Shape 3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38" name="Shape 38"/>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9" name="Shape 39"/>
        <p:cNvGrpSpPr/>
        <p:nvPr/>
      </p:nvGrpSpPr>
      <p:grpSpPr>
        <a:xfrm>
          <a:off x="0" y="0"/>
          <a:ext cx="0" cy="0"/>
          <a:chOff x="0" y="0"/>
          <a:chExt cx="0" cy="0"/>
        </a:xfrm>
      </p:grpSpPr>
      <p:sp>
        <p:nvSpPr>
          <p:cNvPr id="40" name="Shape 40"/>
          <p:cNvSpPr txBox="1"/>
          <p:nvPr>
            <p:ph type="title"/>
          </p:nvPr>
        </p:nvSpPr>
        <p:spPr>
          <a:xfrm>
            <a:off x="457200" y="274637"/>
            <a:ext cx="8229600" cy="11430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1" name="Shape 41"/>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marL="0" rtl="0">
              <a:spcBef>
                <a:spcPts val="0"/>
              </a:spcBef>
              <a:buFont typeface="Calibri"/>
              <a:buNone/>
              <a:defRPr b="1" sz="2400"/>
            </a:lvl1pPr>
            <a:lvl2pPr indent="0" marL="457200" rtl="0">
              <a:spcBef>
                <a:spcPts val="0"/>
              </a:spcBef>
              <a:buFont typeface="Calibri"/>
              <a:buNone/>
              <a:defRPr b="1" sz="2000"/>
            </a:lvl2pPr>
            <a:lvl3pPr indent="0" marL="914400" rtl="0">
              <a:spcBef>
                <a:spcPts val="0"/>
              </a:spcBef>
              <a:buFont typeface="Calibri"/>
              <a:buNone/>
              <a:defRPr b="1" sz="1800"/>
            </a:lvl3pPr>
            <a:lvl4pPr indent="0" marL="1371600" rtl="0">
              <a:spcBef>
                <a:spcPts val="0"/>
              </a:spcBef>
              <a:buFont typeface="Calibri"/>
              <a:buNone/>
              <a:defRPr b="1" sz="1600"/>
            </a:lvl4pPr>
            <a:lvl5pPr indent="0" marL="1828800" rtl="0">
              <a:spcBef>
                <a:spcPts val="0"/>
              </a:spcBef>
              <a:buFont typeface="Calibri"/>
              <a:buNone/>
              <a:defRPr b="1" sz="1600"/>
            </a:lvl5pPr>
            <a:lvl6pPr indent="0" marL="2286000" rtl="0">
              <a:spcBef>
                <a:spcPts val="0"/>
              </a:spcBef>
              <a:buFont typeface="Calibri"/>
              <a:buNone/>
              <a:defRPr b="1" sz="1600"/>
            </a:lvl6pPr>
            <a:lvl7pPr indent="0" marL="2743200" rtl="0">
              <a:spcBef>
                <a:spcPts val="0"/>
              </a:spcBef>
              <a:buFont typeface="Calibri"/>
              <a:buNone/>
              <a:defRPr b="1" sz="1600"/>
            </a:lvl7pPr>
            <a:lvl8pPr indent="0" marL="3200400" rtl="0">
              <a:spcBef>
                <a:spcPts val="0"/>
              </a:spcBef>
              <a:buFont typeface="Calibri"/>
              <a:buNone/>
              <a:defRPr b="1" sz="1600"/>
            </a:lvl8pPr>
            <a:lvl9pPr indent="0" marL="3657600" rtl="0">
              <a:spcBef>
                <a:spcPts val="0"/>
              </a:spcBef>
              <a:buFont typeface="Calibri"/>
              <a:buNone/>
              <a:defRPr b="1" sz="1600"/>
            </a:lvl9pPr>
          </a:lstStyle>
          <a:p/>
        </p:txBody>
      </p:sp>
      <p:sp>
        <p:nvSpPr>
          <p:cNvPr id="42" name="Shape 42"/>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p:txBody>
      </p:sp>
      <p:sp>
        <p:nvSpPr>
          <p:cNvPr id="43" name="Shape 43"/>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marL="0" rtl="0">
              <a:spcBef>
                <a:spcPts val="0"/>
              </a:spcBef>
              <a:buFont typeface="Calibri"/>
              <a:buNone/>
              <a:defRPr b="1" sz="2400"/>
            </a:lvl1pPr>
            <a:lvl2pPr indent="0" marL="457200" rtl="0">
              <a:spcBef>
                <a:spcPts val="0"/>
              </a:spcBef>
              <a:buFont typeface="Calibri"/>
              <a:buNone/>
              <a:defRPr b="1" sz="2000"/>
            </a:lvl2pPr>
            <a:lvl3pPr indent="0" marL="914400" rtl="0">
              <a:spcBef>
                <a:spcPts val="0"/>
              </a:spcBef>
              <a:buFont typeface="Calibri"/>
              <a:buNone/>
              <a:defRPr b="1" sz="1800"/>
            </a:lvl3pPr>
            <a:lvl4pPr indent="0" marL="1371600" rtl="0">
              <a:spcBef>
                <a:spcPts val="0"/>
              </a:spcBef>
              <a:buFont typeface="Calibri"/>
              <a:buNone/>
              <a:defRPr b="1" sz="1600"/>
            </a:lvl4pPr>
            <a:lvl5pPr indent="0" marL="1828800" rtl="0">
              <a:spcBef>
                <a:spcPts val="0"/>
              </a:spcBef>
              <a:buFont typeface="Calibri"/>
              <a:buNone/>
              <a:defRPr b="1" sz="1600"/>
            </a:lvl5pPr>
            <a:lvl6pPr indent="0" marL="2286000" rtl="0">
              <a:spcBef>
                <a:spcPts val="0"/>
              </a:spcBef>
              <a:buFont typeface="Calibri"/>
              <a:buNone/>
              <a:defRPr b="1" sz="1600"/>
            </a:lvl6pPr>
            <a:lvl7pPr indent="0" marL="2743200" rtl="0">
              <a:spcBef>
                <a:spcPts val="0"/>
              </a:spcBef>
              <a:buFont typeface="Calibri"/>
              <a:buNone/>
              <a:defRPr b="1" sz="1600"/>
            </a:lvl7pPr>
            <a:lvl8pPr indent="0" marL="3200400" rtl="0">
              <a:spcBef>
                <a:spcPts val="0"/>
              </a:spcBef>
              <a:buFont typeface="Calibri"/>
              <a:buNone/>
              <a:defRPr b="1" sz="1600"/>
            </a:lvl8pPr>
            <a:lvl9pPr indent="0" marL="3657600" rtl="0">
              <a:spcBef>
                <a:spcPts val="0"/>
              </a:spcBef>
              <a:buFont typeface="Calibri"/>
              <a:buNone/>
              <a:defRPr b="1" sz="1600"/>
            </a:lvl9pPr>
          </a:lstStyle>
          <a:p/>
        </p:txBody>
      </p:sp>
      <p:sp>
        <p:nvSpPr>
          <p:cNvPr id="44" name="Shape 44"/>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p:txBody>
      </p:sp>
      <p:sp>
        <p:nvSpPr>
          <p:cNvPr id="45" name="Shape 45"/>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46" name="Shape 46"/>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47" name="Shape 4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8" name="Shape 48"/>
        <p:cNvGrpSpPr/>
        <p:nvPr/>
      </p:nvGrpSpPr>
      <p:grpSpPr>
        <a:xfrm>
          <a:off x="0" y="0"/>
          <a:ext cx="0" cy="0"/>
          <a:chOff x="0" y="0"/>
          <a:chExt cx="0" cy="0"/>
        </a:xfrm>
      </p:grpSpPr>
      <p:sp>
        <p:nvSpPr>
          <p:cNvPr id="49" name="Shape 49"/>
          <p:cNvSpPr txBox="1"/>
          <p:nvPr>
            <p:ph type="title"/>
          </p:nvPr>
        </p:nvSpPr>
        <p:spPr>
          <a:xfrm>
            <a:off x="457200" y="274637"/>
            <a:ext cx="8229600" cy="1143000"/>
          </a:xfrm>
          <a:prstGeom prst="rect">
            <a:avLst/>
          </a:prstGeom>
          <a:noFill/>
          <a:ln>
            <a:noFill/>
          </a:ln>
        </p:spPr>
        <p:txBody>
          <a:bodyPr anchorCtr="0" anchor="ctr" bIns="91425" lIns="91425" rIns="91425" tIns="91425"/>
          <a:lstStyle>
            <a:lvl1pPr rtl="0" algn="ctr">
              <a:spcBef>
                <a:spcPts val="0"/>
              </a:spcBef>
              <a:buClr>
                <a:schemeClr val="dk1"/>
              </a:buClr>
              <a:buFont typeface="Calibri"/>
              <a:buNone/>
              <a:defRPr sz="44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0" name="Shape 5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51" name="Shape 5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52" name="Shape 52"/>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55" name="Shape 5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56" name="Shape 56"/>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7" name="Shape 57"/>
        <p:cNvGrpSpPr/>
        <p:nvPr/>
      </p:nvGrpSpPr>
      <p:grpSpPr>
        <a:xfrm>
          <a:off x="0" y="0"/>
          <a:ext cx="0" cy="0"/>
          <a:chOff x="0" y="0"/>
          <a:chExt cx="0" cy="0"/>
        </a:xfrm>
      </p:grpSpPr>
      <p:sp>
        <p:nvSpPr>
          <p:cNvPr id="58" name="Shape 58"/>
          <p:cNvSpPr txBox="1"/>
          <p:nvPr>
            <p:ph type="title"/>
          </p:nvPr>
        </p:nvSpPr>
        <p:spPr>
          <a:xfrm>
            <a:off x="457200" y="273050"/>
            <a:ext cx="3008313" cy="1162049"/>
          </a:xfrm>
          <a:prstGeom prst="rect">
            <a:avLst/>
          </a:prstGeom>
          <a:noFill/>
          <a:ln>
            <a:noFill/>
          </a:ln>
        </p:spPr>
        <p:txBody>
          <a:bodyPr anchorCtr="0" anchor="b" bIns="91425" lIns="91425" rIns="91425" tIns="91425"/>
          <a:lstStyle>
            <a:lvl1pPr rtl="0" algn="l">
              <a:spcBef>
                <a:spcPts val="0"/>
              </a:spcBef>
              <a:defRPr b="1" sz="20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9" name="Shape 59"/>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p:txBody>
      </p:sp>
      <p:sp>
        <p:nvSpPr>
          <p:cNvPr id="60" name="Shape 60"/>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marL="0" rtl="0">
              <a:spcBef>
                <a:spcPts val="0"/>
              </a:spcBef>
              <a:buFont typeface="Calibri"/>
              <a:buNone/>
              <a:defRPr sz="1400"/>
            </a:lvl1pPr>
            <a:lvl2pPr indent="0" marL="457200" rtl="0">
              <a:spcBef>
                <a:spcPts val="0"/>
              </a:spcBef>
              <a:buFont typeface="Calibri"/>
              <a:buNone/>
              <a:defRPr sz="1200"/>
            </a:lvl2pPr>
            <a:lvl3pPr indent="0" marL="914400" rtl="0">
              <a:spcBef>
                <a:spcPts val="0"/>
              </a:spcBef>
              <a:buFont typeface="Calibri"/>
              <a:buNone/>
              <a:defRPr sz="1000"/>
            </a:lvl3pPr>
            <a:lvl4pPr indent="0" marL="1371600" rtl="0">
              <a:spcBef>
                <a:spcPts val="0"/>
              </a:spcBef>
              <a:buFont typeface="Calibri"/>
              <a:buNone/>
              <a:defRPr sz="900"/>
            </a:lvl4pPr>
            <a:lvl5pPr indent="0" marL="1828800" rtl="0">
              <a:spcBef>
                <a:spcPts val="0"/>
              </a:spcBef>
              <a:buFont typeface="Calibri"/>
              <a:buNone/>
              <a:defRPr sz="900"/>
            </a:lvl5pPr>
            <a:lvl6pPr indent="0" marL="2286000" rtl="0">
              <a:spcBef>
                <a:spcPts val="0"/>
              </a:spcBef>
              <a:buFont typeface="Calibri"/>
              <a:buNone/>
              <a:defRPr sz="900"/>
            </a:lvl6pPr>
            <a:lvl7pPr indent="0" marL="2743200" rtl="0">
              <a:spcBef>
                <a:spcPts val="0"/>
              </a:spcBef>
              <a:buFont typeface="Calibri"/>
              <a:buNone/>
              <a:defRPr sz="900"/>
            </a:lvl7pPr>
            <a:lvl8pPr indent="0" marL="3200400" rtl="0">
              <a:spcBef>
                <a:spcPts val="0"/>
              </a:spcBef>
              <a:buFont typeface="Calibri"/>
              <a:buNone/>
              <a:defRPr sz="900"/>
            </a:lvl8pPr>
            <a:lvl9pPr indent="0" marL="3657600" rtl="0">
              <a:spcBef>
                <a:spcPts val="0"/>
              </a:spcBef>
              <a:buFont typeface="Calibri"/>
              <a:buNone/>
              <a:defRPr sz="900"/>
            </a:lvl9pPr>
          </a:lstStyle>
          <a:p/>
        </p:txBody>
      </p:sp>
      <p:sp>
        <p:nvSpPr>
          <p:cNvPr id="61" name="Shape 6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62" name="Shape 6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63" name="Shape 6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4" name="Shape 64"/>
        <p:cNvGrpSpPr/>
        <p:nvPr/>
      </p:nvGrpSpPr>
      <p:grpSpPr>
        <a:xfrm>
          <a:off x="0" y="0"/>
          <a:ext cx="0" cy="0"/>
          <a:chOff x="0" y="0"/>
          <a:chExt cx="0" cy="0"/>
        </a:xfrm>
      </p:grpSpPr>
      <p:sp>
        <p:nvSpPr>
          <p:cNvPr id="65" name="Shape 65"/>
          <p:cNvSpPr txBox="1"/>
          <p:nvPr>
            <p:ph type="title"/>
          </p:nvPr>
        </p:nvSpPr>
        <p:spPr>
          <a:xfrm>
            <a:off x="1792288" y="4800600"/>
            <a:ext cx="5486399" cy="566737"/>
          </a:xfrm>
          <a:prstGeom prst="rect">
            <a:avLst/>
          </a:prstGeom>
          <a:noFill/>
          <a:ln>
            <a:noFill/>
          </a:ln>
        </p:spPr>
        <p:txBody>
          <a:bodyPr anchorCtr="0" anchor="b" bIns="91425" lIns="91425" rIns="91425" tIns="91425"/>
          <a:lstStyle>
            <a:lvl1pPr rtl="0" algn="l">
              <a:spcBef>
                <a:spcPts val="0"/>
              </a:spcBef>
              <a:defRPr b="1" sz="20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6" name="Shape 66"/>
          <p:cNvSpPr/>
          <p:nvPr>
            <p:ph idx="2" type="pic"/>
          </p:nvPr>
        </p:nvSpPr>
        <p:spPr>
          <a:xfrm>
            <a:off x="1792288" y="612775"/>
            <a:ext cx="5486399" cy="4114800"/>
          </a:xfrm>
          <a:prstGeom prst="rect">
            <a:avLst/>
          </a:prstGeom>
          <a:noFill/>
          <a:ln>
            <a:noFill/>
          </a:ln>
        </p:spPr>
      </p:sp>
      <p:sp>
        <p:nvSpPr>
          <p:cNvPr id="67" name="Shape 67"/>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marL="0" rtl="0">
              <a:spcBef>
                <a:spcPts val="0"/>
              </a:spcBef>
              <a:buFont typeface="Calibri"/>
              <a:buNone/>
              <a:defRPr sz="1400"/>
            </a:lvl1pPr>
            <a:lvl2pPr indent="0" marL="457200" rtl="0">
              <a:spcBef>
                <a:spcPts val="0"/>
              </a:spcBef>
              <a:buFont typeface="Calibri"/>
              <a:buNone/>
              <a:defRPr sz="1200"/>
            </a:lvl2pPr>
            <a:lvl3pPr indent="0" marL="914400" rtl="0">
              <a:spcBef>
                <a:spcPts val="0"/>
              </a:spcBef>
              <a:buFont typeface="Calibri"/>
              <a:buNone/>
              <a:defRPr sz="1000"/>
            </a:lvl3pPr>
            <a:lvl4pPr indent="0" marL="1371600" rtl="0">
              <a:spcBef>
                <a:spcPts val="0"/>
              </a:spcBef>
              <a:buFont typeface="Calibri"/>
              <a:buNone/>
              <a:defRPr sz="900"/>
            </a:lvl4pPr>
            <a:lvl5pPr indent="0" marL="1828800" rtl="0">
              <a:spcBef>
                <a:spcPts val="0"/>
              </a:spcBef>
              <a:buFont typeface="Calibri"/>
              <a:buNone/>
              <a:defRPr sz="900"/>
            </a:lvl5pPr>
            <a:lvl6pPr indent="0" marL="2286000" rtl="0">
              <a:spcBef>
                <a:spcPts val="0"/>
              </a:spcBef>
              <a:buFont typeface="Calibri"/>
              <a:buNone/>
              <a:defRPr sz="900"/>
            </a:lvl6pPr>
            <a:lvl7pPr indent="0" marL="2743200" rtl="0">
              <a:spcBef>
                <a:spcPts val="0"/>
              </a:spcBef>
              <a:buFont typeface="Calibri"/>
              <a:buNone/>
              <a:defRPr sz="900"/>
            </a:lvl7pPr>
            <a:lvl8pPr indent="0" marL="3200400" rtl="0">
              <a:spcBef>
                <a:spcPts val="0"/>
              </a:spcBef>
              <a:buFont typeface="Calibri"/>
              <a:buNone/>
              <a:defRPr sz="900"/>
            </a:lvl8pPr>
            <a:lvl9pPr indent="0" marL="3657600" rtl="0">
              <a:spcBef>
                <a:spcPts val="0"/>
              </a:spcBef>
              <a:buFont typeface="Calibri"/>
              <a:buNone/>
              <a:defRPr sz="900"/>
            </a:lvl9pPr>
          </a:lstStyle>
          <a:p/>
        </p:txBody>
      </p:sp>
      <p:sp>
        <p:nvSpPr>
          <p:cNvPr id="68" name="Shape 68"/>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69" name="Shape 69"/>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70" name="Shape 7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 name="Shape 8"/>
        <p:cNvGrpSpPr/>
        <p:nvPr/>
      </p:nvGrpSpPr>
      <p:grpSpPr>
        <a:xfrm>
          <a:off x="0" y="0"/>
          <a:ext cx="0" cy="0"/>
          <a:chOff x="0" y="0"/>
          <a:chExt cx="0" cy="0"/>
        </a:xfrm>
      </p:grpSpPr>
      <p:sp>
        <p:nvSpPr>
          <p:cNvPr id="9" name="Shape 9"/>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marL="0" marR="0" rtl="0" algn="ctr">
              <a:spcBef>
                <a:spcPts val="0"/>
              </a:spcBef>
              <a:buClr>
                <a:schemeClr val="dk1"/>
              </a:buClr>
              <a:buFont typeface="Calibri"/>
              <a:buNone/>
              <a:defRPr b="0" baseline="0" i="0" sz="4400" u="none" cap="none" strike="noStrike">
                <a:solidFill>
                  <a:schemeClr val="dk1"/>
                </a:solidFill>
                <a:latin typeface="Calibri"/>
                <a:ea typeface="Calibri"/>
                <a:cs typeface="Calibri"/>
                <a:sym typeface="Calibri"/>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0" name="Shape 10"/>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marL="342900" marR="0" rtl="0" algn="l">
              <a:spcBef>
                <a:spcPts val="640"/>
              </a:spcBef>
              <a:buClr>
                <a:schemeClr val="dk1"/>
              </a:buClr>
              <a:buFont typeface="Arial"/>
              <a:buChar char="•"/>
              <a:defRPr b="0" baseline="0" i="0" sz="3200" u="none" cap="none" strike="noStrike">
                <a:solidFill>
                  <a:schemeClr val="dk1"/>
                </a:solidFill>
                <a:latin typeface="Calibri"/>
                <a:ea typeface="Calibri"/>
                <a:cs typeface="Calibri"/>
                <a:sym typeface="Calibri"/>
              </a:defRPr>
            </a:lvl1pPr>
            <a:lvl2pPr indent="-107950" marL="742950" marR="0" rtl="0" algn="l">
              <a:spcBef>
                <a:spcPts val="560"/>
              </a:spcBef>
              <a:buClr>
                <a:schemeClr val="dk1"/>
              </a:buClr>
              <a:buFont typeface="Arial"/>
              <a:buChar char="–"/>
              <a:defRPr b="0" baseline="0" i="0" sz="2800" u="none" cap="none" strike="noStrike">
                <a:solidFill>
                  <a:schemeClr val="dk1"/>
                </a:solidFill>
                <a:latin typeface="Calibri"/>
                <a:ea typeface="Calibri"/>
                <a:cs typeface="Calibri"/>
                <a:sym typeface="Calibri"/>
              </a:defRPr>
            </a:lvl2pPr>
            <a:lvl3pPr indent="-76200" marL="1143000" marR="0" rtl="0" algn="l">
              <a:spcBef>
                <a:spcPts val="480"/>
              </a:spcBef>
              <a:buClr>
                <a:schemeClr val="dk1"/>
              </a:buClr>
              <a:buFont typeface="Arial"/>
              <a:buChar char="•"/>
              <a:defRPr b="0" baseline="0" i="0" sz="2400" u="none" cap="none" strike="noStrike">
                <a:solidFill>
                  <a:schemeClr val="dk1"/>
                </a:solidFill>
                <a:latin typeface="Calibri"/>
                <a:ea typeface="Calibri"/>
                <a:cs typeface="Calibri"/>
                <a:sym typeface="Calibri"/>
              </a:defRPr>
            </a:lvl3pPr>
            <a:lvl4pPr indent="-101600" marL="1600200" marR="0" rtl="0" algn="l">
              <a:spcBef>
                <a:spcPts val="400"/>
              </a:spcBef>
              <a:buClr>
                <a:schemeClr val="dk1"/>
              </a:buClr>
              <a:buFont typeface="Arial"/>
              <a:buChar char="–"/>
              <a:defRPr b="0" baseline="0" i="0" sz="2000" u="none" cap="none" strike="noStrike">
                <a:solidFill>
                  <a:schemeClr val="dk1"/>
                </a:solidFill>
                <a:latin typeface="Calibri"/>
                <a:ea typeface="Calibri"/>
                <a:cs typeface="Calibri"/>
                <a:sym typeface="Calibri"/>
              </a:defRPr>
            </a:lvl4pPr>
            <a:lvl5pPr indent="-101600" marL="2057400" marR="0" rtl="0" algn="l">
              <a:spcBef>
                <a:spcPts val="400"/>
              </a:spcBef>
              <a:buClr>
                <a:schemeClr val="dk1"/>
              </a:buClr>
              <a:buFont typeface="Arial"/>
              <a:buChar char="»"/>
              <a:defRPr b="0" baseline="0" i="0" sz="2000" u="none" cap="none" strike="noStrike">
                <a:solidFill>
                  <a:schemeClr val="dk1"/>
                </a:solidFill>
                <a:latin typeface="Calibri"/>
                <a:ea typeface="Calibri"/>
                <a:cs typeface="Calibri"/>
                <a:sym typeface="Calibri"/>
              </a:defRPr>
            </a:lvl5pPr>
            <a:lvl6pPr indent="-101600" marL="2514600" marR="0" rtl="0" algn="l">
              <a:spcBef>
                <a:spcPts val="400"/>
              </a:spcBef>
              <a:buClr>
                <a:schemeClr val="dk1"/>
              </a:buClr>
              <a:buFont typeface="Arial"/>
              <a:buChar char="•"/>
              <a:defRPr b="0" baseline="0" i="0" sz="2000" u="none" cap="none" strike="noStrike">
                <a:solidFill>
                  <a:schemeClr val="dk1"/>
                </a:solidFill>
                <a:latin typeface="Calibri"/>
                <a:ea typeface="Calibri"/>
                <a:cs typeface="Calibri"/>
                <a:sym typeface="Calibri"/>
              </a:defRPr>
            </a:lvl6pPr>
            <a:lvl7pPr indent="-101600" marL="2971800" marR="0" rtl="0" algn="l">
              <a:spcBef>
                <a:spcPts val="400"/>
              </a:spcBef>
              <a:buClr>
                <a:schemeClr val="dk1"/>
              </a:buClr>
              <a:buFont typeface="Arial"/>
              <a:buChar char="•"/>
              <a:defRPr b="0" baseline="0" i="0" sz="2000" u="none" cap="none" strike="noStrike">
                <a:solidFill>
                  <a:schemeClr val="dk1"/>
                </a:solidFill>
                <a:latin typeface="Calibri"/>
                <a:ea typeface="Calibri"/>
                <a:cs typeface="Calibri"/>
                <a:sym typeface="Calibri"/>
              </a:defRPr>
            </a:lvl7pPr>
            <a:lvl8pPr indent="-101600" marL="3429000" marR="0" rtl="0" algn="l">
              <a:spcBef>
                <a:spcPts val="400"/>
              </a:spcBef>
              <a:buClr>
                <a:schemeClr val="dk1"/>
              </a:buClr>
              <a:buFont typeface="Arial"/>
              <a:buChar char="•"/>
              <a:defRPr b="0" baseline="0" i="0" sz="2000" u="none" cap="none" strike="noStrike">
                <a:solidFill>
                  <a:schemeClr val="dk1"/>
                </a:solidFill>
                <a:latin typeface="Calibri"/>
                <a:ea typeface="Calibri"/>
                <a:cs typeface="Calibri"/>
                <a:sym typeface="Calibri"/>
              </a:defRPr>
            </a:lvl8pPr>
            <a:lvl9pPr indent="-101600" marL="3886200" marR="0" rtl="0" algn="l">
              <a:spcBef>
                <a:spcPts val="400"/>
              </a:spcBef>
              <a:buClr>
                <a:schemeClr val="dk1"/>
              </a:buClr>
              <a:buFont typeface="Arial"/>
              <a:buChar char="•"/>
              <a:defRPr b="0" baseline="0" i="0" sz="2000" u="none" cap="none" strike="noStrike">
                <a:solidFill>
                  <a:schemeClr val="dk1"/>
                </a:solidFill>
                <a:latin typeface="Calibri"/>
                <a:ea typeface="Calibri"/>
                <a:cs typeface="Calibri"/>
                <a:sym typeface="Calibri"/>
              </a:defRPr>
            </a:lvl9pPr>
          </a:lstStyle>
          <a:p/>
        </p:txBody>
      </p:sp>
      <p:sp>
        <p:nvSpPr>
          <p:cNvPr id="11" name="Shape 1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12" name="Shape 1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defRPr b="0" baseline="0" i="0" sz="1200" u="none" cap="none" strike="noStrike">
                <a:solidFill>
                  <a:srgbClr val="888888"/>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13" name="Shape 1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1.jpg"/><Relationship Id="rId4" Type="http://schemas.openxmlformats.org/officeDocument/2006/relationships/image" Target="../media/image04.jpg"/><Relationship Id="rId11" Type="http://schemas.openxmlformats.org/officeDocument/2006/relationships/image" Target="../media/image03.jpg"/><Relationship Id="rId10" Type="http://schemas.openxmlformats.org/officeDocument/2006/relationships/image" Target="../media/image02.jpg"/><Relationship Id="rId9" Type="http://schemas.openxmlformats.org/officeDocument/2006/relationships/image" Target="../media/image06.jpg"/><Relationship Id="rId5" Type="http://schemas.openxmlformats.org/officeDocument/2006/relationships/image" Target="../media/image00.jpg"/><Relationship Id="rId6" Type="http://schemas.openxmlformats.org/officeDocument/2006/relationships/image" Target="../media/image05.jpg"/><Relationship Id="rId7" Type="http://schemas.openxmlformats.org/officeDocument/2006/relationships/image" Target="../media/image07.jpg"/><Relationship Id="rId8" Type="http://schemas.openxmlformats.org/officeDocument/2006/relationships/image" Target="../media/image0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8.pn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pic>
        <p:nvPicPr>
          <p:cNvPr id="84" name="Shape 84"/>
          <p:cNvPicPr preferRelativeResize="0"/>
          <p:nvPr/>
        </p:nvPicPr>
        <p:blipFill rotWithShape="1">
          <a:blip r:embed="rId3">
            <a:alphaModFix/>
          </a:blip>
          <a:srcRect b="0" l="0" r="0" t="0"/>
          <a:stretch/>
        </p:blipFill>
        <p:spPr>
          <a:xfrm>
            <a:off x="570250" y="1290574"/>
            <a:ext cx="1812299" cy="1822799"/>
          </a:xfrm>
          <a:prstGeom prst="rect">
            <a:avLst/>
          </a:prstGeom>
          <a:noFill/>
          <a:ln>
            <a:noFill/>
          </a:ln>
        </p:spPr>
      </p:pic>
      <p:pic>
        <p:nvPicPr>
          <p:cNvPr id="85" name="Shape 85"/>
          <p:cNvPicPr preferRelativeResize="0"/>
          <p:nvPr/>
        </p:nvPicPr>
        <p:blipFill rotWithShape="1">
          <a:blip r:embed="rId4">
            <a:alphaModFix/>
          </a:blip>
          <a:srcRect b="0" l="0" r="0" t="0"/>
          <a:stretch/>
        </p:blipFill>
        <p:spPr>
          <a:xfrm>
            <a:off x="6603623" y="1290574"/>
            <a:ext cx="1845000" cy="1798800"/>
          </a:xfrm>
          <a:prstGeom prst="rect">
            <a:avLst/>
          </a:prstGeom>
          <a:noFill/>
          <a:ln>
            <a:noFill/>
          </a:ln>
        </p:spPr>
      </p:pic>
      <p:pic>
        <p:nvPicPr>
          <p:cNvPr id="86" name="Shape 86"/>
          <p:cNvPicPr preferRelativeResize="0"/>
          <p:nvPr/>
        </p:nvPicPr>
        <p:blipFill rotWithShape="1">
          <a:blip r:embed="rId5">
            <a:alphaModFix/>
          </a:blip>
          <a:srcRect b="0" l="0" r="0" t="0"/>
          <a:stretch/>
        </p:blipFill>
        <p:spPr>
          <a:xfrm>
            <a:off x="3528414" y="5192020"/>
            <a:ext cx="2009100" cy="1647000"/>
          </a:xfrm>
          <a:prstGeom prst="rect">
            <a:avLst/>
          </a:prstGeom>
          <a:noFill/>
          <a:ln>
            <a:noFill/>
          </a:ln>
        </p:spPr>
      </p:pic>
      <p:sp>
        <p:nvSpPr>
          <p:cNvPr id="87" name="Shape 87"/>
          <p:cNvSpPr/>
          <p:nvPr/>
        </p:nvSpPr>
        <p:spPr>
          <a:xfrm>
            <a:off x="2281929" y="2889528"/>
            <a:ext cx="4649700" cy="2118600"/>
          </a:xfrm>
          <a:prstGeom prst="rect">
            <a:avLst/>
          </a:prstGeom>
          <a:solidFill>
            <a:schemeClr val="lt1"/>
          </a:solidFill>
          <a:ln cap="flat" cmpd="sng" w="25400">
            <a:solidFill>
              <a:srgbClr val="395E89"/>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b="0" baseline="0" i="0" sz="1800" u="none" cap="none" strike="noStrike">
              <a:solidFill>
                <a:schemeClr val="lt1"/>
              </a:solidFill>
              <a:latin typeface="Calibri"/>
              <a:ea typeface="Calibri"/>
              <a:cs typeface="Calibri"/>
              <a:sym typeface="Calibri"/>
            </a:endParaRPr>
          </a:p>
        </p:txBody>
      </p:sp>
      <p:pic>
        <p:nvPicPr>
          <p:cNvPr id="88" name="Shape 88"/>
          <p:cNvPicPr preferRelativeResize="0"/>
          <p:nvPr/>
        </p:nvPicPr>
        <p:blipFill rotWithShape="1">
          <a:blip r:embed="rId6">
            <a:alphaModFix/>
          </a:blip>
          <a:srcRect b="0" l="0" r="0" t="0"/>
          <a:stretch/>
        </p:blipFill>
        <p:spPr>
          <a:xfrm>
            <a:off x="2568040" y="2113600"/>
            <a:ext cx="846445" cy="846445"/>
          </a:xfrm>
          <a:prstGeom prst="rect">
            <a:avLst/>
          </a:prstGeom>
          <a:noFill/>
          <a:ln>
            <a:noFill/>
          </a:ln>
        </p:spPr>
      </p:pic>
      <p:pic>
        <p:nvPicPr>
          <p:cNvPr id="89" name="Shape 89"/>
          <p:cNvPicPr preferRelativeResize="0"/>
          <p:nvPr/>
        </p:nvPicPr>
        <p:blipFill rotWithShape="1">
          <a:blip r:embed="rId7">
            <a:alphaModFix/>
          </a:blip>
          <a:srcRect b="0" l="0" r="0" t="0"/>
          <a:stretch/>
        </p:blipFill>
        <p:spPr>
          <a:xfrm>
            <a:off x="5916176" y="2098816"/>
            <a:ext cx="870392" cy="819568"/>
          </a:xfrm>
          <a:prstGeom prst="rect">
            <a:avLst/>
          </a:prstGeom>
          <a:noFill/>
          <a:ln>
            <a:noFill/>
          </a:ln>
        </p:spPr>
      </p:pic>
      <p:pic>
        <p:nvPicPr>
          <p:cNvPr id="90" name="Shape 90"/>
          <p:cNvPicPr preferRelativeResize="0"/>
          <p:nvPr/>
        </p:nvPicPr>
        <p:blipFill rotWithShape="1">
          <a:blip r:embed="rId8">
            <a:alphaModFix/>
          </a:blip>
          <a:srcRect b="0" l="0" r="0" t="0"/>
          <a:stretch/>
        </p:blipFill>
        <p:spPr>
          <a:xfrm>
            <a:off x="4205287" y="2134744"/>
            <a:ext cx="747713" cy="747713"/>
          </a:xfrm>
          <a:prstGeom prst="rect">
            <a:avLst/>
          </a:prstGeom>
          <a:noFill/>
          <a:ln>
            <a:noFill/>
          </a:ln>
        </p:spPr>
      </p:pic>
      <p:pic>
        <p:nvPicPr>
          <p:cNvPr id="91" name="Shape 91"/>
          <p:cNvPicPr preferRelativeResize="0"/>
          <p:nvPr/>
        </p:nvPicPr>
        <p:blipFill rotWithShape="1">
          <a:blip r:embed="rId9">
            <a:alphaModFix/>
          </a:blip>
          <a:srcRect b="0" l="0" r="0" t="0"/>
          <a:stretch/>
        </p:blipFill>
        <p:spPr>
          <a:xfrm>
            <a:off x="2691005" y="3266430"/>
            <a:ext cx="600514" cy="597846"/>
          </a:xfrm>
          <a:prstGeom prst="rect">
            <a:avLst/>
          </a:prstGeom>
          <a:noFill/>
          <a:ln>
            <a:noFill/>
          </a:ln>
        </p:spPr>
      </p:pic>
      <p:pic>
        <p:nvPicPr>
          <p:cNvPr id="92" name="Shape 92"/>
          <p:cNvPicPr preferRelativeResize="0"/>
          <p:nvPr/>
        </p:nvPicPr>
        <p:blipFill rotWithShape="1">
          <a:blip r:embed="rId9">
            <a:alphaModFix/>
          </a:blip>
          <a:srcRect b="0" l="0" r="0" t="0"/>
          <a:stretch/>
        </p:blipFill>
        <p:spPr>
          <a:xfrm>
            <a:off x="4295553" y="3266430"/>
            <a:ext cx="600514" cy="597846"/>
          </a:xfrm>
          <a:prstGeom prst="rect">
            <a:avLst/>
          </a:prstGeom>
          <a:noFill/>
          <a:ln>
            <a:noFill/>
          </a:ln>
        </p:spPr>
      </p:pic>
      <p:pic>
        <p:nvPicPr>
          <p:cNvPr id="93" name="Shape 93"/>
          <p:cNvPicPr preferRelativeResize="0"/>
          <p:nvPr/>
        </p:nvPicPr>
        <p:blipFill rotWithShape="1">
          <a:blip r:embed="rId9">
            <a:alphaModFix/>
          </a:blip>
          <a:srcRect b="0" l="0" r="0" t="0"/>
          <a:stretch/>
        </p:blipFill>
        <p:spPr>
          <a:xfrm>
            <a:off x="6051114" y="3266430"/>
            <a:ext cx="600514" cy="597846"/>
          </a:xfrm>
          <a:prstGeom prst="rect">
            <a:avLst/>
          </a:prstGeom>
          <a:noFill/>
          <a:ln>
            <a:noFill/>
          </a:ln>
        </p:spPr>
      </p:pic>
      <p:pic>
        <p:nvPicPr>
          <p:cNvPr id="94" name="Shape 94"/>
          <p:cNvPicPr preferRelativeResize="0"/>
          <p:nvPr/>
        </p:nvPicPr>
        <p:blipFill rotWithShape="1">
          <a:blip r:embed="rId10">
            <a:alphaModFix/>
          </a:blip>
          <a:srcRect b="0" l="0" r="0" t="0"/>
          <a:stretch/>
        </p:blipFill>
        <p:spPr>
          <a:xfrm>
            <a:off x="7136659" y="3281147"/>
            <a:ext cx="984299" cy="768299"/>
          </a:xfrm>
          <a:prstGeom prst="rect">
            <a:avLst/>
          </a:prstGeom>
          <a:noFill/>
          <a:ln>
            <a:noFill/>
          </a:ln>
        </p:spPr>
      </p:pic>
      <p:pic>
        <p:nvPicPr>
          <p:cNvPr id="95" name="Shape 95"/>
          <p:cNvPicPr preferRelativeResize="0"/>
          <p:nvPr/>
        </p:nvPicPr>
        <p:blipFill rotWithShape="1">
          <a:blip r:embed="rId11">
            <a:alphaModFix/>
          </a:blip>
          <a:srcRect b="0" l="0" r="0" t="0"/>
          <a:stretch/>
        </p:blipFill>
        <p:spPr>
          <a:xfrm>
            <a:off x="1035445" y="3278425"/>
            <a:ext cx="948900" cy="770999"/>
          </a:xfrm>
          <a:prstGeom prst="rect">
            <a:avLst/>
          </a:prstGeom>
          <a:noFill/>
          <a:ln>
            <a:noFill/>
          </a:ln>
        </p:spPr>
      </p:pic>
      <p:sp>
        <p:nvSpPr>
          <p:cNvPr id="96" name="Shape 96"/>
          <p:cNvSpPr txBox="1"/>
          <p:nvPr/>
        </p:nvSpPr>
        <p:spPr>
          <a:xfrm>
            <a:off x="257187" y="117225"/>
            <a:ext cx="8643899" cy="1008300"/>
          </a:xfrm>
          <a:prstGeom prst="rect">
            <a:avLst/>
          </a:prstGeom>
          <a:noFill/>
          <a:ln>
            <a:noFill/>
          </a:ln>
        </p:spPr>
        <p:txBody>
          <a:bodyPr anchorCtr="0" anchor="t" bIns="91425" lIns="91425" rIns="91425" tIns="91425">
            <a:noAutofit/>
          </a:bodyPr>
          <a:lstStyle/>
          <a:p>
            <a:pPr>
              <a:spcBef>
                <a:spcPts val="0"/>
              </a:spcBef>
              <a:buNone/>
            </a:pPr>
            <a:r>
              <a:rPr b="1" lang="en-US" sz="3000">
                <a:solidFill>
                  <a:srgbClr val="4A86E8"/>
                </a:solidFill>
              </a:rPr>
              <a:t>PROJECT SPECIFICATION</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pic>
        <p:nvPicPr>
          <p:cNvPr id="102" name="Shape 102"/>
          <p:cNvPicPr preferRelativeResize="0"/>
          <p:nvPr/>
        </p:nvPicPr>
        <p:blipFill>
          <a:blip r:embed="rId3">
            <a:alphaModFix/>
          </a:blip>
          <a:stretch>
            <a:fillRect/>
          </a:stretch>
        </p:blipFill>
        <p:spPr>
          <a:xfrm>
            <a:off x="1477875" y="1229925"/>
            <a:ext cx="7583102" cy="5628076"/>
          </a:xfrm>
          <a:prstGeom prst="rect">
            <a:avLst/>
          </a:prstGeom>
          <a:noFill/>
          <a:ln>
            <a:noFill/>
          </a:ln>
        </p:spPr>
      </p:pic>
      <p:pic>
        <p:nvPicPr>
          <p:cNvPr id="103" name="Shape 103"/>
          <p:cNvPicPr preferRelativeResize="0"/>
          <p:nvPr/>
        </p:nvPicPr>
        <p:blipFill>
          <a:blip r:embed="rId4">
            <a:alphaModFix/>
          </a:blip>
          <a:stretch>
            <a:fillRect/>
          </a:stretch>
        </p:blipFill>
        <p:spPr>
          <a:xfrm>
            <a:off x="0" y="2341350"/>
            <a:ext cx="1863400" cy="1205025"/>
          </a:xfrm>
          <a:prstGeom prst="rect">
            <a:avLst/>
          </a:prstGeom>
          <a:noFill/>
          <a:ln>
            <a:noFill/>
          </a:ln>
        </p:spPr>
      </p:pic>
      <p:sp>
        <p:nvSpPr>
          <p:cNvPr id="104" name="Shape 104"/>
          <p:cNvSpPr txBox="1"/>
          <p:nvPr/>
        </p:nvSpPr>
        <p:spPr>
          <a:xfrm>
            <a:off x="375175" y="240100"/>
            <a:ext cx="8073600" cy="989699"/>
          </a:xfrm>
          <a:prstGeom prst="rect">
            <a:avLst/>
          </a:prstGeom>
          <a:noFill/>
          <a:ln>
            <a:noFill/>
          </a:ln>
        </p:spPr>
        <p:txBody>
          <a:bodyPr anchorCtr="0" anchor="t" bIns="91425" lIns="91425" rIns="91425" tIns="91425">
            <a:noAutofit/>
          </a:bodyPr>
          <a:lstStyle/>
          <a:p>
            <a:pPr>
              <a:spcBef>
                <a:spcPts val="0"/>
              </a:spcBef>
              <a:buNone/>
            </a:pPr>
            <a:r>
              <a:rPr b="1" lang="en-US" sz="3000">
                <a:solidFill>
                  <a:srgbClr val="4A86E8"/>
                </a:solidFill>
              </a:rPr>
              <a:t>CUSTOMER</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