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6" r:id="rId8"/>
    <p:sldId id="274" r:id="rId9"/>
    <p:sldId id="276" r:id="rId10"/>
    <p:sldId id="278" r:id="rId11"/>
    <p:sldId id="268" r:id="rId12"/>
    <p:sldId id="270" r:id="rId13"/>
    <p:sldId id="267" r:id="rId14"/>
    <p:sldId id="269" r:id="rId15"/>
    <p:sldId id="263" r:id="rId16"/>
    <p:sldId id="262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Proof of Concept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52724"/>
            <a:ext cx="3203620" cy="1895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7717" y="5225534"/>
            <a:ext cx="2081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Salmon\Desktop\ha\hinhanh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66" y="1135912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590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53" y="38861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8001000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8936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607" y="1752600"/>
            <a:ext cx="6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886" y="15679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4450" y="285385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23299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41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41" y="268322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1317" y="28863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0203" y="60198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4314" y="624365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2225" y="54102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382" y="35283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41910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599"/>
            <a:ext cx="7573093" cy="58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Wireframe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86000" y="1981200"/>
            <a:ext cx="5334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406640" cy="84148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Why ?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588532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1281" y="1708666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requirement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1281" y="2514600"/>
            <a:ext cx="634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rủi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phó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1281" y="3320534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nhuận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281" y="4234934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394466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20040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5070764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4114800"/>
            <a:ext cx="6096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31281" y="5144731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3700463" cy="3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4374781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39" y="1524000"/>
            <a:ext cx="3629025" cy="3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40" y="228600"/>
            <a:ext cx="1604963" cy="1597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8630"/>
            <a:ext cx="31623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1147614" cy="833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72767"/>
            <a:ext cx="1071562" cy="1071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69" y="5322743"/>
            <a:ext cx="1057275" cy="10810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1800" y="2534663"/>
            <a:ext cx="4607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4016160"/>
            <a:ext cx="4062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5570898"/>
            <a:ext cx="6177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requiremnet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1641765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00" y="671946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200" y="5562600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0200" y="4544291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3629891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0200" y="2687782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37509" y="533400"/>
            <a:ext cx="3733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37509" y="1447800"/>
            <a:ext cx="37338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37509" y="2514600"/>
            <a:ext cx="37338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37509" y="3505200"/>
            <a:ext cx="3733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51364" y="4419600"/>
            <a:ext cx="3733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37509" y="5486400"/>
            <a:ext cx="37338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Wireframe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659169" cy="46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7659169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Salmon\Desktop\ha\hom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32766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lmon\Desktop\ha\navigatio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1"/>
            <a:ext cx="3581400" cy="5507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Salmon\Desktop\ha\chiduon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23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lmon\Desktop\ha\thongti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Salmon\Desktop\ha\danhgia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52" y="1053811"/>
            <a:ext cx="3273552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almon\Desktop\ha\map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53811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8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127</TotalTime>
  <Words>133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Proof of Concept</vt:lpstr>
      <vt:lpstr>PowerPoint Presentation</vt:lpstr>
      <vt:lpstr>PowerPoint Presentation</vt:lpstr>
      <vt:lpstr>PowerPoint Presentation</vt:lpstr>
      <vt:lpstr>Storyboard Prototyping</vt:lpstr>
      <vt:lpstr>Storyboard Prototyping</vt:lpstr>
      <vt:lpstr>UI Prototyping</vt:lpstr>
      <vt:lpstr>UI Prototyping</vt:lpstr>
      <vt:lpstr>UI Prototyping</vt:lpstr>
      <vt:lpstr>UI Prototyping</vt:lpstr>
      <vt:lpstr>Domain Prototyping</vt:lpstr>
      <vt:lpstr>Database Prototyping</vt:lpstr>
      <vt:lpstr>Architecture Prototyping</vt:lpstr>
      <vt:lpstr>Wireframe Prototyping</vt:lpstr>
      <vt:lpstr>Why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</dc:title>
  <dc:creator>Salmon</dc:creator>
  <cp:lastModifiedBy>ismail - [2010]</cp:lastModifiedBy>
  <cp:revision>19</cp:revision>
  <dcterms:created xsi:type="dcterms:W3CDTF">2006-08-16T00:00:00Z</dcterms:created>
  <dcterms:modified xsi:type="dcterms:W3CDTF">2015-09-30T17:35:09Z</dcterms:modified>
</cp:coreProperties>
</file>