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A3671-9C0A-4D66-9B9A-0D4111D8E3BE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2CBD4-18F7-48DC-B9F8-7FB61E0B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6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tin,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CBD4-18F7-48DC-B9F8-7FB61E0B61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2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7" y="0"/>
            <a:ext cx="2105025" cy="2171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5" y="0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648199"/>
            <a:ext cx="2333625" cy="19621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981200" y="1905000"/>
            <a:ext cx="5400675" cy="2524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040" y="2113600"/>
            <a:ext cx="846446" cy="8464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176" y="2098817"/>
            <a:ext cx="870392" cy="819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287" y="2134745"/>
            <a:ext cx="747713" cy="7477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005" y="3266430"/>
            <a:ext cx="600515" cy="5978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554" y="3266430"/>
            <a:ext cx="600515" cy="5978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114" y="3266430"/>
            <a:ext cx="600515" cy="59784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371577"/>
            <a:ext cx="1143000" cy="9153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68334"/>
            <a:ext cx="1102265" cy="91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lmon\Downloads\Custom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381000"/>
            <a:ext cx="8669337" cy="632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963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36</Words>
  <Application>Microsoft Office PowerPoint</Application>
  <PresentationFormat>On-screen Show (4:3)</PresentationFormat>
  <Paragraphs>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Salmon</dc:creator>
  <cp:lastModifiedBy>ismail - [2010]</cp:lastModifiedBy>
  <cp:revision>5</cp:revision>
  <dcterms:created xsi:type="dcterms:W3CDTF">2006-08-16T00:00:00Z</dcterms:created>
  <dcterms:modified xsi:type="dcterms:W3CDTF">2015-09-22T13:25:23Z</dcterms:modified>
</cp:coreProperties>
</file>