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71" r:id="rId7"/>
    <p:sldId id="266" r:id="rId8"/>
    <p:sldId id="274" r:id="rId9"/>
    <p:sldId id="276" r:id="rId10"/>
    <p:sldId id="278" r:id="rId11"/>
    <p:sldId id="268" r:id="rId12"/>
    <p:sldId id="270" r:id="rId13"/>
    <p:sldId id="267" r:id="rId14"/>
    <p:sldId id="269" r:id="rId15"/>
    <p:sldId id="263" r:id="rId16"/>
    <p:sldId id="262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9" d="100"/>
          <a:sy n="69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Proof of Concept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752724"/>
            <a:ext cx="3203620" cy="1895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67717" y="5225534"/>
            <a:ext cx="2081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5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UI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:\Users\Salmon\Desktop\ha\hinhanh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99" y="1066800"/>
            <a:ext cx="3273552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8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Domain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66" y="1135912"/>
            <a:ext cx="1943100" cy="194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35900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6200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53" y="388619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400"/>
            <a:ext cx="8001000" cy="594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7000" y="8936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tour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5607" y="1752600"/>
            <a:ext cx="6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Tour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5886" y="156793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4450" y="285385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232993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5410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41" y="268322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41317" y="288630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0203" y="601980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34314" y="624365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2225" y="54102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1382" y="352835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6800" y="41910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599"/>
            <a:ext cx="7573093" cy="585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Wireframe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286000" y="1981200"/>
            <a:ext cx="5334000" cy="289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DEMO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04800"/>
            <a:ext cx="7406640" cy="841482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Why ?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588532"/>
            <a:ext cx="6096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31281" y="1708666"/>
            <a:ext cx="5304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requirement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1281" y="2514600"/>
            <a:ext cx="6341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rủi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phó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1281" y="3320534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nhuận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1281" y="4234934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developer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394466"/>
            <a:ext cx="6096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3200400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5070764"/>
            <a:ext cx="60960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4114800"/>
            <a:ext cx="609600" cy="609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31281" y="5144731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thật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752600"/>
            <a:ext cx="3700463" cy="3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09800"/>
            <a:ext cx="4374781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39" y="1524000"/>
            <a:ext cx="3629025" cy="33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3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40" y="228600"/>
            <a:ext cx="1604963" cy="1597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78630"/>
            <a:ext cx="3162300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86000"/>
            <a:ext cx="1147614" cy="833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772767"/>
            <a:ext cx="1071562" cy="1071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69" y="5322743"/>
            <a:ext cx="1057275" cy="10810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71800" y="2534663"/>
            <a:ext cx="4607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tưởng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1800" y="4016160"/>
            <a:ext cx="4062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1800" y="5570898"/>
            <a:ext cx="60308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requirement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3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00200" y="1641765"/>
            <a:ext cx="68580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00200" y="671946"/>
            <a:ext cx="68580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00200" y="5562600"/>
            <a:ext cx="68580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00200" y="4544291"/>
            <a:ext cx="68580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00200" y="3629891"/>
            <a:ext cx="68580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00200" y="2687782"/>
            <a:ext cx="68580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37509" y="533400"/>
            <a:ext cx="3733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Storyboard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37509" y="1447800"/>
            <a:ext cx="3733800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UI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37509" y="2514600"/>
            <a:ext cx="37338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Domain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37509" y="3505200"/>
            <a:ext cx="3733800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51364" y="4419600"/>
            <a:ext cx="37338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37509" y="5486400"/>
            <a:ext cx="37338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Wireframe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Storyboard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7659169" cy="46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Storyboard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7659169" cy="46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UI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C:\Users\Salmon\Desktop\ha\home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3276600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almon\Desktop\ha\navigation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90601"/>
            <a:ext cx="3581400" cy="5507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18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UI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Salmon\Desktop\ha\chiduong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323" y="1066800"/>
            <a:ext cx="3273552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almon\Desktop\ha\thongtin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066800"/>
            <a:ext cx="3273552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6640" cy="710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UI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Salmon\Desktop\ha\danhgia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52" y="1053811"/>
            <a:ext cx="3273552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almon\Desktop\ha\map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53811"/>
            <a:ext cx="3273552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8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133</TotalTime>
  <Words>133</Words>
  <Application>Microsoft Office PowerPoint</Application>
  <PresentationFormat>On-screen Show (4:3)</PresentationFormat>
  <Paragraphs>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Proof of Concept</vt:lpstr>
      <vt:lpstr>PowerPoint Presentation</vt:lpstr>
      <vt:lpstr>PowerPoint Presentation</vt:lpstr>
      <vt:lpstr>PowerPoint Presentation</vt:lpstr>
      <vt:lpstr>Storyboard Prototyping</vt:lpstr>
      <vt:lpstr>Storyboard Prototyping</vt:lpstr>
      <vt:lpstr>UI Prototyping</vt:lpstr>
      <vt:lpstr>UI Prototyping</vt:lpstr>
      <vt:lpstr>UI Prototyping</vt:lpstr>
      <vt:lpstr>UI Prototyping</vt:lpstr>
      <vt:lpstr>Domain Prototyping</vt:lpstr>
      <vt:lpstr>Database Prototyping</vt:lpstr>
      <vt:lpstr>Architecture Prototyping</vt:lpstr>
      <vt:lpstr>Wireframe Prototyping</vt:lpstr>
      <vt:lpstr>Why 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</dc:title>
  <dc:creator>Salmon</dc:creator>
  <cp:lastModifiedBy>ismail - [2010]</cp:lastModifiedBy>
  <cp:revision>20</cp:revision>
  <dcterms:created xsi:type="dcterms:W3CDTF">2006-08-16T00:00:00Z</dcterms:created>
  <dcterms:modified xsi:type="dcterms:W3CDTF">2015-10-01T02:15:20Z</dcterms:modified>
</cp:coreProperties>
</file>