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3"/>
  </p:handoutMasterIdLst>
  <p:sldIdLst>
    <p:sldId id="257" r:id="rId3"/>
    <p:sldId id="263" r:id="rId5"/>
    <p:sldId id="265" r:id="rId6"/>
    <p:sldId id="274" r:id="rId7"/>
    <p:sldId id="266" r:id="rId8"/>
    <p:sldId id="268" r:id="rId9"/>
    <p:sldId id="276" r:id="rId10"/>
    <p:sldId id="271" r:id="rId11"/>
    <p:sldId id="272" r:id="rId12"/>
  </p:sldIdLst>
  <p:sldSz cx="12192000" cy="68580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EDEDE"/>
    <a:srgbClr val="9753D3"/>
    <a:srgbClr val="588EF0"/>
    <a:srgbClr val="FF6D74"/>
    <a:srgbClr val="FF5A7C"/>
    <a:srgbClr val="241DB5"/>
    <a:srgbClr val="1D889D"/>
    <a:srgbClr val="35D7A8"/>
    <a:srgbClr val="EE3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4723" autoAdjust="0"/>
  </p:normalViewPr>
  <p:slideViewPr>
    <p:cSldViewPr snapToGrid="0">
      <p:cViewPr varScale="1">
        <p:scale>
          <a:sx n="68" d="100"/>
          <a:sy n="68" d="100"/>
        </p:scale>
        <p:origin x="20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74" d="100"/>
          <a:sy n="74" d="100"/>
        </p:scale>
        <p:origin x="225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2" name=""/>
        <p:cNvGrpSpPr/>
        <p:nvPr/>
      </p:nvGrpSpPr>
      <p:grpSpPr>
        <a:xfrm>
          <a:off x="0" y="0"/>
          <a:ext cx="0" cy="0"/>
          <a:chOff x="0" y="0"/>
          <a:chExt cx="0" cy="0"/>
        </a:xfrm>
      </p:grpSpPr>
      <p:sp>
        <p:nvSpPr>
          <p:cNvPr id="1049377"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1049378"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8CFAB167-C19B-47F5-85A1-964F80937FE2}" type="datetimeFigureOut">
              <a:rPr lang="zh-CN" altLang="en-US" smtClean="0"/>
            </a:fld>
            <a:endParaRPr lang="zh-CN" altLang="en-US"/>
          </a:p>
        </p:txBody>
      </p:sp>
      <p:sp>
        <p:nvSpPr>
          <p:cNvPr id="1049379"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1049380"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F7E4A649-BB03-49E6-B8EE-C33976A5D7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1" name=""/>
        <p:cNvGrpSpPr/>
        <p:nvPr/>
      </p:nvGrpSpPr>
      <p:grpSpPr>
        <a:xfrm>
          <a:off x="0" y="0"/>
          <a:ext cx="0" cy="0"/>
          <a:chOff x="0" y="0"/>
          <a:chExt cx="0" cy="0"/>
        </a:xfrm>
      </p:grpSpPr>
      <p:sp>
        <p:nvSpPr>
          <p:cNvPr id="1049371"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9372"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1049373"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p>
            <a:endParaRPr lang="zh-CN" altLang="en-US"/>
          </a:p>
        </p:txBody>
      </p:sp>
      <p:sp>
        <p:nvSpPr>
          <p:cNvPr id="1049374"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375"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9376"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1" name="幻灯片图像占位符 1"/>
          <p:cNvSpPr>
            <a:spLocks noGrp="1" noRot="1" noChangeAspect="1"/>
          </p:cNvSpPr>
          <p:nvPr>
            <p:ph type="sldImg"/>
          </p:nvPr>
        </p:nvSpPr>
        <p:spPr>
          <a:xfrm>
            <a:off x="481013" y="1279525"/>
            <a:ext cx="6140450" cy="3454400"/>
          </a:xfrm>
        </p:spPr>
      </p:sp>
      <p:sp>
        <p:nvSpPr>
          <p:cNvPr id="1048692" name="备注占位符 2"/>
          <p:cNvSpPr>
            <a:spLocks noGrp="1"/>
          </p:cNvSpPr>
          <p:nvPr>
            <p:ph type="body" idx="1"/>
          </p:nvPr>
        </p:nvSpPr>
        <p:spPr/>
        <p:txBody>
          <a:bodyPr/>
          <a:p>
            <a:endParaRPr lang="zh-CN" altLang="en-US" dirty="0"/>
          </a:p>
        </p:txBody>
      </p:sp>
      <p:sp>
        <p:nvSpPr>
          <p:cNvPr id="1048693" name="幻灯片编号占位符 3"/>
          <p:cNvSpPr>
            <a:spLocks noGrp="1"/>
          </p:cNvSpPr>
          <p:nvPr>
            <p:ph type="sldNum" sz="quarter" idx="10"/>
          </p:nvPr>
        </p:nvSpPr>
        <p:spPr/>
        <p:txBody>
          <a:bodyPr/>
          <a:p>
            <a:fld id="{56CF6E60-3216-479F-9521-DB9BECD932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955" name="幻灯片图像占位符 1"/>
          <p:cNvSpPr>
            <a:spLocks noGrp="1" noRot="1" noChangeAspect="1"/>
          </p:cNvSpPr>
          <p:nvPr>
            <p:ph type="sldImg"/>
          </p:nvPr>
        </p:nvSpPr>
        <p:spPr>
          <a:xfrm>
            <a:off x="481013" y="1279525"/>
            <a:ext cx="6140450" cy="3454400"/>
          </a:xfrm>
        </p:spPr>
      </p:sp>
      <p:sp>
        <p:nvSpPr>
          <p:cNvPr id="1048956" name="备注占位符 2"/>
          <p:cNvSpPr>
            <a:spLocks noGrp="1"/>
          </p:cNvSpPr>
          <p:nvPr>
            <p:ph type="body" idx="1"/>
          </p:nvPr>
        </p:nvSpPr>
        <p:spPr/>
        <p:txBody>
          <a:bodyPr/>
          <a:p>
            <a:endParaRPr lang="zh-CN" altLang="en-US" dirty="0"/>
          </a:p>
        </p:txBody>
      </p:sp>
      <p:sp>
        <p:nvSpPr>
          <p:cNvPr id="1048957" name="幻灯片编号占位符 3"/>
          <p:cNvSpPr>
            <a:spLocks noGrp="1"/>
          </p:cNvSpPr>
          <p:nvPr>
            <p:ph type="sldNum" sz="quarter" idx="10"/>
          </p:nvPr>
        </p:nvSpPr>
        <p:spPr/>
        <p:txBody>
          <a:bodyPr/>
          <a:p>
            <a:fld id="{56CF6E60-3216-479F-9521-DB9BECD932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981" name="幻灯片图像占位符 1"/>
          <p:cNvSpPr>
            <a:spLocks noGrp="1" noRot="1" noChangeAspect="1"/>
          </p:cNvSpPr>
          <p:nvPr>
            <p:ph type="sldImg"/>
          </p:nvPr>
        </p:nvSpPr>
        <p:spPr>
          <a:xfrm>
            <a:off x="481013" y="1279525"/>
            <a:ext cx="6140450" cy="3454400"/>
          </a:xfrm>
        </p:spPr>
      </p:sp>
      <p:sp>
        <p:nvSpPr>
          <p:cNvPr id="1048982" name="备注占位符 2"/>
          <p:cNvSpPr>
            <a:spLocks noGrp="1"/>
          </p:cNvSpPr>
          <p:nvPr>
            <p:ph type="body" idx="1"/>
          </p:nvPr>
        </p:nvSpPr>
        <p:spPr/>
        <p:txBody>
          <a:bodyPr/>
          <a:p>
            <a:endParaRPr lang="zh-CN" altLang="en-US" dirty="0"/>
          </a:p>
        </p:txBody>
      </p:sp>
      <p:sp>
        <p:nvSpPr>
          <p:cNvPr id="1048983" name="灯片编号占位符 3"/>
          <p:cNvSpPr>
            <a:spLocks noGrp="1"/>
          </p:cNvSpPr>
          <p:nvPr>
            <p:ph type="sldNum" sz="quarter" idx="5"/>
          </p:nvPr>
        </p:nvSpPr>
        <p:spPr/>
        <p:txBody>
          <a:bodyPr/>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998" name="幻灯片图像占位符 1"/>
          <p:cNvSpPr>
            <a:spLocks noGrp="1" noRot="1" noChangeAspect="1"/>
          </p:cNvSpPr>
          <p:nvPr>
            <p:ph type="sldImg"/>
          </p:nvPr>
        </p:nvSpPr>
        <p:spPr>
          <a:xfrm>
            <a:off x="481013" y="1279525"/>
            <a:ext cx="6140450" cy="3454400"/>
          </a:xfrm>
        </p:spPr>
      </p:sp>
      <p:sp>
        <p:nvSpPr>
          <p:cNvPr id="1048999" name="备注占位符 2"/>
          <p:cNvSpPr>
            <a:spLocks noGrp="1"/>
          </p:cNvSpPr>
          <p:nvPr>
            <p:ph type="body" idx="1"/>
          </p:nvPr>
        </p:nvSpPr>
        <p:spPr/>
        <p:txBody>
          <a:bodyPr/>
          <a:p>
            <a:endParaRPr lang="zh-CN" altLang="en-US"/>
          </a:p>
        </p:txBody>
      </p:sp>
      <p:sp>
        <p:nvSpPr>
          <p:cNvPr id="1049000"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9016" name="幻灯片图像占位符 1"/>
          <p:cNvSpPr>
            <a:spLocks noGrp="1" noRot="1" noChangeAspect="1"/>
          </p:cNvSpPr>
          <p:nvPr>
            <p:ph type="sldImg"/>
          </p:nvPr>
        </p:nvSpPr>
        <p:spPr>
          <a:xfrm>
            <a:off x="481013" y="1279525"/>
            <a:ext cx="6140450" cy="3454400"/>
          </a:xfrm>
        </p:spPr>
      </p:sp>
      <p:sp>
        <p:nvSpPr>
          <p:cNvPr id="1049017" name="备注占位符 2"/>
          <p:cNvSpPr>
            <a:spLocks noGrp="1"/>
          </p:cNvSpPr>
          <p:nvPr>
            <p:ph type="body" idx="1"/>
          </p:nvPr>
        </p:nvSpPr>
        <p:spPr/>
        <p:txBody>
          <a:bodyPr/>
          <a:p>
            <a:endParaRPr lang="zh-CN" altLang="en-US"/>
          </a:p>
        </p:txBody>
      </p:sp>
      <p:sp>
        <p:nvSpPr>
          <p:cNvPr id="1049018"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998" name="幻灯片图像占位符 1"/>
          <p:cNvSpPr>
            <a:spLocks noGrp="1" noRot="1" noChangeAspect="1"/>
          </p:cNvSpPr>
          <p:nvPr>
            <p:ph type="sldImg"/>
          </p:nvPr>
        </p:nvSpPr>
        <p:spPr>
          <a:xfrm>
            <a:off x="481013" y="1279525"/>
            <a:ext cx="6140450" cy="3454400"/>
          </a:xfrm>
        </p:spPr>
      </p:sp>
      <p:sp>
        <p:nvSpPr>
          <p:cNvPr id="1048999" name="备注占位符 2"/>
          <p:cNvSpPr>
            <a:spLocks noGrp="1"/>
          </p:cNvSpPr>
          <p:nvPr>
            <p:ph type="body" idx="1"/>
          </p:nvPr>
        </p:nvSpPr>
        <p:spPr/>
        <p:txBody>
          <a:bodyPr/>
          <a:p>
            <a:endParaRPr lang="zh-CN" altLang="en-US"/>
          </a:p>
        </p:txBody>
      </p:sp>
      <p:sp>
        <p:nvSpPr>
          <p:cNvPr id="1049000"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9078" name="幻灯片图像占位符 1"/>
          <p:cNvSpPr>
            <a:spLocks noGrp="1" noRot="1" noChangeAspect="1"/>
          </p:cNvSpPr>
          <p:nvPr>
            <p:ph type="sldImg"/>
          </p:nvPr>
        </p:nvSpPr>
        <p:spPr>
          <a:xfrm>
            <a:off x="481013" y="1279525"/>
            <a:ext cx="6140450" cy="3454400"/>
          </a:xfrm>
        </p:spPr>
      </p:sp>
      <p:sp>
        <p:nvSpPr>
          <p:cNvPr id="1049079" name="备注占位符 2"/>
          <p:cNvSpPr>
            <a:spLocks noGrp="1"/>
          </p:cNvSpPr>
          <p:nvPr>
            <p:ph type="body" idx="1"/>
          </p:nvPr>
        </p:nvSpPr>
        <p:spPr/>
        <p:txBody>
          <a:bodyPr/>
          <a:p>
            <a:endParaRPr lang="zh-CN" altLang="en-US"/>
          </a:p>
        </p:txBody>
      </p:sp>
      <p:sp>
        <p:nvSpPr>
          <p:cNvPr id="1049080"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9187" name="幻灯片图像占位符 1"/>
          <p:cNvSpPr>
            <a:spLocks noGrp="1" noRot="1" noChangeAspect="1"/>
          </p:cNvSpPr>
          <p:nvPr>
            <p:ph type="sldImg"/>
          </p:nvPr>
        </p:nvSpPr>
        <p:spPr>
          <a:xfrm>
            <a:off x="481013" y="1279525"/>
            <a:ext cx="6140450" cy="3454400"/>
          </a:xfrm>
        </p:spPr>
      </p:sp>
      <p:sp>
        <p:nvSpPr>
          <p:cNvPr id="1049188" name="备注占位符 2"/>
          <p:cNvSpPr>
            <a:spLocks noGrp="1"/>
          </p:cNvSpPr>
          <p:nvPr>
            <p:ph type="body" idx="1"/>
          </p:nvPr>
        </p:nvSpPr>
        <p:spPr/>
        <p:txBody>
          <a:bodyPr/>
          <a:p>
            <a:endParaRPr lang="zh-CN" altLang="en-US" dirty="0"/>
          </a:p>
        </p:txBody>
      </p:sp>
      <p:sp>
        <p:nvSpPr>
          <p:cNvPr id="1049189" name="幻灯片编号占位符 3"/>
          <p:cNvSpPr>
            <a:spLocks noGrp="1"/>
          </p:cNvSpPr>
          <p:nvPr>
            <p:ph type="sldNum" sz="quarter" idx="10"/>
          </p:nvPr>
        </p:nvSpPr>
        <p:spPr/>
        <p:txBody>
          <a:bodyPr/>
          <a:p>
            <a:fld id="{56CF6E60-3216-479F-9521-DB9BECD932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18.xml"/><Relationship Id="rId8" Type="http://schemas.openxmlformats.org/officeDocument/2006/relationships/tags" Target="../tags/tag417.xml"/><Relationship Id="rId7" Type="http://schemas.openxmlformats.org/officeDocument/2006/relationships/tags" Target="../tags/tag416.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9" Type="http://schemas.openxmlformats.org/officeDocument/2006/relationships/tags" Target="../tags/tag516.xml"/><Relationship Id="rId98" Type="http://schemas.openxmlformats.org/officeDocument/2006/relationships/tags" Target="../tags/tag515.xml"/><Relationship Id="rId97" Type="http://schemas.openxmlformats.org/officeDocument/2006/relationships/tags" Target="../tags/tag514.xml"/><Relationship Id="rId96" Type="http://schemas.openxmlformats.org/officeDocument/2006/relationships/tags" Target="../tags/tag513.xml"/><Relationship Id="rId95" Type="http://schemas.openxmlformats.org/officeDocument/2006/relationships/tags" Target="../tags/tag512.xml"/><Relationship Id="rId94" Type="http://schemas.openxmlformats.org/officeDocument/2006/relationships/tags" Target="../tags/tag511.xml"/><Relationship Id="rId93" Type="http://schemas.openxmlformats.org/officeDocument/2006/relationships/tags" Target="../tags/tag510.xml"/><Relationship Id="rId92" Type="http://schemas.openxmlformats.org/officeDocument/2006/relationships/tags" Target="../tags/tag509.xml"/><Relationship Id="rId91" Type="http://schemas.openxmlformats.org/officeDocument/2006/relationships/tags" Target="../tags/tag508.xml"/><Relationship Id="rId90" Type="http://schemas.openxmlformats.org/officeDocument/2006/relationships/tags" Target="../tags/tag507.xml"/><Relationship Id="rId9" Type="http://schemas.openxmlformats.org/officeDocument/2006/relationships/tags" Target="../tags/tag426.xml"/><Relationship Id="rId89" Type="http://schemas.openxmlformats.org/officeDocument/2006/relationships/tags" Target="../tags/tag506.xml"/><Relationship Id="rId88" Type="http://schemas.openxmlformats.org/officeDocument/2006/relationships/tags" Target="../tags/tag505.xml"/><Relationship Id="rId87" Type="http://schemas.openxmlformats.org/officeDocument/2006/relationships/tags" Target="../tags/tag504.xml"/><Relationship Id="rId86" Type="http://schemas.openxmlformats.org/officeDocument/2006/relationships/tags" Target="../tags/tag503.xml"/><Relationship Id="rId85" Type="http://schemas.openxmlformats.org/officeDocument/2006/relationships/tags" Target="../tags/tag502.xml"/><Relationship Id="rId84" Type="http://schemas.openxmlformats.org/officeDocument/2006/relationships/tags" Target="../tags/tag501.xml"/><Relationship Id="rId83" Type="http://schemas.openxmlformats.org/officeDocument/2006/relationships/tags" Target="../tags/tag500.xml"/><Relationship Id="rId82" Type="http://schemas.openxmlformats.org/officeDocument/2006/relationships/tags" Target="../tags/tag499.xml"/><Relationship Id="rId81" Type="http://schemas.openxmlformats.org/officeDocument/2006/relationships/tags" Target="../tags/tag498.xml"/><Relationship Id="rId80" Type="http://schemas.openxmlformats.org/officeDocument/2006/relationships/tags" Target="../tags/tag497.xml"/><Relationship Id="rId8" Type="http://schemas.openxmlformats.org/officeDocument/2006/relationships/tags" Target="../tags/tag425.xml"/><Relationship Id="rId79" Type="http://schemas.openxmlformats.org/officeDocument/2006/relationships/tags" Target="../tags/tag496.xml"/><Relationship Id="rId78" Type="http://schemas.openxmlformats.org/officeDocument/2006/relationships/tags" Target="../tags/tag495.xml"/><Relationship Id="rId77" Type="http://schemas.openxmlformats.org/officeDocument/2006/relationships/tags" Target="../tags/tag494.xml"/><Relationship Id="rId76" Type="http://schemas.openxmlformats.org/officeDocument/2006/relationships/tags" Target="../tags/tag493.xml"/><Relationship Id="rId75" Type="http://schemas.openxmlformats.org/officeDocument/2006/relationships/tags" Target="../tags/tag492.xml"/><Relationship Id="rId74" Type="http://schemas.openxmlformats.org/officeDocument/2006/relationships/tags" Target="../tags/tag491.xml"/><Relationship Id="rId73" Type="http://schemas.openxmlformats.org/officeDocument/2006/relationships/tags" Target="../tags/tag490.xml"/><Relationship Id="rId72" Type="http://schemas.openxmlformats.org/officeDocument/2006/relationships/tags" Target="../tags/tag489.xml"/><Relationship Id="rId71" Type="http://schemas.openxmlformats.org/officeDocument/2006/relationships/tags" Target="../tags/tag488.xml"/><Relationship Id="rId70" Type="http://schemas.openxmlformats.org/officeDocument/2006/relationships/tags" Target="../tags/tag487.xml"/><Relationship Id="rId7" Type="http://schemas.openxmlformats.org/officeDocument/2006/relationships/tags" Target="../tags/tag424.xml"/><Relationship Id="rId69" Type="http://schemas.openxmlformats.org/officeDocument/2006/relationships/tags" Target="../tags/tag486.xml"/><Relationship Id="rId68" Type="http://schemas.openxmlformats.org/officeDocument/2006/relationships/tags" Target="../tags/tag485.xml"/><Relationship Id="rId67" Type="http://schemas.openxmlformats.org/officeDocument/2006/relationships/tags" Target="../tags/tag484.xml"/><Relationship Id="rId66" Type="http://schemas.openxmlformats.org/officeDocument/2006/relationships/tags" Target="../tags/tag483.xml"/><Relationship Id="rId65" Type="http://schemas.openxmlformats.org/officeDocument/2006/relationships/tags" Target="../tags/tag482.xml"/><Relationship Id="rId64" Type="http://schemas.openxmlformats.org/officeDocument/2006/relationships/tags" Target="../tags/tag481.xml"/><Relationship Id="rId63" Type="http://schemas.openxmlformats.org/officeDocument/2006/relationships/tags" Target="../tags/tag480.xml"/><Relationship Id="rId62" Type="http://schemas.openxmlformats.org/officeDocument/2006/relationships/tags" Target="../tags/tag479.xml"/><Relationship Id="rId61" Type="http://schemas.openxmlformats.org/officeDocument/2006/relationships/tags" Target="../tags/tag478.xml"/><Relationship Id="rId60" Type="http://schemas.openxmlformats.org/officeDocument/2006/relationships/tags" Target="../tags/tag477.xml"/><Relationship Id="rId6" Type="http://schemas.openxmlformats.org/officeDocument/2006/relationships/tags" Target="../tags/tag423.xml"/><Relationship Id="rId59" Type="http://schemas.openxmlformats.org/officeDocument/2006/relationships/tags" Target="../tags/tag476.xml"/><Relationship Id="rId58" Type="http://schemas.openxmlformats.org/officeDocument/2006/relationships/tags" Target="../tags/tag475.xml"/><Relationship Id="rId57" Type="http://schemas.openxmlformats.org/officeDocument/2006/relationships/tags" Target="../tags/tag474.xml"/><Relationship Id="rId56" Type="http://schemas.openxmlformats.org/officeDocument/2006/relationships/tags" Target="../tags/tag473.xml"/><Relationship Id="rId55" Type="http://schemas.openxmlformats.org/officeDocument/2006/relationships/tags" Target="../tags/tag472.xml"/><Relationship Id="rId54" Type="http://schemas.openxmlformats.org/officeDocument/2006/relationships/tags" Target="../tags/tag471.xml"/><Relationship Id="rId53" Type="http://schemas.openxmlformats.org/officeDocument/2006/relationships/tags" Target="../tags/tag470.xml"/><Relationship Id="rId52" Type="http://schemas.openxmlformats.org/officeDocument/2006/relationships/tags" Target="../tags/tag469.xml"/><Relationship Id="rId51" Type="http://schemas.openxmlformats.org/officeDocument/2006/relationships/tags" Target="../tags/tag468.xml"/><Relationship Id="rId50" Type="http://schemas.openxmlformats.org/officeDocument/2006/relationships/tags" Target="../tags/tag467.xml"/><Relationship Id="rId5" Type="http://schemas.openxmlformats.org/officeDocument/2006/relationships/tags" Target="../tags/tag422.xml"/><Relationship Id="rId49" Type="http://schemas.openxmlformats.org/officeDocument/2006/relationships/tags" Target="../tags/tag466.xml"/><Relationship Id="rId48" Type="http://schemas.openxmlformats.org/officeDocument/2006/relationships/tags" Target="../tags/tag465.xml"/><Relationship Id="rId47" Type="http://schemas.openxmlformats.org/officeDocument/2006/relationships/tags" Target="../tags/tag464.xml"/><Relationship Id="rId46" Type="http://schemas.openxmlformats.org/officeDocument/2006/relationships/tags" Target="../tags/tag463.xml"/><Relationship Id="rId45" Type="http://schemas.openxmlformats.org/officeDocument/2006/relationships/tags" Target="../tags/tag462.xml"/><Relationship Id="rId44" Type="http://schemas.openxmlformats.org/officeDocument/2006/relationships/tags" Target="../tags/tag461.xml"/><Relationship Id="rId43" Type="http://schemas.openxmlformats.org/officeDocument/2006/relationships/tags" Target="../tags/tag460.xml"/><Relationship Id="rId42" Type="http://schemas.openxmlformats.org/officeDocument/2006/relationships/tags" Target="../tags/tag459.xml"/><Relationship Id="rId41" Type="http://schemas.openxmlformats.org/officeDocument/2006/relationships/tags" Target="../tags/tag458.xml"/><Relationship Id="rId40" Type="http://schemas.openxmlformats.org/officeDocument/2006/relationships/tags" Target="../tags/tag457.xml"/><Relationship Id="rId4" Type="http://schemas.openxmlformats.org/officeDocument/2006/relationships/tags" Target="../tags/tag421.xml"/><Relationship Id="rId39" Type="http://schemas.openxmlformats.org/officeDocument/2006/relationships/tags" Target="../tags/tag456.xml"/><Relationship Id="rId38" Type="http://schemas.openxmlformats.org/officeDocument/2006/relationships/tags" Target="../tags/tag455.xml"/><Relationship Id="rId37" Type="http://schemas.openxmlformats.org/officeDocument/2006/relationships/tags" Target="../tags/tag454.xml"/><Relationship Id="rId36" Type="http://schemas.openxmlformats.org/officeDocument/2006/relationships/tags" Target="../tags/tag453.xml"/><Relationship Id="rId35" Type="http://schemas.openxmlformats.org/officeDocument/2006/relationships/tags" Target="../tags/tag452.xml"/><Relationship Id="rId34" Type="http://schemas.openxmlformats.org/officeDocument/2006/relationships/tags" Target="../tags/tag451.xml"/><Relationship Id="rId33" Type="http://schemas.openxmlformats.org/officeDocument/2006/relationships/tags" Target="../tags/tag450.xml"/><Relationship Id="rId32" Type="http://schemas.openxmlformats.org/officeDocument/2006/relationships/tags" Target="../tags/tag449.xml"/><Relationship Id="rId31" Type="http://schemas.openxmlformats.org/officeDocument/2006/relationships/tags" Target="../tags/tag448.xml"/><Relationship Id="rId30" Type="http://schemas.openxmlformats.org/officeDocument/2006/relationships/tags" Target="../tags/tag447.xml"/><Relationship Id="rId3" Type="http://schemas.openxmlformats.org/officeDocument/2006/relationships/tags" Target="../tags/tag420.xml"/><Relationship Id="rId29" Type="http://schemas.openxmlformats.org/officeDocument/2006/relationships/tags" Target="../tags/tag446.xml"/><Relationship Id="rId28" Type="http://schemas.openxmlformats.org/officeDocument/2006/relationships/tags" Target="../tags/tag445.xml"/><Relationship Id="rId27" Type="http://schemas.openxmlformats.org/officeDocument/2006/relationships/tags" Target="../tags/tag444.xml"/><Relationship Id="rId26" Type="http://schemas.openxmlformats.org/officeDocument/2006/relationships/tags" Target="../tags/tag443.xml"/><Relationship Id="rId25" Type="http://schemas.openxmlformats.org/officeDocument/2006/relationships/tags" Target="../tags/tag442.xml"/><Relationship Id="rId24" Type="http://schemas.openxmlformats.org/officeDocument/2006/relationships/tags" Target="../tags/tag441.xml"/><Relationship Id="rId23" Type="http://schemas.openxmlformats.org/officeDocument/2006/relationships/tags" Target="../tags/tag440.xml"/><Relationship Id="rId22" Type="http://schemas.openxmlformats.org/officeDocument/2006/relationships/tags" Target="../tags/tag439.xml"/><Relationship Id="rId21" Type="http://schemas.openxmlformats.org/officeDocument/2006/relationships/tags" Target="../tags/tag438.xml"/><Relationship Id="rId20" Type="http://schemas.openxmlformats.org/officeDocument/2006/relationships/tags" Target="../tags/tag437.xml"/><Relationship Id="rId2" Type="http://schemas.openxmlformats.org/officeDocument/2006/relationships/tags" Target="../tags/tag419.xml"/><Relationship Id="rId19" Type="http://schemas.openxmlformats.org/officeDocument/2006/relationships/tags" Target="../tags/tag436.xml"/><Relationship Id="rId18" Type="http://schemas.openxmlformats.org/officeDocument/2006/relationships/tags" Target="../tags/tag435.xml"/><Relationship Id="rId17" Type="http://schemas.openxmlformats.org/officeDocument/2006/relationships/tags" Target="../tags/tag434.xml"/><Relationship Id="rId16" Type="http://schemas.openxmlformats.org/officeDocument/2006/relationships/tags" Target="../tags/tag433.xml"/><Relationship Id="rId15" Type="http://schemas.openxmlformats.org/officeDocument/2006/relationships/tags" Target="../tags/tag432.xml"/><Relationship Id="rId14" Type="http://schemas.openxmlformats.org/officeDocument/2006/relationships/tags" Target="../tags/tag431.xml"/><Relationship Id="rId13" Type="http://schemas.openxmlformats.org/officeDocument/2006/relationships/tags" Target="../tags/tag430.xml"/><Relationship Id="rId12" Type="http://schemas.openxmlformats.org/officeDocument/2006/relationships/tags" Target="../tags/tag429.xml"/><Relationship Id="rId11" Type="http://schemas.openxmlformats.org/officeDocument/2006/relationships/tags" Target="../tags/tag428.xml"/><Relationship Id="rId107" Type="http://schemas.openxmlformats.org/officeDocument/2006/relationships/tags" Target="../tags/tag524.xml"/><Relationship Id="rId106" Type="http://schemas.openxmlformats.org/officeDocument/2006/relationships/tags" Target="../tags/tag523.xml"/><Relationship Id="rId105" Type="http://schemas.openxmlformats.org/officeDocument/2006/relationships/tags" Target="../tags/tag522.xml"/><Relationship Id="rId104" Type="http://schemas.openxmlformats.org/officeDocument/2006/relationships/tags" Target="../tags/tag521.xml"/><Relationship Id="rId103" Type="http://schemas.openxmlformats.org/officeDocument/2006/relationships/tags" Target="../tags/tag520.xml"/><Relationship Id="rId102" Type="http://schemas.openxmlformats.org/officeDocument/2006/relationships/tags" Target="../tags/tag519.xml"/><Relationship Id="rId101" Type="http://schemas.openxmlformats.org/officeDocument/2006/relationships/tags" Target="../tags/tag518.xml"/><Relationship Id="rId100" Type="http://schemas.openxmlformats.org/officeDocument/2006/relationships/tags" Target="../tags/tag517.xml"/><Relationship Id="rId10" Type="http://schemas.openxmlformats.org/officeDocument/2006/relationships/tags" Target="../tags/tag42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tags" Target="../tags/tag531.xml"/><Relationship Id="rId7" Type="http://schemas.openxmlformats.org/officeDocument/2006/relationships/tags" Target="../tags/tag530.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3" Type="http://schemas.openxmlformats.org/officeDocument/2006/relationships/tags" Target="../tags/tag526.xml"/><Relationship Id="rId2" Type="http://schemas.openxmlformats.org/officeDocument/2006/relationships/tags" Target="../tags/tag525.xml"/><Relationship Id="rId16" Type="http://schemas.openxmlformats.org/officeDocument/2006/relationships/tags" Target="../tags/tag539.xml"/><Relationship Id="rId15" Type="http://schemas.openxmlformats.org/officeDocument/2006/relationships/tags" Target="../tags/tag538.xml"/><Relationship Id="rId14" Type="http://schemas.openxmlformats.org/officeDocument/2006/relationships/tags" Target="../tags/tag537.xml"/><Relationship Id="rId13" Type="http://schemas.openxmlformats.org/officeDocument/2006/relationships/tags" Target="../tags/tag536.xml"/><Relationship Id="rId12" Type="http://schemas.openxmlformats.org/officeDocument/2006/relationships/tags" Target="../tags/tag535.xml"/><Relationship Id="rId11" Type="http://schemas.openxmlformats.org/officeDocument/2006/relationships/tags" Target="../tags/tag534.xml"/><Relationship Id="rId10" Type="http://schemas.openxmlformats.org/officeDocument/2006/relationships/tags" Target="../tags/tag53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47.xml"/><Relationship Id="rId8" Type="http://schemas.openxmlformats.org/officeDocument/2006/relationships/tags" Target="../tags/tag546.xml"/><Relationship Id="rId7" Type="http://schemas.openxmlformats.org/officeDocument/2006/relationships/tags" Target="../tags/tag545.xml"/><Relationship Id="rId6" Type="http://schemas.openxmlformats.org/officeDocument/2006/relationships/tags" Target="../tags/tag544.xml"/><Relationship Id="rId5" Type="http://schemas.openxmlformats.org/officeDocument/2006/relationships/tags" Target="../tags/tag543.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1" Type="http://schemas.openxmlformats.org/officeDocument/2006/relationships/tags" Target="../tags/tag549.xml"/><Relationship Id="rId10" Type="http://schemas.openxmlformats.org/officeDocument/2006/relationships/tags" Target="../tags/tag54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4" Type="http://schemas.openxmlformats.org/officeDocument/2006/relationships/tags" Target="../tags/tag562.xml"/><Relationship Id="rId13" Type="http://schemas.openxmlformats.org/officeDocument/2006/relationships/tags" Target="../tags/tag561.xml"/><Relationship Id="rId12" Type="http://schemas.openxmlformats.org/officeDocument/2006/relationships/tags" Target="../tags/tag560.xml"/><Relationship Id="rId11" Type="http://schemas.openxmlformats.org/officeDocument/2006/relationships/tags" Target="../tags/tag559.xml"/><Relationship Id="rId10" Type="http://schemas.openxmlformats.org/officeDocument/2006/relationships/tags" Target="../tags/tag55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70.xml"/><Relationship Id="rId8" Type="http://schemas.openxmlformats.org/officeDocument/2006/relationships/tags" Target="../tags/tag569.xml"/><Relationship Id="rId7" Type="http://schemas.openxmlformats.org/officeDocument/2006/relationships/tags" Target="../tags/tag568.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 Id="rId3" Type="http://schemas.openxmlformats.org/officeDocument/2006/relationships/tags" Target="../tags/tag564.xml"/><Relationship Id="rId2" Type="http://schemas.openxmlformats.org/officeDocument/2006/relationships/tags" Target="../tags/tag563.xml"/><Relationship Id="rId15" Type="http://schemas.openxmlformats.org/officeDocument/2006/relationships/tags" Target="../tags/tag576.xml"/><Relationship Id="rId14" Type="http://schemas.openxmlformats.org/officeDocument/2006/relationships/tags" Target="../tags/tag575.xml"/><Relationship Id="rId13" Type="http://schemas.openxmlformats.org/officeDocument/2006/relationships/tags" Target="../tags/tag574.xml"/><Relationship Id="rId12" Type="http://schemas.openxmlformats.org/officeDocument/2006/relationships/tags" Target="../tags/tag573.xml"/><Relationship Id="rId11" Type="http://schemas.openxmlformats.org/officeDocument/2006/relationships/tags" Target="../tags/tag572.xml"/><Relationship Id="rId10" Type="http://schemas.openxmlformats.org/officeDocument/2006/relationships/tags" Target="../tags/tag57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84.xml"/><Relationship Id="rId8" Type="http://schemas.openxmlformats.org/officeDocument/2006/relationships/tags" Target="../tags/tag583.xml"/><Relationship Id="rId7" Type="http://schemas.openxmlformats.org/officeDocument/2006/relationships/tags" Target="../tags/tag582.xml"/><Relationship Id="rId6" Type="http://schemas.openxmlformats.org/officeDocument/2006/relationships/tags" Target="../tags/tag581.xml"/><Relationship Id="rId5" Type="http://schemas.openxmlformats.org/officeDocument/2006/relationships/tags" Target="../tags/tag580.xml"/><Relationship Id="rId4" Type="http://schemas.openxmlformats.org/officeDocument/2006/relationships/tags" Target="../tags/tag579.xml"/><Relationship Id="rId3" Type="http://schemas.openxmlformats.org/officeDocument/2006/relationships/tags" Target="../tags/tag578.xml"/><Relationship Id="rId2" Type="http://schemas.openxmlformats.org/officeDocument/2006/relationships/tags" Target="../tags/tag577.xml"/><Relationship Id="rId14" Type="http://schemas.openxmlformats.org/officeDocument/2006/relationships/tags" Target="../tags/tag589.xml"/><Relationship Id="rId13" Type="http://schemas.openxmlformats.org/officeDocument/2006/relationships/tags" Target="../tags/tag588.xml"/><Relationship Id="rId12" Type="http://schemas.openxmlformats.org/officeDocument/2006/relationships/tags" Target="../tags/tag587.xml"/><Relationship Id="rId11" Type="http://schemas.openxmlformats.org/officeDocument/2006/relationships/tags" Target="../tags/tag586.xml"/><Relationship Id="rId10" Type="http://schemas.openxmlformats.org/officeDocument/2006/relationships/tags" Target="../tags/tag58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6" Type="http://schemas.openxmlformats.org/officeDocument/2006/relationships/tags" Target="../tags/tag604.xml"/><Relationship Id="rId15" Type="http://schemas.openxmlformats.org/officeDocument/2006/relationships/tags" Target="../tags/tag603.xml"/><Relationship Id="rId14" Type="http://schemas.openxmlformats.org/officeDocument/2006/relationships/tags" Target="../tags/tag602.xml"/><Relationship Id="rId13" Type="http://schemas.openxmlformats.org/officeDocument/2006/relationships/tags" Target="../tags/tag601.xml"/><Relationship Id="rId12" Type="http://schemas.openxmlformats.org/officeDocument/2006/relationships/tags" Target="../tags/tag600.xml"/><Relationship Id="rId11" Type="http://schemas.openxmlformats.org/officeDocument/2006/relationships/tags" Target="../tags/tag599.xml"/><Relationship Id="rId10" Type="http://schemas.openxmlformats.org/officeDocument/2006/relationships/tags" Target="../tags/tag59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tags" Target="../tags/tag609.xml"/><Relationship Id="rId5" Type="http://schemas.openxmlformats.org/officeDocument/2006/relationships/tags" Target="../tags/tag608.xml"/><Relationship Id="rId4" Type="http://schemas.openxmlformats.org/officeDocument/2006/relationships/tags" Target="../tags/tag607.xml"/><Relationship Id="rId3" Type="http://schemas.openxmlformats.org/officeDocument/2006/relationships/tags" Target="../tags/tag606.xml"/><Relationship Id="rId22" Type="http://schemas.openxmlformats.org/officeDocument/2006/relationships/tags" Target="../tags/tag625.xml"/><Relationship Id="rId21" Type="http://schemas.openxmlformats.org/officeDocument/2006/relationships/tags" Target="../tags/tag624.xml"/><Relationship Id="rId20" Type="http://schemas.openxmlformats.org/officeDocument/2006/relationships/tags" Target="../tags/tag623.xml"/><Relationship Id="rId2" Type="http://schemas.openxmlformats.org/officeDocument/2006/relationships/tags" Target="../tags/tag605.xml"/><Relationship Id="rId19" Type="http://schemas.openxmlformats.org/officeDocument/2006/relationships/tags" Target="../tags/tag622.xml"/><Relationship Id="rId18" Type="http://schemas.openxmlformats.org/officeDocument/2006/relationships/tags" Target="../tags/tag621.xml"/><Relationship Id="rId17" Type="http://schemas.openxmlformats.org/officeDocument/2006/relationships/tags" Target="../tags/tag620.xml"/><Relationship Id="rId16" Type="http://schemas.openxmlformats.org/officeDocument/2006/relationships/tags" Target="../tags/tag619.xml"/><Relationship Id="rId15" Type="http://schemas.openxmlformats.org/officeDocument/2006/relationships/tags" Target="../tags/tag618.xml"/><Relationship Id="rId14" Type="http://schemas.openxmlformats.org/officeDocument/2006/relationships/tags" Target="../tags/tag617.xml"/><Relationship Id="rId13" Type="http://schemas.openxmlformats.org/officeDocument/2006/relationships/tags" Target="../tags/tag616.xml"/><Relationship Id="rId12" Type="http://schemas.openxmlformats.org/officeDocument/2006/relationships/tags" Target="../tags/tag615.xml"/><Relationship Id="rId11" Type="http://schemas.openxmlformats.org/officeDocument/2006/relationships/tags" Target="../tags/tag614.xml"/><Relationship Id="rId10" Type="http://schemas.openxmlformats.org/officeDocument/2006/relationships/tags" Target="../tags/tag61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2" Type="http://schemas.openxmlformats.org/officeDocument/2006/relationships/tags" Target="../tags/tag165.xml"/><Relationship Id="rId51" Type="http://schemas.openxmlformats.org/officeDocument/2006/relationships/tags" Target="../tags/tag164.xml"/><Relationship Id="rId50" Type="http://schemas.openxmlformats.org/officeDocument/2006/relationships/tags" Target="../tags/tag163.xml"/><Relationship Id="rId5" Type="http://schemas.openxmlformats.org/officeDocument/2006/relationships/tags" Target="../tags/tag118.xml"/><Relationship Id="rId49" Type="http://schemas.openxmlformats.org/officeDocument/2006/relationships/tags" Target="../tags/tag162.xml"/><Relationship Id="rId48" Type="http://schemas.openxmlformats.org/officeDocument/2006/relationships/tags" Target="../tags/tag161.xml"/><Relationship Id="rId47" Type="http://schemas.openxmlformats.org/officeDocument/2006/relationships/tags" Target="../tags/tag160.xml"/><Relationship Id="rId46" Type="http://schemas.openxmlformats.org/officeDocument/2006/relationships/tags" Target="../tags/tag159.xml"/><Relationship Id="rId45" Type="http://schemas.openxmlformats.org/officeDocument/2006/relationships/tags" Target="../tags/tag158.xml"/><Relationship Id="rId44" Type="http://schemas.openxmlformats.org/officeDocument/2006/relationships/tags" Target="../tags/tag157.xml"/><Relationship Id="rId43" Type="http://schemas.openxmlformats.org/officeDocument/2006/relationships/tags" Target="../tags/tag156.xml"/><Relationship Id="rId42" Type="http://schemas.openxmlformats.org/officeDocument/2006/relationships/tags" Target="../tags/tag155.xml"/><Relationship Id="rId41" Type="http://schemas.openxmlformats.org/officeDocument/2006/relationships/tags" Target="../tags/tag154.xml"/><Relationship Id="rId40" Type="http://schemas.openxmlformats.org/officeDocument/2006/relationships/tags" Target="../tags/tag153.xml"/><Relationship Id="rId4" Type="http://schemas.openxmlformats.org/officeDocument/2006/relationships/tags" Target="../tags/tag117.xml"/><Relationship Id="rId39" Type="http://schemas.openxmlformats.org/officeDocument/2006/relationships/tags" Target="../tags/tag152.xml"/><Relationship Id="rId38" Type="http://schemas.openxmlformats.org/officeDocument/2006/relationships/tags" Target="../tags/tag151.xml"/><Relationship Id="rId37" Type="http://schemas.openxmlformats.org/officeDocument/2006/relationships/tags" Target="../tags/tag150.xml"/><Relationship Id="rId36" Type="http://schemas.openxmlformats.org/officeDocument/2006/relationships/tags" Target="../tags/tag149.xml"/><Relationship Id="rId35" Type="http://schemas.openxmlformats.org/officeDocument/2006/relationships/tags" Target="../tags/tag148.xml"/><Relationship Id="rId34" Type="http://schemas.openxmlformats.org/officeDocument/2006/relationships/tags" Target="../tags/tag147.xml"/><Relationship Id="rId33" Type="http://schemas.openxmlformats.org/officeDocument/2006/relationships/tags" Target="../tags/tag146.xml"/><Relationship Id="rId32" Type="http://schemas.openxmlformats.org/officeDocument/2006/relationships/tags" Target="../tags/tag145.xml"/><Relationship Id="rId31" Type="http://schemas.openxmlformats.org/officeDocument/2006/relationships/tags" Target="../tags/tag144.xml"/><Relationship Id="rId30" Type="http://schemas.openxmlformats.org/officeDocument/2006/relationships/tags" Target="../tags/tag143.xml"/><Relationship Id="rId3" Type="http://schemas.openxmlformats.org/officeDocument/2006/relationships/tags" Target="../tags/tag116.xml"/><Relationship Id="rId29" Type="http://schemas.openxmlformats.org/officeDocument/2006/relationships/tags" Target="../tags/tag142.xml"/><Relationship Id="rId28" Type="http://schemas.openxmlformats.org/officeDocument/2006/relationships/tags" Target="../tags/tag141.xml"/><Relationship Id="rId27" Type="http://schemas.openxmlformats.org/officeDocument/2006/relationships/tags" Target="../tags/tag140.xml"/><Relationship Id="rId26" Type="http://schemas.openxmlformats.org/officeDocument/2006/relationships/tags" Target="../tags/tag139.xml"/><Relationship Id="rId25" Type="http://schemas.openxmlformats.org/officeDocument/2006/relationships/tags" Target="../tags/tag138.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tags" Target="../tags/tag115.xml"/><Relationship Id="rId19" Type="http://schemas.openxmlformats.org/officeDocument/2006/relationships/tags" Target="../tags/tag132.xml"/><Relationship Id="rId18" Type="http://schemas.openxmlformats.org/officeDocument/2006/relationships/tags" Target="../tags/tag131.xml"/><Relationship Id="rId17" Type="http://schemas.openxmlformats.org/officeDocument/2006/relationships/tags" Target="../tags/tag130.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9" Type="http://schemas.openxmlformats.org/officeDocument/2006/relationships/tags" Target="../tags/tag263.xml"/><Relationship Id="rId98" Type="http://schemas.openxmlformats.org/officeDocument/2006/relationships/tags" Target="../tags/tag262.xml"/><Relationship Id="rId97" Type="http://schemas.openxmlformats.org/officeDocument/2006/relationships/tags" Target="../tags/tag261.xml"/><Relationship Id="rId96" Type="http://schemas.openxmlformats.org/officeDocument/2006/relationships/tags" Target="../tags/tag260.xml"/><Relationship Id="rId95" Type="http://schemas.openxmlformats.org/officeDocument/2006/relationships/tags" Target="../tags/tag259.xml"/><Relationship Id="rId94" Type="http://schemas.openxmlformats.org/officeDocument/2006/relationships/tags" Target="../tags/tag258.xml"/><Relationship Id="rId93" Type="http://schemas.openxmlformats.org/officeDocument/2006/relationships/tags" Target="../tags/tag257.xml"/><Relationship Id="rId92" Type="http://schemas.openxmlformats.org/officeDocument/2006/relationships/tags" Target="../tags/tag256.xml"/><Relationship Id="rId91" Type="http://schemas.openxmlformats.org/officeDocument/2006/relationships/tags" Target="../tags/tag255.xml"/><Relationship Id="rId90" Type="http://schemas.openxmlformats.org/officeDocument/2006/relationships/tags" Target="../tags/tag254.xml"/><Relationship Id="rId9" Type="http://schemas.openxmlformats.org/officeDocument/2006/relationships/tags" Target="../tags/tag173.xml"/><Relationship Id="rId89" Type="http://schemas.openxmlformats.org/officeDocument/2006/relationships/tags" Target="../tags/tag253.xml"/><Relationship Id="rId88" Type="http://schemas.openxmlformats.org/officeDocument/2006/relationships/tags" Target="../tags/tag252.xml"/><Relationship Id="rId87" Type="http://schemas.openxmlformats.org/officeDocument/2006/relationships/tags" Target="../tags/tag251.xml"/><Relationship Id="rId86" Type="http://schemas.openxmlformats.org/officeDocument/2006/relationships/tags" Target="../tags/tag250.xml"/><Relationship Id="rId85" Type="http://schemas.openxmlformats.org/officeDocument/2006/relationships/tags" Target="../tags/tag249.xml"/><Relationship Id="rId84" Type="http://schemas.openxmlformats.org/officeDocument/2006/relationships/tags" Target="../tags/tag248.xml"/><Relationship Id="rId83" Type="http://schemas.openxmlformats.org/officeDocument/2006/relationships/tags" Target="../tags/tag247.xml"/><Relationship Id="rId82" Type="http://schemas.openxmlformats.org/officeDocument/2006/relationships/tags" Target="../tags/tag246.xml"/><Relationship Id="rId81" Type="http://schemas.openxmlformats.org/officeDocument/2006/relationships/tags" Target="../tags/tag245.xml"/><Relationship Id="rId80" Type="http://schemas.openxmlformats.org/officeDocument/2006/relationships/tags" Target="../tags/tag244.xml"/><Relationship Id="rId8" Type="http://schemas.openxmlformats.org/officeDocument/2006/relationships/tags" Target="../tags/tag172.xml"/><Relationship Id="rId79" Type="http://schemas.openxmlformats.org/officeDocument/2006/relationships/tags" Target="../tags/tag243.xml"/><Relationship Id="rId78" Type="http://schemas.openxmlformats.org/officeDocument/2006/relationships/tags" Target="../tags/tag242.xml"/><Relationship Id="rId77" Type="http://schemas.openxmlformats.org/officeDocument/2006/relationships/tags" Target="../tags/tag241.xml"/><Relationship Id="rId76" Type="http://schemas.openxmlformats.org/officeDocument/2006/relationships/tags" Target="../tags/tag240.xml"/><Relationship Id="rId75" Type="http://schemas.openxmlformats.org/officeDocument/2006/relationships/tags" Target="../tags/tag239.xml"/><Relationship Id="rId74" Type="http://schemas.openxmlformats.org/officeDocument/2006/relationships/tags" Target="../tags/tag238.xml"/><Relationship Id="rId73" Type="http://schemas.openxmlformats.org/officeDocument/2006/relationships/tags" Target="../tags/tag237.xml"/><Relationship Id="rId72" Type="http://schemas.openxmlformats.org/officeDocument/2006/relationships/tags" Target="../tags/tag236.xml"/><Relationship Id="rId71" Type="http://schemas.openxmlformats.org/officeDocument/2006/relationships/tags" Target="../tags/tag235.xml"/><Relationship Id="rId70" Type="http://schemas.openxmlformats.org/officeDocument/2006/relationships/tags" Target="../tags/tag234.xml"/><Relationship Id="rId7" Type="http://schemas.openxmlformats.org/officeDocument/2006/relationships/tags" Target="../tags/tag171.xml"/><Relationship Id="rId69" Type="http://schemas.openxmlformats.org/officeDocument/2006/relationships/tags" Target="../tags/tag233.xml"/><Relationship Id="rId68" Type="http://schemas.openxmlformats.org/officeDocument/2006/relationships/tags" Target="../tags/tag232.xml"/><Relationship Id="rId67" Type="http://schemas.openxmlformats.org/officeDocument/2006/relationships/tags" Target="../tags/tag231.xml"/><Relationship Id="rId66" Type="http://schemas.openxmlformats.org/officeDocument/2006/relationships/tags" Target="../tags/tag230.xml"/><Relationship Id="rId65" Type="http://schemas.openxmlformats.org/officeDocument/2006/relationships/tags" Target="../tags/tag229.xml"/><Relationship Id="rId64" Type="http://schemas.openxmlformats.org/officeDocument/2006/relationships/tags" Target="../tags/tag228.xml"/><Relationship Id="rId63" Type="http://schemas.openxmlformats.org/officeDocument/2006/relationships/tags" Target="../tags/tag227.xml"/><Relationship Id="rId62" Type="http://schemas.openxmlformats.org/officeDocument/2006/relationships/tags" Target="../tags/tag226.xml"/><Relationship Id="rId61" Type="http://schemas.openxmlformats.org/officeDocument/2006/relationships/tags" Target="../tags/tag225.xml"/><Relationship Id="rId60" Type="http://schemas.openxmlformats.org/officeDocument/2006/relationships/tags" Target="../tags/tag224.xml"/><Relationship Id="rId6" Type="http://schemas.openxmlformats.org/officeDocument/2006/relationships/tags" Target="../tags/tag170.xml"/><Relationship Id="rId59" Type="http://schemas.openxmlformats.org/officeDocument/2006/relationships/tags" Target="../tags/tag223.xml"/><Relationship Id="rId58" Type="http://schemas.openxmlformats.org/officeDocument/2006/relationships/tags" Target="../tags/tag222.xml"/><Relationship Id="rId57" Type="http://schemas.openxmlformats.org/officeDocument/2006/relationships/tags" Target="../tags/tag221.xml"/><Relationship Id="rId56" Type="http://schemas.openxmlformats.org/officeDocument/2006/relationships/tags" Target="../tags/tag220.xml"/><Relationship Id="rId55" Type="http://schemas.openxmlformats.org/officeDocument/2006/relationships/tags" Target="../tags/tag219.xml"/><Relationship Id="rId54" Type="http://schemas.openxmlformats.org/officeDocument/2006/relationships/tags" Target="../tags/tag218.xml"/><Relationship Id="rId53" Type="http://schemas.openxmlformats.org/officeDocument/2006/relationships/tags" Target="../tags/tag217.xml"/><Relationship Id="rId52" Type="http://schemas.openxmlformats.org/officeDocument/2006/relationships/tags" Target="../tags/tag216.xml"/><Relationship Id="rId51" Type="http://schemas.openxmlformats.org/officeDocument/2006/relationships/tags" Target="../tags/tag215.xml"/><Relationship Id="rId50" Type="http://schemas.openxmlformats.org/officeDocument/2006/relationships/tags" Target="../tags/tag214.xml"/><Relationship Id="rId5" Type="http://schemas.openxmlformats.org/officeDocument/2006/relationships/tags" Target="../tags/tag169.xml"/><Relationship Id="rId49" Type="http://schemas.openxmlformats.org/officeDocument/2006/relationships/tags" Target="../tags/tag213.xml"/><Relationship Id="rId48" Type="http://schemas.openxmlformats.org/officeDocument/2006/relationships/tags" Target="../tags/tag212.xml"/><Relationship Id="rId47" Type="http://schemas.openxmlformats.org/officeDocument/2006/relationships/tags" Target="../tags/tag211.xml"/><Relationship Id="rId46" Type="http://schemas.openxmlformats.org/officeDocument/2006/relationships/tags" Target="../tags/tag210.xml"/><Relationship Id="rId45" Type="http://schemas.openxmlformats.org/officeDocument/2006/relationships/tags" Target="../tags/tag209.xml"/><Relationship Id="rId44" Type="http://schemas.openxmlformats.org/officeDocument/2006/relationships/tags" Target="../tags/tag208.xml"/><Relationship Id="rId43" Type="http://schemas.openxmlformats.org/officeDocument/2006/relationships/tags" Target="../tags/tag207.xml"/><Relationship Id="rId42" Type="http://schemas.openxmlformats.org/officeDocument/2006/relationships/tags" Target="../tags/tag206.xml"/><Relationship Id="rId41" Type="http://schemas.openxmlformats.org/officeDocument/2006/relationships/tags" Target="../tags/tag205.xml"/><Relationship Id="rId40" Type="http://schemas.openxmlformats.org/officeDocument/2006/relationships/tags" Target="../tags/tag204.xml"/><Relationship Id="rId4" Type="http://schemas.openxmlformats.org/officeDocument/2006/relationships/tags" Target="../tags/tag168.xml"/><Relationship Id="rId39" Type="http://schemas.openxmlformats.org/officeDocument/2006/relationships/tags" Target="../tags/tag203.xml"/><Relationship Id="rId38" Type="http://schemas.openxmlformats.org/officeDocument/2006/relationships/tags" Target="../tags/tag202.xml"/><Relationship Id="rId37" Type="http://schemas.openxmlformats.org/officeDocument/2006/relationships/tags" Target="../tags/tag201.xml"/><Relationship Id="rId36" Type="http://schemas.openxmlformats.org/officeDocument/2006/relationships/tags" Target="../tags/tag200.xml"/><Relationship Id="rId35" Type="http://schemas.openxmlformats.org/officeDocument/2006/relationships/tags" Target="../tags/tag199.xml"/><Relationship Id="rId34" Type="http://schemas.openxmlformats.org/officeDocument/2006/relationships/tags" Target="../tags/tag198.xml"/><Relationship Id="rId33" Type="http://schemas.openxmlformats.org/officeDocument/2006/relationships/tags" Target="../tags/tag197.xml"/><Relationship Id="rId32" Type="http://schemas.openxmlformats.org/officeDocument/2006/relationships/tags" Target="../tags/tag196.xml"/><Relationship Id="rId31" Type="http://schemas.openxmlformats.org/officeDocument/2006/relationships/tags" Target="../tags/tag195.xml"/><Relationship Id="rId30" Type="http://schemas.openxmlformats.org/officeDocument/2006/relationships/tags" Target="../tags/tag194.xml"/><Relationship Id="rId3" Type="http://schemas.openxmlformats.org/officeDocument/2006/relationships/tags" Target="../tags/tag167.xml"/><Relationship Id="rId29" Type="http://schemas.openxmlformats.org/officeDocument/2006/relationships/tags" Target="../tags/tag193.xml"/><Relationship Id="rId28" Type="http://schemas.openxmlformats.org/officeDocument/2006/relationships/tags" Target="../tags/tag192.xml"/><Relationship Id="rId27" Type="http://schemas.openxmlformats.org/officeDocument/2006/relationships/tags" Target="../tags/tag191.xml"/><Relationship Id="rId26" Type="http://schemas.openxmlformats.org/officeDocument/2006/relationships/tags" Target="../tags/tag190.xml"/><Relationship Id="rId25" Type="http://schemas.openxmlformats.org/officeDocument/2006/relationships/tags" Target="../tags/tag189.xml"/><Relationship Id="rId24" Type="http://schemas.openxmlformats.org/officeDocument/2006/relationships/tags" Target="../tags/tag188.xml"/><Relationship Id="rId23" Type="http://schemas.openxmlformats.org/officeDocument/2006/relationships/tags" Target="../tags/tag187.xml"/><Relationship Id="rId22" Type="http://schemas.openxmlformats.org/officeDocument/2006/relationships/tags" Target="../tags/tag186.xml"/><Relationship Id="rId21" Type="http://schemas.openxmlformats.org/officeDocument/2006/relationships/tags" Target="../tags/tag185.xml"/><Relationship Id="rId20" Type="http://schemas.openxmlformats.org/officeDocument/2006/relationships/tags" Target="../tags/tag184.xml"/><Relationship Id="rId2" Type="http://schemas.openxmlformats.org/officeDocument/2006/relationships/tags" Target="../tags/tag166.xml"/><Relationship Id="rId19" Type="http://schemas.openxmlformats.org/officeDocument/2006/relationships/tags" Target="../tags/tag183.xml"/><Relationship Id="rId18" Type="http://schemas.openxmlformats.org/officeDocument/2006/relationships/tags" Target="../tags/tag182.xml"/><Relationship Id="rId17" Type="http://schemas.openxmlformats.org/officeDocument/2006/relationships/tags" Target="../tags/tag181.xml"/><Relationship Id="rId16" Type="http://schemas.openxmlformats.org/officeDocument/2006/relationships/tags" Target="../tags/tag180.xml"/><Relationship Id="rId15" Type="http://schemas.openxmlformats.org/officeDocument/2006/relationships/tags" Target="../tags/tag179.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3" Type="http://schemas.openxmlformats.org/officeDocument/2006/relationships/tags" Target="../tags/tag277.xml"/><Relationship Id="rId112" Type="http://schemas.openxmlformats.org/officeDocument/2006/relationships/tags" Target="../tags/tag276.xml"/><Relationship Id="rId111" Type="http://schemas.openxmlformats.org/officeDocument/2006/relationships/tags" Target="../tags/tag275.xml"/><Relationship Id="rId110" Type="http://schemas.openxmlformats.org/officeDocument/2006/relationships/tags" Target="../tags/tag274.xml"/><Relationship Id="rId11" Type="http://schemas.openxmlformats.org/officeDocument/2006/relationships/tags" Target="../tags/tag175.xml"/><Relationship Id="rId109" Type="http://schemas.openxmlformats.org/officeDocument/2006/relationships/tags" Target="../tags/tag273.xml"/><Relationship Id="rId108" Type="http://schemas.openxmlformats.org/officeDocument/2006/relationships/tags" Target="../tags/tag272.xml"/><Relationship Id="rId107" Type="http://schemas.openxmlformats.org/officeDocument/2006/relationships/tags" Target="../tags/tag271.xml"/><Relationship Id="rId106" Type="http://schemas.openxmlformats.org/officeDocument/2006/relationships/tags" Target="../tags/tag270.xml"/><Relationship Id="rId105" Type="http://schemas.openxmlformats.org/officeDocument/2006/relationships/tags" Target="../tags/tag269.xml"/><Relationship Id="rId104" Type="http://schemas.openxmlformats.org/officeDocument/2006/relationships/tags" Target="../tags/tag268.xml"/><Relationship Id="rId103" Type="http://schemas.openxmlformats.org/officeDocument/2006/relationships/tags" Target="../tags/tag267.xml"/><Relationship Id="rId102" Type="http://schemas.openxmlformats.org/officeDocument/2006/relationships/tags" Target="../tags/tag266.xml"/><Relationship Id="rId101" Type="http://schemas.openxmlformats.org/officeDocument/2006/relationships/tags" Target="../tags/tag265.xml"/><Relationship Id="rId100" Type="http://schemas.openxmlformats.org/officeDocument/2006/relationships/tags" Target="../tags/tag264.xml"/><Relationship Id="rId10" Type="http://schemas.openxmlformats.org/officeDocument/2006/relationships/tags" Target="../tags/tag17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3" Type="http://schemas.openxmlformats.org/officeDocument/2006/relationships/tags" Target="../tags/tag329.xml"/><Relationship Id="rId52" Type="http://schemas.openxmlformats.org/officeDocument/2006/relationships/tags" Target="../tags/tag328.xml"/><Relationship Id="rId51" Type="http://schemas.openxmlformats.org/officeDocument/2006/relationships/tags" Target="../tags/tag327.xml"/><Relationship Id="rId50" Type="http://schemas.openxmlformats.org/officeDocument/2006/relationships/tags" Target="../tags/tag326.xml"/><Relationship Id="rId5" Type="http://schemas.openxmlformats.org/officeDocument/2006/relationships/tags" Target="../tags/tag281.xml"/><Relationship Id="rId49" Type="http://schemas.openxmlformats.org/officeDocument/2006/relationships/tags" Target="../tags/tag325.xml"/><Relationship Id="rId48" Type="http://schemas.openxmlformats.org/officeDocument/2006/relationships/tags" Target="../tags/tag324.xml"/><Relationship Id="rId47" Type="http://schemas.openxmlformats.org/officeDocument/2006/relationships/tags" Target="../tags/tag323.xml"/><Relationship Id="rId46" Type="http://schemas.openxmlformats.org/officeDocument/2006/relationships/tags" Target="../tags/tag322.xml"/><Relationship Id="rId45" Type="http://schemas.openxmlformats.org/officeDocument/2006/relationships/tags" Target="../tags/tag321.xml"/><Relationship Id="rId44" Type="http://schemas.openxmlformats.org/officeDocument/2006/relationships/tags" Target="../tags/tag320.xml"/><Relationship Id="rId43" Type="http://schemas.openxmlformats.org/officeDocument/2006/relationships/tags" Target="../tags/tag319.xml"/><Relationship Id="rId42" Type="http://schemas.openxmlformats.org/officeDocument/2006/relationships/tags" Target="../tags/tag318.xml"/><Relationship Id="rId41" Type="http://schemas.openxmlformats.org/officeDocument/2006/relationships/tags" Target="../tags/tag317.xml"/><Relationship Id="rId40" Type="http://schemas.openxmlformats.org/officeDocument/2006/relationships/tags" Target="../tags/tag316.xml"/><Relationship Id="rId4" Type="http://schemas.openxmlformats.org/officeDocument/2006/relationships/tags" Target="../tags/tag280.xml"/><Relationship Id="rId39" Type="http://schemas.openxmlformats.org/officeDocument/2006/relationships/tags" Target="../tags/tag315.xml"/><Relationship Id="rId38" Type="http://schemas.openxmlformats.org/officeDocument/2006/relationships/tags" Target="../tags/tag314.xml"/><Relationship Id="rId37" Type="http://schemas.openxmlformats.org/officeDocument/2006/relationships/tags" Target="../tags/tag313.xml"/><Relationship Id="rId36" Type="http://schemas.openxmlformats.org/officeDocument/2006/relationships/tags" Target="../tags/tag312.xml"/><Relationship Id="rId35" Type="http://schemas.openxmlformats.org/officeDocument/2006/relationships/tags" Target="../tags/tag311.xml"/><Relationship Id="rId34" Type="http://schemas.openxmlformats.org/officeDocument/2006/relationships/tags" Target="../tags/tag310.xml"/><Relationship Id="rId33" Type="http://schemas.openxmlformats.org/officeDocument/2006/relationships/tags" Target="../tags/tag309.xml"/><Relationship Id="rId32" Type="http://schemas.openxmlformats.org/officeDocument/2006/relationships/tags" Target="../tags/tag308.xml"/><Relationship Id="rId31" Type="http://schemas.openxmlformats.org/officeDocument/2006/relationships/tags" Target="../tags/tag307.xml"/><Relationship Id="rId30" Type="http://schemas.openxmlformats.org/officeDocument/2006/relationships/tags" Target="../tags/tag306.xml"/><Relationship Id="rId3" Type="http://schemas.openxmlformats.org/officeDocument/2006/relationships/tags" Target="../tags/tag279.xml"/><Relationship Id="rId29" Type="http://schemas.openxmlformats.org/officeDocument/2006/relationships/tags" Target="../tags/tag305.xml"/><Relationship Id="rId28" Type="http://schemas.openxmlformats.org/officeDocument/2006/relationships/tags" Target="../tags/tag304.xml"/><Relationship Id="rId27" Type="http://schemas.openxmlformats.org/officeDocument/2006/relationships/tags" Target="../tags/tag303.xml"/><Relationship Id="rId26" Type="http://schemas.openxmlformats.org/officeDocument/2006/relationships/tags" Target="../tags/tag302.xml"/><Relationship Id="rId25" Type="http://schemas.openxmlformats.org/officeDocument/2006/relationships/tags" Target="../tags/tag301.xml"/><Relationship Id="rId24" Type="http://schemas.openxmlformats.org/officeDocument/2006/relationships/tags" Target="../tags/tag300.xml"/><Relationship Id="rId23" Type="http://schemas.openxmlformats.org/officeDocument/2006/relationships/tags" Target="../tags/tag299.xml"/><Relationship Id="rId22" Type="http://schemas.openxmlformats.org/officeDocument/2006/relationships/tags" Target="../tags/tag298.xml"/><Relationship Id="rId21" Type="http://schemas.openxmlformats.org/officeDocument/2006/relationships/tags" Target="../tags/tag297.xml"/><Relationship Id="rId20" Type="http://schemas.openxmlformats.org/officeDocument/2006/relationships/tags" Target="../tags/tag296.xml"/><Relationship Id="rId2" Type="http://schemas.openxmlformats.org/officeDocument/2006/relationships/tags" Target="../tags/tag278.xml"/><Relationship Id="rId19" Type="http://schemas.openxmlformats.org/officeDocument/2006/relationships/tags" Target="../tags/tag295.xml"/><Relationship Id="rId18" Type="http://schemas.openxmlformats.org/officeDocument/2006/relationships/tags" Target="../tags/tag294.xml"/><Relationship Id="rId17" Type="http://schemas.openxmlformats.org/officeDocument/2006/relationships/tags" Target="../tags/tag293.xml"/><Relationship Id="rId16" Type="http://schemas.openxmlformats.org/officeDocument/2006/relationships/tags" Target="../tags/tag292.xml"/><Relationship Id="rId15" Type="http://schemas.openxmlformats.org/officeDocument/2006/relationships/tags" Target="../tags/tag291.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0.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5" Type="http://schemas.openxmlformats.org/officeDocument/2006/relationships/tags" Target="../tags/tag390.xml"/><Relationship Id="rId34" Type="http://schemas.openxmlformats.org/officeDocument/2006/relationships/tags" Target="../tags/tag389.xml"/><Relationship Id="rId33" Type="http://schemas.openxmlformats.org/officeDocument/2006/relationships/tags" Target="../tags/tag388.xml"/><Relationship Id="rId32" Type="http://schemas.openxmlformats.org/officeDocument/2006/relationships/tags" Target="../tags/tag387.xml"/><Relationship Id="rId31" Type="http://schemas.openxmlformats.org/officeDocument/2006/relationships/tags" Target="../tags/tag386.xml"/><Relationship Id="rId30" Type="http://schemas.openxmlformats.org/officeDocument/2006/relationships/tags" Target="../tags/tag385.xml"/><Relationship Id="rId3" Type="http://schemas.openxmlformats.org/officeDocument/2006/relationships/tags" Target="../tags/tag358.xml"/><Relationship Id="rId29" Type="http://schemas.openxmlformats.org/officeDocument/2006/relationships/tags" Target="../tags/tag384.xml"/><Relationship Id="rId28" Type="http://schemas.openxmlformats.org/officeDocument/2006/relationships/tags" Target="../tags/tag383.xml"/><Relationship Id="rId27" Type="http://schemas.openxmlformats.org/officeDocument/2006/relationships/tags" Target="../tags/tag382.xml"/><Relationship Id="rId26" Type="http://schemas.openxmlformats.org/officeDocument/2006/relationships/tags" Target="../tags/tag381.xml"/><Relationship Id="rId25" Type="http://schemas.openxmlformats.org/officeDocument/2006/relationships/tags" Target="../tags/tag380.xml"/><Relationship Id="rId24" Type="http://schemas.openxmlformats.org/officeDocument/2006/relationships/tags" Target="../tags/tag379.xml"/><Relationship Id="rId23" Type="http://schemas.openxmlformats.org/officeDocument/2006/relationships/tags" Target="../tags/tag378.xml"/><Relationship Id="rId22" Type="http://schemas.openxmlformats.org/officeDocument/2006/relationships/tags" Target="../tags/tag377.xml"/><Relationship Id="rId21" Type="http://schemas.openxmlformats.org/officeDocument/2006/relationships/tags" Target="../tags/tag376.xml"/><Relationship Id="rId20" Type="http://schemas.openxmlformats.org/officeDocument/2006/relationships/tags" Target="../tags/tag375.xml"/><Relationship Id="rId2" Type="http://schemas.openxmlformats.org/officeDocument/2006/relationships/tags" Target="../tags/tag357.xml"/><Relationship Id="rId19" Type="http://schemas.openxmlformats.org/officeDocument/2006/relationships/tags" Target="../tags/tag374.xml"/><Relationship Id="rId18" Type="http://schemas.openxmlformats.org/officeDocument/2006/relationships/tags" Target="../tags/tag373.xml"/><Relationship Id="rId17" Type="http://schemas.openxmlformats.org/officeDocument/2006/relationships/tags" Target="../tags/tag372.xml"/><Relationship Id="rId16" Type="http://schemas.openxmlformats.org/officeDocument/2006/relationships/tags" Target="../tags/tag371.xml"/><Relationship Id="rId15" Type="http://schemas.openxmlformats.org/officeDocument/2006/relationships/tags" Target="../tags/tag370.xml"/><Relationship Id="rId14" Type="http://schemas.openxmlformats.org/officeDocument/2006/relationships/tags" Target="../tags/tag369.xml"/><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98.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1" Type="http://schemas.openxmlformats.org/officeDocument/2006/relationships/tags" Target="../tags/tag410.xml"/><Relationship Id="rId20" Type="http://schemas.openxmlformats.org/officeDocument/2006/relationships/tags" Target="../tags/tag409.xml"/><Relationship Id="rId2" Type="http://schemas.openxmlformats.org/officeDocument/2006/relationships/tags" Target="../tags/tag391.xml"/><Relationship Id="rId19" Type="http://schemas.openxmlformats.org/officeDocument/2006/relationships/tags" Target="../tags/tag408.xml"/><Relationship Id="rId18" Type="http://schemas.openxmlformats.org/officeDocument/2006/relationships/tags" Target="../tags/tag407.xml"/><Relationship Id="rId17" Type="http://schemas.openxmlformats.org/officeDocument/2006/relationships/tags" Target="../tags/tag406.xml"/><Relationship Id="rId16" Type="http://schemas.openxmlformats.org/officeDocument/2006/relationships/tags" Target="../tags/tag405.xml"/><Relationship Id="rId15" Type="http://schemas.openxmlformats.org/officeDocument/2006/relationships/tags" Target="../tags/tag404.xml"/><Relationship Id="rId14" Type="http://schemas.openxmlformats.org/officeDocument/2006/relationships/tags" Target="../tags/tag403.xml"/><Relationship Id="rId13" Type="http://schemas.openxmlformats.org/officeDocument/2006/relationships/tags" Target="../tags/tag402.xml"/><Relationship Id="rId12" Type="http://schemas.openxmlformats.org/officeDocument/2006/relationships/tags" Target="../tags/tag401.xml"/><Relationship Id="rId11" Type="http://schemas.openxmlformats.org/officeDocument/2006/relationships/tags" Target="../tags/tag400.xml"/><Relationship Id="rId10" Type="http://schemas.openxmlformats.org/officeDocument/2006/relationships/tags" Target="../tags/tag39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accent1"/>
            </a:gs>
            <a:gs pos="100000">
              <a:schemeClr val="accent4"/>
            </a:gs>
          </a:gsLst>
          <a:lin ang="0" scaled="0"/>
        </a:gradFill>
        <a:effectLst/>
      </p:bgPr>
    </p:bg>
    <p:spTree>
      <p:nvGrpSpPr>
        <p:cNvPr id="32" name=""/>
        <p:cNvGrpSpPr/>
        <p:nvPr/>
      </p:nvGrpSpPr>
      <p:grpSpPr>
        <a:xfrm>
          <a:off x="0" y="0"/>
          <a:ext cx="0" cy="0"/>
          <a:chOff x="0" y="0"/>
          <a:chExt cx="0" cy="0"/>
        </a:xfrm>
      </p:grpSpPr>
      <p:sp>
        <p:nvSpPr>
          <p:cNvPr id="1048582" name="任意多边形: 形状 6"/>
          <p:cNvSpPr/>
          <p:nvPr>
            <p:custDataLst>
              <p:tags r:id="rId2"/>
            </p:custDataLst>
          </p:nvPr>
        </p:nvSpPr>
        <p:spPr>
          <a:xfrm rot="10800000">
            <a:off x="932838" y="1215627"/>
            <a:ext cx="1849919" cy="796976"/>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3" name="任意多边形: 形状 7"/>
          <p:cNvSpPr/>
          <p:nvPr>
            <p:custDataLst>
              <p:tags r:id="rId3"/>
            </p:custDataLst>
          </p:nvPr>
        </p:nvSpPr>
        <p:spPr>
          <a:xfrm rot="10800000">
            <a:off x="8748124" y="4981291"/>
            <a:ext cx="2603415" cy="962465"/>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33" name="组合 8"/>
          <p:cNvGrpSpPr/>
          <p:nvPr>
            <p:custDataLst>
              <p:tags r:id="rId4"/>
            </p:custDataLst>
          </p:nvPr>
        </p:nvGrpSpPr>
        <p:grpSpPr>
          <a:xfrm>
            <a:off x="771656" y="3759527"/>
            <a:ext cx="2317814" cy="2066261"/>
            <a:chOff x="8821007" y="7630578"/>
            <a:chExt cx="2718560" cy="2423515"/>
          </a:xfrm>
          <a:solidFill>
            <a:schemeClr val="bg1"/>
          </a:solidFill>
          <a:effectLst>
            <a:outerShdw blurRad="254000" dist="38100" dir="5400000" algn="t" rotWithShape="0">
              <a:prstClr val="black">
                <a:alpha val="20000"/>
              </a:prstClr>
            </a:outerShdw>
          </a:effectLst>
        </p:grpSpPr>
        <p:sp>
          <p:nvSpPr>
            <p:cNvPr id="1048584" name="椭圆 9"/>
            <p:cNvSpPr/>
            <p:nvPr>
              <p:custDataLst>
                <p:tags r:id="rId5"/>
              </p:custDataLst>
            </p:nvPr>
          </p:nvSpPr>
          <p:spPr>
            <a:xfrm>
              <a:off x="8821007"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5" name="椭圆 10"/>
            <p:cNvSpPr/>
            <p:nvPr>
              <p:custDataLst>
                <p:tags r:id="rId6"/>
              </p:custDataLst>
            </p:nvPr>
          </p:nvSpPr>
          <p:spPr>
            <a:xfrm>
              <a:off x="9198273"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6" name="椭圆 11"/>
            <p:cNvSpPr/>
            <p:nvPr>
              <p:custDataLst>
                <p:tags r:id="rId7"/>
              </p:custDataLst>
            </p:nvPr>
          </p:nvSpPr>
          <p:spPr>
            <a:xfrm>
              <a:off x="9569152"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7" name="椭圆 12"/>
            <p:cNvSpPr/>
            <p:nvPr>
              <p:custDataLst>
                <p:tags r:id="rId8"/>
              </p:custDataLst>
            </p:nvPr>
          </p:nvSpPr>
          <p:spPr>
            <a:xfrm>
              <a:off x="9946418"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8" name="椭圆 13"/>
            <p:cNvSpPr/>
            <p:nvPr>
              <p:custDataLst>
                <p:tags r:id="rId9"/>
              </p:custDataLst>
            </p:nvPr>
          </p:nvSpPr>
          <p:spPr>
            <a:xfrm>
              <a:off x="10312429"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89" name="椭圆 14"/>
            <p:cNvSpPr/>
            <p:nvPr>
              <p:custDataLst>
                <p:tags r:id="rId10"/>
              </p:custDataLst>
            </p:nvPr>
          </p:nvSpPr>
          <p:spPr>
            <a:xfrm>
              <a:off x="10689695"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0" name="椭圆 18"/>
            <p:cNvSpPr/>
            <p:nvPr>
              <p:custDataLst>
                <p:tags r:id="rId11"/>
              </p:custDataLst>
            </p:nvPr>
          </p:nvSpPr>
          <p:spPr>
            <a:xfrm>
              <a:off x="11060574"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1" name="椭圆 19"/>
            <p:cNvSpPr/>
            <p:nvPr>
              <p:custDataLst>
                <p:tags r:id="rId12"/>
              </p:custDataLst>
            </p:nvPr>
          </p:nvSpPr>
          <p:spPr>
            <a:xfrm>
              <a:off x="11437840"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2" name="椭圆 20"/>
            <p:cNvSpPr/>
            <p:nvPr>
              <p:custDataLst>
                <p:tags r:id="rId13"/>
              </p:custDataLst>
            </p:nvPr>
          </p:nvSpPr>
          <p:spPr>
            <a:xfrm>
              <a:off x="8821007"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3" name="椭圆 21"/>
            <p:cNvSpPr/>
            <p:nvPr>
              <p:custDataLst>
                <p:tags r:id="rId14"/>
              </p:custDataLst>
            </p:nvPr>
          </p:nvSpPr>
          <p:spPr>
            <a:xfrm>
              <a:off x="9198273"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4" name="椭圆 22"/>
            <p:cNvSpPr/>
            <p:nvPr>
              <p:custDataLst>
                <p:tags r:id="rId15"/>
              </p:custDataLst>
            </p:nvPr>
          </p:nvSpPr>
          <p:spPr>
            <a:xfrm>
              <a:off x="9569152"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5" name="椭圆 23"/>
            <p:cNvSpPr/>
            <p:nvPr>
              <p:custDataLst>
                <p:tags r:id="rId16"/>
              </p:custDataLst>
            </p:nvPr>
          </p:nvSpPr>
          <p:spPr>
            <a:xfrm>
              <a:off x="9946418"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6" name="椭圆 24"/>
            <p:cNvSpPr/>
            <p:nvPr>
              <p:custDataLst>
                <p:tags r:id="rId17"/>
              </p:custDataLst>
            </p:nvPr>
          </p:nvSpPr>
          <p:spPr>
            <a:xfrm>
              <a:off x="10312429"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7" name="椭圆 25"/>
            <p:cNvSpPr/>
            <p:nvPr>
              <p:custDataLst>
                <p:tags r:id="rId18"/>
              </p:custDataLst>
            </p:nvPr>
          </p:nvSpPr>
          <p:spPr>
            <a:xfrm>
              <a:off x="10689695"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8" name="椭圆 26"/>
            <p:cNvSpPr/>
            <p:nvPr>
              <p:custDataLst>
                <p:tags r:id="rId19"/>
              </p:custDataLst>
            </p:nvPr>
          </p:nvSpPr>
          <p:spPr>
            <a:xfrm>
              <a:off x="11060574"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599" name="椭圆 27"/>
            <p:cNvSpPr/>
            <p:nvPr>
              <p:custDataLst>
                <p:tags r:id="rId20"/>
              </p:custDataLst>
            </p:nvPr>
          </p:nvSpPr>
          <p:spPr>
            <a:xfrm>
              <a:off x="11437840"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0" name="椭圆 28"/>
            <p:cNvSpPr/>
            <p:nvPr>
              <p:custDataLst>
                <p:tags r:id="rId21"/>
              </p:custDataLst>
            </p:nvPr>
          </p:nvSpPr>
          <p:spPr>
            <a:xfrm>
              <a:off x="8821007"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1" name="椭圆 29"/>
            <p:cNvSpPr/>
            <p:nvPr>
              <p:custDataLst>
                <p:tags r:id="rId22"/>
              </p:custDataLst>
            </p:nvPr>
          </p:nvSpPr>
          <p:spPr>
            <a:xfrm>
              <a:off x="9198273"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2" name="椭圆 30"/>
            <p:cNvSpPr/>
            <p:nvPr>
              <p:custDataLst>
                <p:tags r:id="rId23"/>
              </p:custDataLst>
            </p:nvPr>
          </p:nvSpPr>
          <p:spPr>
            <a:xfrm>
              <a:off x="9569152"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3" name="椭圆 31"/>
            <p:cNvSpPr/>
            <p:nvPr>
              <p:custDataLst>
                <p:tags r:id="rId24"/>
              </p:custDataLst>
            </p:nvPr>
          </p:nvSpPr>
          <p:spPr>
            <a:xfrm>
              <a:off x="9946418"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4" name="椭圆 32"/>
            <p:cNvSpPr/>
            <p:nvPr>
              <p:custDataLst>
                <p:tags r:id="rId25"/>
              </p:custDataLst>
            </p:nvPr>
          </p:nvSpPr>
          <p:spPr>
            <a:xfrm>
              <a:off x="10312429"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5" name="椭圆 33"/>
            <p:cNvSpPr/>
            <p:nvPr>
              <p:custDataLst>
                <p:tags r:id="rId26"/>
              </p:custDataLst>
            </p:nvPr>
          </p:nvSpPr>
          <p:spPr>
            <a:xfrm>
              <a:off x="10689695"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6" name="椭圆 34"/>
            <p:cNvSpPr/>
            <p:nvPr>
              <p:custDataLst>
                <p:tags r:id="rId27"/>
              </p:custDataLst>
            </p:nvPr>
          </p:nvSpPr>
          <p:spPr>
            <a:xfrm>
              <a:off x="11060574"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7" name="椭圆 35"/>
            <p:cNvSpPr/>
            <p:nvPr>
              <p:custDataLst>
                <p:tags r:id="rId28"/>
              </p:custDataLst>
            </p:nvPr>
          </p:nvSpPr>
          <p:spPr>
            <a:xfrm>
              <a:off x="11437840"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8" name="椭圆 36"/>
            <p:cNvSpPr/>
            <p:nvPr>
              <p:custDataLst>
                <p:tags r:id="rId29"/>
              </p:custDataLst>
            </p:nvPr>
          </p:nvSpPr>
          <p:spPr>
            <a:xfrm>
              <a:off x="8821007"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09" name="椭圆 37"/>
            <p:cNvSpPr/>
            <p:nvPr>
              <p:custDataLst>
                <p:tags r:id="rId30"/>
              </p:custDataLst>
            </p:nvPr>
          </p:nvSpPr>
          <p:spPr>
            <a:xfrm>
              <a:off x="9198273"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0" name="椭圆 38"/>
            <p:cNvSpPr/>
            <p:nvPr>
              <p:custDataLst>
                <p:tags r:id="rId31"/>
              </p:custDataLst>
            </p:nvPr>
          </p:nvSpPr>
          <p:spPr>
            <a:xfrm>
              <a:off x="9569152"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1" name="椭圆 39"/>
            <p:cNvSpPr/>
            <p:nvPr>
              <p:custDataLst>
                <p:tags r:id="rId32"/>
              </p:custDataLst>
            </p:nvPr>
          </p:nvSpPr>
          <p:spPr>
            <a:xfrm>
              <a:off x="9946418"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2" name="椭圆 40"/>
            <p:cNvSpPr/>
            <p:nvPr>
              <p:custDataLst>
                <p:tags r:id="rId33"/>
              </p:custDataLst>
            </p:nvPr>
          </p:nvSpPr>
          <p:spPr>
            <a:xfrm>
              <a:off x="10312429"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3" name="椭圆 41"/>
            <p:cNvSpPr/>
            <p:nvPr>
              <p:custDataLst>
                <p:tags r:id="rId34"/>
              </p:custDataLst>
            </p:nvPr>
          </p:nvSpPr>
          <p:spPr>
            <a:xfrm>
              <a:off x="10689695"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4" name="椭圆 42"/>
            <p:cNvSpPr/>
            <p:nvPr>
              <p:custDataLst>
                <p:tags r:id="rId35"/>
              </p:custDataLst>
            </p:nvPr>
          </p:nvSpPr>
          <p:spPr>
            <a:xfrm>
              <a:off x="11060574"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5" name="椭圆 43"/>
            <p:cNvSpPr/>
            <p:nvPr>
              <p:custDataLst>
                <p:tags r:id="rId36"/>
              </p:custDataLst>
            </p:nvPr>
          </p:nvSpPr>
          <p:spPr>
            <a:xfrm>
              <a:off x="11437840"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6" name="椭圆 44"/>
            <p:cNvSpPr/>
            <p:nvPr>
              <p:custDataLst>
                <p:tags r:id="rId37"/>
              </p:custDataLst>
            </p:nvPr>
          </p:nvSpPr>
          <p:spPr>
            <a:xfrm>
              <a:off x="8821007"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7" name="椭圆 45"/>
            <p:cNvSpPr/>
            <p:nvPr>
              <p:custDataLst>
                <p:tags r:id="rId38"/>
              </p:custDataLst>
            </p:nvPr>
          </p:nvSpPr>
          <p:spPr>
            <a:xfrm>
              <a:off x="9198273"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8" name="椭圆 46"/>
            <p:cNvSpPr/>
            <p:nvPr>
              <p:custDataLst>
                <p:tags r:id="rId39"/>
              </p:custDataLst>
            </p:nvPr>
          </p:nvSpPr>
          <p:spPr>
            <a:xfrm>
              <a:off x="9569152"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19" name="椭圆 47"/>
            <p:cNvSpPr/>
            <p:nvPr>
              <p:custDataLst>
                <p:tags r:id="rId40"/>
              </p:custDataLst>
            </p:nvPr>
          </p:nvSpPr>
          <p:spPr>
            <a:xfrm>
              <a:off x="9946418"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0" name="椭圆 48"/>
            <p:cNvSpPr/>
            <p:nvPr>
              <p:custDataLst>
                <p:tags r:id="rId41"/>
              </p:custDataLst>
            </p:nvPr>
          </p:nvSpPr>
          <p:spPr>
            <a:xfrm>
              <a:off x="10312429"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1" name="椭圆 49"/>
            <p:cNvSpPr/>
            <p:nvPr>
              <p:custDataLst>
                <p:tags r:id="rId42"/>
              </p:custDataLst>
            </p:nvPr>
          </p:nvSpPr>
          <p:spPr>
            <a:xfrm>
              <a:off x="10689695"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2" name="椭圆 50"/>
            <p:cNvSpPr/>
            <p:nvPr>
              <p:custDataLst>
                <p:tags r:id="rId43"/>
              </p:custDataLst>
            </p:nvPr>
          </p:nvSpPr>
          <p:spPr>
            <a:xfrm>
              <a:off x="11060574"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3" name="椭圆 51"/>
            <p:cNvSpPr/>
            <p:nvPr>
              <p:custDataLst>
                <p:tags r:id="rId44"/>
              </p:custDataLst>
            </p:nvPr>
          </p:nvSpPr>
          <p:spPr>
            <a:xfrm>
              <a:off x="11437840"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34" name="组合 52"/>
            <p:cNvGrpSpPr/>
            <p:nvPr/>
          </p:nvGrpSpPr>
          <p:grpSpPr>
            <a:xfrm>
              <a:off x="8821007" y="9308201"/>
              <a:ext cx="2718560" cy="101727"/>
              <a:chOff x="8821007" y="9308201"/>
              <a:chExt cx="2718560" cy="101727"/>
            </a:xfrm>
            <a:grpFill/>
          </p:grpSpPr>
          <p:sp>
            <p:nvSpPr>
              <p:cNvPr id="1048624" name="椭圆 71"/>
              <p:cNvSpPr/>
              <p:nvPr>
                <p:custDataLst>
                  <p:tags r:id="rId45"/>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5" name="椭圆 72"/>
              <p:cNvSpPr/>
              <p:nvPr>
                <p:custDataLst>
                  <p:tags r:id="rId46"/>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6" name="椭圆 73"/>
              <p:cNvSpPr/>
              <p:nvPr>
                <p:custDataLst>
                  <p:tags r:id="rId47"/>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7" name="椭圆 74"/>
              <p:cNvSpPr/>
              <p:nvPr>
                <p:custDataLst>
                  <p:tags r:id="rId48"/>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8" name="椭圆 75"/>
              <p:cNvSpPr/>
              <p:nvPr>
                <p:custDataLst>
                  <p:tags r:id="rId49"/>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29" name="椭圆 76"/>
              <p:cNvSpPr/>
              <p:nvPr>
                <p:custDataLst>
                  <p:tags r:id="rId50"/>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0" name="椭圆 77"/>
              <p:cNvSpPr/>
              <p:nvPr>
                <p:custDataLst>
                  <p:tags r:id="rId51"/>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8631" name="椭圆 78"/>
              <p:cNvSpPr/>
              <p:nvPr>
                <p:custDataLst>
                  <p:tags r:id="rId52"/>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35" name="组合 53"/>
            <p:cNvGrpSpPr/>
            <p:nvPr/>
          </p:nvGrpSpPr>
          <p:grpSpPr>
            <a:xfrm>
              <a:off x="8821007" y="9628241"/>
              <a:ext cx="2718560" cy="101727"/>
              <a:chOff x="8821007" y="9308201"/>
              <a:chExt cx="2718560" cy="101727"/>
            </a:xfrm>
            <a:grpFill/>
          </p:grpSpPr>
          <p:sp>
            <p:nvSpPr>
              <p:cNvPr id="1048632" name="椭圆 63"/>
              <p:cNvSpPr/>
              <p:nvPr>
                <p:custDataLst>
                  <p:tags r:id="rId53"/>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3" name="椭圆 64"/>
              <p:cNvSpPr/>
              <p:nvPr>
                <p:custDataLst>
                  <p:tags r:id="rId54"/>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4" name="椭圆 65"/>
              <p:cNvSpPr/>
              <p:nvPr>
                <p:custDataLst>
                  <p:tags r:id="rId55"/>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5" name="椭圆 66"/>
              <p:cNvSpPr/>
              <p:nvPr>
                <p:custDataLst>
                  <p:tags r:id="rId56"/>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6" name="椭圆 67"/>
              <p:cNvSpPr/>
              <p:nvPr>
                <p:custDataLst>
                  <p:tags r:id="rId57"/>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7" name="椭圆 68"/>
              <p:cNvSpPr/>
              <p:nvPr>
                <p:custDataLst>
                  <p:tags r:id="rId58"/>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8" name="椭圆 69"/>
              <p:cNvSpPr/>
              <p:nvPr>
                <p:custDataLst>
                  <p:tags r:id="rId59"/>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39" name="椭圆 70"/>
              <p:cNvSpPr/>
              <p:nvPr>
                <p:custDataLst>
                  <p:tags r:id="rId60"/>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36" name="组合 54"/>
            <p:cNvGrpSpPr/>
            <p:nvPr/>
          </p:nvGrpSpPr>
          <p:grpSpPr>
            <a:xfrm>
              <a:off x="8821007" y="9952366"/>
              <a:ext cx="2718560" cy="101727"/>
              <a:chOff x="8821007" y="9308201"/>
              <a:chExt cx="2718560" cy="101727"/>
            </a:xfrm>
            <a:grpFill/>
          </p:grpSpPr>
          <p:sp>
            <p:nvSpPr>
              <p:cNvPr id="1048640" name="椭圆 55"/>
              <p:cNvSpPr/>
              <p:nvPr>
                <p:custDataLst>
                  <p:tags r:id="rId61"/>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1" name="椭圆 56"/>
              <p:cNvSpPr/>
              <p:nvPr>
                <p:custDataLst>
                  <p:tags r:id="rId62"/>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2" name="椭圆 57"/>
              <p:cNvSpPr/>
              <p:nvPr>
                <p:custDataLst>
                  <p:tags r:id="rId63"/>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3" name="椭圆 58"/>
              <p:cNvSpPr/>
              <p:nvPr>
                <p:custDataLst>
                  <p:tags r:id="rId64"/>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4" name="椭圆 59"/>
              <p:cNvSpPr/>
              <p:nvPr>
                <p:custDataLst>
                  <p:tags r:id="rId65"/>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5" name="椭圆 60"/>
              <p:cNvSpPr/>
              <p:nvPr>
                <p:custDataLst>
                  <p:tags r:id="rId66"/>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6" name="椭圆 61"/>
              <p:cNvSpPr/>
              <p:nvPr>
                <p:custDataLst>
                  <p:tags r:id="rId67"/>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7" name="椭圆 62"/>
              <p:cNvSpPr/>
              <p:nvPr>
                <p:custDataLst>
                  <p:tags r:id="rId68"/>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grpSp>
        <p:nvGrpSpPr>
          <p:cNvPr id="37" name="组合 79"/>
          <p:cNvGrpSpPr/>
          <p:nvPr>
            <p:custDataLst>
              <p:tags r:id="rId69"/>
            </p:custDataLst>
          </p:nvPr>
        </p:nvGrpSpPr>
        <p:grpSpPr>
          <a:xfrm flipH="1">
            <a:off x="8972973" y="855863"/>
            <a:ext cx="2224054" cy="1567753"/>
            <a:chOff x="1730626" y="5204947"/>
            <a:chExt cx="1709401" cy="1204970"/>
          </a:xfrm>
          <a:solidFill>
            <a:schemeClr val="bg1"/>
          </a:solidFill>
          <a:effectLst>
            <a:outerShdw blurRad="254000" dist="38100" dir="5400000" algn="t" rotWithShape="0">
              <a:prstClr val="black">
                <a:alpha val="20000"/>
              </a:prstClr>
            </a:outerShdw>
          </a:effectLst>
        </p:grpSpPr>
        <p:sp>
          <p:nvSpPr>
            <p:cNvPr id="1048648" name="等腰三角形 80"/>
            <p:cNvSpPr/>
            <p:nvPr>
              <p:custDataLst>
                <p:tags r:id="rId70"/>
              </p:custDataLst>
            </p:nvPr>
          </p:nvSpPr>
          <p:spPr>
            <a:xfrm rot="16200000">
              <a:off x="205458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49" name="等腰三角形 81"/>
            <p:cNvSpPr/>
            <p:nvPr>
              <p:custDataLst>
                <p:tags r:id="rId71"/>
              </p:custDataLst>
            </p:nvPr>
          </p:nvSpPr>
          <p:spPr>
            <a:xfrm rot="16200000">
              <a:off x="23831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0" name="等腰三角形 82"/>
            <p:cNvSpPr/>
            <p:nvPr>
              <p:custDataLst>
                <p:tags r:id="rId72"/>
              </p:custDataLst>
            </p:nvPr>
          </p:nvSpPr>
          <p:spPr>
            <a:xfrm rot="16200000">
              <a:off x="2710434"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1" name="等腰三角形 83"/>
            <p:cNvSpPr/>
            <p:nvPr>
              <p:custDataLst>
                <p:tags r:id="rId73"/>
              </p:custDataLst>
            </p:nvPr>
          </p:nvSpPr>
          <p:spPr>
            <a:xfrm rot="16200000">
              <a:off x="303896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2" name="等腰三角形 84"/>
            <p:cNvSpPr/>
            <p:nvPr>
              <p:custDataLst>
                <p:tags r:id="rId74"/>
              </p:custDataLst>
            </p:nvPr>
          </p:nvSpPr>
          <p:spPr>
            <a:xfrm rot="16200000">
              <a:off x="33667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3" name="等腰三角形 85"/>
            <p:cNvSpPr/>
            <p:nvPr>
              <p:custDataLst>
                <p:tags r:id="rId75"/>
              </p:custDataLst>
            </p:nvPr>
          </p:nvSpPr>
          <p:spPr>
            <a:xfrm rot="16200000">
              <a:off x="205458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4" name="等腰三角形 86"/>
            <p:cNvSpPr/>
            <p:nvPr>
              <p:custDataLst>
                <p:tags r:id="rId76"/>
              </p:custDataLst>
            </p:nvPr>
          </p:nvSpPr>
          <p:spPr>
            <a:xfrm rot="16200000">
              <a:off x="23831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5" name="等腰三角形 87"/>
            <p:cNvSpPr/>
            <p:nvPr>
              <p:custDataLst>
                <p:tags r:id="rId77"/>
              </p:custDataLst>
            </p:nvPr>
          </p:nvSpPr>
          <p:spPr>
            <a:xfrm rot="16200000">
              <a:off x="2710434"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6" name="等腰三角形 88"/>
            <p:cNvSpPr/>
            <p:nvPr>
              <p:custDataLst>
                <p:tags r:id="rId78"/>
              </p:custDataLst>
            </p:nvPr>
          </p:nvSpPr>
          <p:spPr>
            <a:xfrm rot="16200000">
              <a:off x="303896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7" name="等腰三角形 89"/>
            <p:cNvSpPr/>
            <p:nvPr>
              <p:custDataLst>
                <p:tags r:id="rId79"/>
              </p:custDataLst>
            </p:nvPr>
          </p:nvSpPr>
          <p:spPr>
            <a:xfrm rot="16200000">
              <a:off x="33667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8" name="等腰三角形 90"/>
            <p:cNvSpPr/>
            <p:nvPr>
              <p:custDataLst>
                <p:tags r:id="rId80"/>
              </p:custDataLst>
            </p:nvPr>
          </p:nvSpPr>
          <p:spPr>
            <a:xfrm rot="16200000">
              <a:off x="205458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59" name="等腰三角形 91"/>
            <p:cNvSpPr/>
            <p:nvPr>
              <p:custDataLst>
                <p:tags r:id="rId81"/>
              </p:custDataLst>
            </p:nvPr>
          </p:nvSpPr>
          <p:spPr>
            <a:xfrm rot="16200000">
              <a:off x="23831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0" name="等腰三角形 92"/>
            <p:cNvSpPr/>
            <p:nvPr>
              <p:custDataLst>
                <p:tags r:id="rId82"/>
              </p:custDataLst>
            </p:nvPr>
          </p:nvSpPr>
          <p:spPr>
            <a:xfrm rot="16200000">
              <a:off x="2710434"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1" name="等腰三角形 93"/>
            <p:cNvSpPr/>
            <p:nvPr>
              <p:custDataLst>
                <p:tags r:id="rId83"/>
              </p:custDataLst>
            </p:nvPr>
          </p:nvSpPr>
          <p:spPr>
            <a:xfrm rot="16200000">
              <a:off x="303896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2" name="等腰三角形 94"/>
            <p:cNvSpPr/>
            <p:nvPr>
              <p:custDataLst>
                <p:tags r:id="rId84"/>
              </p:custDataLst>
            </p:nvPr>
          </p:nvSpPr>
          <p:spPr>
            <a:xfrm rot="16200000">
              <a:off x="33667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3" name="等腰三角形 95"/>
            <p:cNvSpPr/>
            <p:nvPr>
              <p:custDataLst>
                <p:tags r:id="rId85"/>
              </p:custDataLst>
            </p:nvPr>
          </p:nvSpPr>
          <p:spPr>
            <a:xfrm rot="16200000">
              <a:off x="205458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4" name="等腰三角形 96"/>
            <p:cNvSpPr/>
            <p:nvPr>
              <p:custDataLst>
                <p:tags r:id="rId86"/>
              </p:custDataLst>
            </p:nvPr>
          </p:nvSpPr>
          <p:spPr>
            <a:xfrm rot="16200000">
              <a:off x="23831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5" name="等腰三角形 97"/>
            <p:cNvSpPr/>
            <p:nvPr>
              <p:custDataLst>
                <p:tags r:id="rId87"/>
              </p:custDataLst>
            </p:nvPr>
          </p:nvSpPr>
          <p:spPr>
            <a:xfrm rot="16200000">
              <a:off x="2710434"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6" name="等腰三角形 98"/>
            <p:cNvSpPr/>
            <p:nvPr>
              <p:custDataLst>
                <p:tags r:id="rId88"/>
              </p:custDataLst>
            </p:nvPr>
          </p:nvSpPr>
          <p:spPr>
            <a:xfrm rot="16200000">
              <a:off x="303896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7" name="等腰三角形 99"/>
            <p:cNvSpPr/>
            <p:nvPr>
              <p:custDataLst>
                <p:tags r:id="rId89"/>
              </p:custDataLst>
            </p:nvPr>
          </p:nvSpPr>
          <p:spPr>
            <a:xfrm rot="16200000">
              <a:off x="33667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8" name="等腰三角形 100"/>
            <p:cNvSpPr/>
            <p:nvPr>
              <p:custDataLst>
                <p:tags r:id="rId90"/>
              </p:custDataLst>
            </p:nvPr>
          </p:nvSpPr>
          <p:spPr>
            <a:xfrm rot="16200000">
              <a:off x="1725196"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69" name="等腰三角形 101"/>
            <p:cNvSpPr/>
            <p:nvPr>
              <p:custDataLst>
                <p:tags r:id="rId91"/>
              </p:custDataLst>
            </p:nvPr>
          </p:nvSpPr>
          <p:spPr>
            <a:xfrm rot="16200000">
              <a:off x="1725196"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0" name="等腰三角形 102"/>
            <p:cNvSpPr/>
            <p:nvPr>
              <p:custDataLst>
                <p:tags r:id="rId92"/>
              </p:custDataLst>
            </p:nvPr>
          </p:nvSpPr>
          <p:spPr>
            <a:xfrm rot="16200000">
              <a:off x="1725196"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1" name="等腰三角形 103"/>
            <p:cNvSpPr/>
            <p:nvPr>
              <p:custDataLst>
                <p:tags r:id="rId93"/>
              </p:custDataLst>
            </p:nvPr>
          </p:nvSpPr>
          <p:spPr>
            <a:xfrm rot="16200000">
              <a:off x="1725196"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2" name="等腰三角形 104"/>
            <p:cNvSpPr/>
            <p:nvPr>
              <p:custDataLst>
                <p:tags r:id="rId94"/>
              </p:custDataLst>
            </p:nvPr>
          </p:nvSpPr>
          <p:spPr>
            <a:xfrm rot="16200000">
              <a:off x="205458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3" name="等腰三角形 105"/>
            <p:cNvSpPr/>
            <p:nvPr>
              <p:custDataLst>
                <p:tags r:id="rId95"/>
              </p:custDataLst>
            </p:nvPr>
          </p:nvSpPr>
          <p:spPr>
            <a:xfrm rot="16200000">
              <a:off x="23831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4" name="等腰三角形 106"/>
            <p:cNvSpPr/>
            <p:nvPr>
              <p:custDataLst>
                <p:tags r:id="rId96"/>
              </p:custDataLst>
            </p:nvPr>
          </p:nvSpPr>
          <p:spPr>
            <a:xfrm rot="16200000">
              <a:off x="2710435"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5" name="等腰三角形 107"/>
            <p:cNvSpPr/>
            <p:nvPr>
              <p:custDataLst>
                <p:tags r:id="rId97"/>
              </p:custDataLst>
            </p:nvPr>
          </p:nvSpPr>
          <p:spPr>
            <a:xfrm rot="16200000">
              <a:off x="303896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6" name="等腰三角形 108"/>
            <p:cNvSpPr/>
            <p:nvPr>
              <p:custDataLst>
                <p:tags r:id="rId98"/>
              </p:custDataLst>
            </p:nvPr>
          </p:nvSpPr>
          <p:spPr>
            <a:xfrm rot="16200000">
              <a:off x="33667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7" name="等腰三角形 109"/>
            <p:cNvSpPr/>
            <p:nvPr>
              <p:custDataLst>
                <p:tags r:id="rId99"/>
              </p:custDataLst>
            </p:nvPr>
          </p:nvSpPr>
          <p:spPr>
            <a:xfrm rot="16200000">
              <a:off x="1725197"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sp>
        <p:nvSpPr>
          <p:cNvPr id="1048678" name="矩形 111"/>
          <p:cNvSpPr/>
          <p:nvPr>
            <p:custDataLst>
              <p:tags r:id="rId100"/>
            </p:custDataLst>
          </p:nvPr>
        </p:nvSpPr>
        <p:spPr>
          <a:xfrm>
            <a:off x="4008818" y="2814816"/>
            <a:ext cx="6411636" cy="2627051"/>
          </a:xfrm>
          <a:prstGeom prst="rect">
            <a:avLst/>
          </a:prstGeom>
          <a:gradFill>
            <a:gsLst>
              <a:gs pos="0">
                <a:schemeClr val="accent3"/>
              </a:gs>
              <a:gs pos="100000">
                <a:schemeClr val="accent2"/>
              </a:gs>
            </a:gsLst>
            <a:lin ang="10800000" scaled="0"/>
          </a:gradFill>
          <a:ln w="381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79" name="矩形: 圆角 112"/>
          <p:cNvSpPr/>
          <p:nvPr>
            <p:custDataLst>
              <p:tags r:id="rId101"/>
            </p:custDataLst>
          </p:nvPr>
        </p:nvSpPr>
        <p:spPr>
          <a:xfrm>
            <a:off x="1945054" y="1474609"/>
            <a:ext cx="6411630" cy="2663074"/>
          </a:xfrm>
          <a:prstGeom prst="roundRect">
            <a:avLst>
              <a:gd name="adj" fmla="val 0"/>
            </a:avLst>
          </a:prstGeom>
          <a:pattFill prst="solidDmnd">
            <a:fgClr>
              <a:schemeClr val="accent2"/>
            </a:fgClr>
            <a:bgClr>
              <a:schemeClr val="bg1"/>
            </a:bgClr>
          </a:patt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680" name="矩形: 圆角 113"/>
          <p:cNvSpPr/>
          <p:nvPr>
            <p:custDataLst>
              <p:tags r:id="rId102"/>
            </p:custDataLst>
          </p:nvPr>
        </p:nvSpPr>
        <p:spPr>
          <a:xfrm>
            <a:off x="2328812" y="1883692"/>
            <a:ext cx="7720005" cy="3114576"/>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38" name="组合 114"/>
          <p:cNvGrpSpPr/>
          <p:nvPr>
            <p:custDataLst>
              <p:tags r:id="rId103"/>
            </p:custDataLst>
          </p:nvPr>
        </p:nvGrpSpPr>
        <p:grpSpPr>
          <a:xfrm>
            <a:off x="3778273" y="3761467"/>
            <a:ext cx="4516920" cy="56834"/>
            <a:chOff x="3116652" y="3539429"/>
            <a:chExt cx="6066666" cy="0"/>
          </a:xfrm>
        </p:grpSpPr>
        <p:cxnSp>
          <p:nvCxnSpPr>
            <p:cNvPr id="3145728" name="直接连接符 115"/>
            <p:cNvCxnSpPr/>
            <p:nvPr>
              <p:custDataLst>
                <p:tags r:id="rId104"/>
              </p:custDataLst>
            </p:nvPr>
          </p:nvCxnSpPr>
          <p:spPr>
            <a:xfrm rot="10800000" flipH="1">
              <a:off x="3949040" y="3539429"/>
              <a:ext cx="160631"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116"/>
            <p:cNvCxnSpPr/>
            <p:nvPr>
              <p:custDataLst>
                <p:tags r:id="rId105"/>
              </p:custDataLst>
            </p:nvPr>
          </p:nvCxnSpPr>
          <p:spPr>
            <a:xfrm>
              <a:off x="4245998" y="3539429"/>
              <a:ext cx="4650352"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直接连接符 117"/>
            <p:cNvCxnSpPr/>
            <p:nvPr>
              <p:custDataLst>
                <p:tags r:id="rId106"/>
              </p:custDataLst>
            </p:nvPr>
          </p:nvCxnSpPr>
          <p:spPr>
            <a:xfrm>
              <a:off x="3116652" y="3539429"/>
              <a:ext cx="714135"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118"/>
            <p:cNvCxnSpPr/>
            <p:nvPr>
              <p:custDataLst>
                <p:tags r:id="rId107"/>
              </p:custDataLst>
            </p:nvPr>
          </p:nvCxnSpPr>
          <p:spPr>
            <a:xfrm rot="10800000" flipH="1">
              <a:off x="9022687" y="3539429"/>
              <a:ext cx="160631"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81" name="标题 1"/>
          <p:cNvSpPr>
            <a:spLocks noGrp="1"/>
          </p:cNvSpPr>
          <p:nvPr>
            <p:ph type="ctrTitle" hasCustomPrompt="1"/>
            <p:custDataLst>
              <p:tags r:id="rId108"/>
            </p:custDataLst>
          </p:nvPr>
        </p:nvSpPr>
        <p:spPr>
          <a:xfrm>
            <a:off x="2667000" y="2147880"/>
            <a:ext cx="6858000" cy="1487405"/>
          </a:xfrm>
        </p:spPr>
        <p:txBody>
          <a:bodyPr lIns="90000" tIns="46800" rIns="90000" bIns="46800" anchor="ctr" anchorCtr="0">
            <a:normAutofit/>
          </a:bodyPr>
          <a:lstStyle>
            <a:lvl1pPr algn="ctr">
              <a:defRPr sz="6600" u="none" strike="noStrike" kern="1200" cap="none" spc="600" normalizeH="0" baseline="0">
                <a:solidFill>
                  <a:schemeClr val="tx1"/>
                </a:solidFill>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1048682" name="副标题 2"/>
          <p:cNvSpPr>
            <a:spLocks noGrp="1"/>
          </p:cNvSpPr>
          <p:nvPr>
            <p:ph type="subTitle" idx="1" hasCustomPrompt="1"/>
            <p:custDataLst>
              <p:tags r:id="rId109"/>
            </p:custDataLst>
          </p:nvPr>
        </p:nvSpPr>
        <p:spPr>
          <a:xfrm>
            <a:off x="3262116" y="3981890"/>
            <a:ext cx="5667768" cy="698400"/>
          </a:xfrm>
        </p:spPr>
        <p:txBody>
          <a:bodyPr lIns="90000" tIns="46800" rIns="90000" bIns="46800">
            <a:normAutofit/>
          </a:bodyPr>
          <a:lstStyle>
            <a:lvl1pPr marL="0" indent="0" algn="ctr" eaLnBrk="1" fontAlgn="auto" latinLnBrk="0" hangingPunct="1">
              <a:lnSpc>
                <a:spcPct val="100000"/>
              </a:lnSpc>
              <a:buNone/>
              <a:defRPr sz="1600" u="none" strike="noStrike" kern="1200" cap="none" spc="200" normalizeH="0" baseline="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683" name="文本占位符 5"/>
          <p:cNvSpPr>
            <a:spLocks noGrp="1"/>
          </p:cNvSpPr>
          <p:nvPr>
            <p:ph type="body" sz="quarter" idx="15" hasCustomPrompt="1"/>
            <p:custDataLst>
              <p:tags r:id="rId110"/>
            </p:custDataLst>
          </p:nvPr>
        </p:nvSpPr>
        <p:spPr>
          <a:xfrm>
            <a:off x="8872855" y="5031740"/>
            <a:ext cx="1479550" cy="385445"/>
          </a:xfrm>
        </p:spPr>
        <p:txBody>
          <a:bodyPr lIns="90000" tIns="46800" rIns="90000" bIns="46800" anchor="ctr">
            <a:normAutofit/>
          </a:bodyPr>
          <a:lstStyle>
            <a:lvl1pPr marL="0" indent="0" algn="ctr">
              <a:buNone/>
              <a:defRPr sz="1400" u="none" strike="noStrike" kern="1200" cap="none" spc="150" normalizeH="0" baseline="0">
                <a:latin typeface="Arial" panose="020B0604020202020204" pitchFamily="34" charset="0"/>
              </a:defRPr>
            </a:lvl1pPr>
          </a:lstStyle>
          <a:p>
            <a:pPr lvl="0"/>
            <a:r>
              <a:rPr lang="zh-CN" altLang="en-US" dirty="0"/>
              <a:t>编辑文本</a:t>
            </a:r>
            <a:endParaRPr lang="zh-CN" altLang="en-US" dirty="0"/>
          </a:p>
        </p:txBody>
      </p:sp>
      <p:sp>
        <p:nvSpPr>
          <p:cNvPr id="1048684" name="文本占位符 4"/>
          <p:cNvSpPr>
            <a:spLocks noGrp="1"/>
          </p:cNvSpPr>
          <p:nvPr>
            <p:ph type="body" sz="quarter" idx="13" hasCustomPrompt="1"/>
            <p:custDataLst>
              <p:tags r:id="rId111"/>
            </p:custDataLst>
          </p:nvPr>
        </p:nvSpPr>
        <p:spPr>
          <a:xfrm>
            <a:off x="3840991" y="5543197"/>
            <a:ext cx="1801925" cy="355600"/>
          </a:xfrm>
        </p:spPr>
        <p:txBody>
          <a:bodyPr lIns="90000" tIns="46800" rIns="90000" bIns="46800" anchor="ctr">
            <a:normAutofit/>
          </a:bodyPr>
          <a:lstStyle>
            <a:lvl1pPr marL="0" indent="0" algn="ctr">
              <a:buNone/>
              <a:defRPr sz="1400" u="none" strike="noStrike" kern="1200" cap="none" spc="150" normalizeH="0"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1048685" name="文本占位符 119"/>
          <p:cNvSpPr>
            <a:spLocks noGrp="1"/>
          </p:cNvSpPr>
          <p:nvPr>
            <p:ph type="body" sz="quarter" idx="14" hasCustomPrompt="1"/>
            <p:custDataLst>
              <p:tags r:id="rId112"/>
            </p:custDataLst>
          </p:nvPr>
        </p:nvSpPr>
        <p:spPr>
          <a:xfrm>
            <a:off x="5712914" y="5542797"/>
            <a:ext cx="1839645" cy="356400"/>
          </a:xfrm>
        </p:spPr>
        <p:txBody>
          <a:bodyPr lIns="90000" tIns="46800" rIns="90000" bIns="46800" anchor="ctr">
            <a:normAutofit/>
          </a:bodyPr>
          <a:lstStyle>
            <a:lvl1pPr marL="0" indent="0" algn="ctr">
              <a:buNone/>
              <a:defRPr sz="1400" u="none" strike="noStrike" kern="1200" cap="none" spc="150" normalizeH="0" baseline="0">
                <a:solidFill>
                  <a:schemeClr val="bg1"/>
                </a:solidFill>
                <a:latin typeface="Arial" panose="020B0604020202020204" pitchFamily="34" charset="0"/>
              </a:defRPr>
            </a:lvl1pPr>
          </a:lstStyle>
          <a:p>
            <a:pPr lvl="0"/>
            <a:r>
              <a:rPr lang="zh-CN" altLang="en-US" dirty="0"/>
              <a:t>编辑文本</a:t>
            </a:r>
            <a:endParaRPr lang="zh-CN" altLang="en-US" dirty="0"/>
          </a:p>
        </p:txBody>
      </p:sp>
      <p:sp>
        <p:nvSpPr>
          <p:cNvPr id="1048686" name="日期占位符 15"/>
          <p:cNvSpPr>
            <a:spLocks noGrp="1"/>
          </p:cNvSpPr>
          <p:nvPr>
            <p:ph type="dt" sz="half" idx="10"/>
            <p:custDataLst>
              <p:tags r:id="rId11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8687" name="页脚占位符 16"/>
          <p:cNvSpPr>
            <a:spLocks noGrp="1"/>
          </p:cNvSpPr>
          <p:nvPr>
            <p:ph type="ftr" sz="quarter" idx="11"/>
            <p:custDataLst>
              <p:tags r:id="rId114"/>
            </p:custDataLst>
          </p:nvPr>
        </p:nvSpPr>
        <p:spPr/>
        <p:txBody>
          <a:bodyPr/>
          <a:lstStyle>
            <a:lvl1pPr>
              <a:defRPr baseline="0">
                <a:latin typeface="Arial" panose="020B0604020202020204" pitchFamily="34" charset="0"/>
              </a:defRPr>
            </a:lvl1pPr>
          </a:lstStyle>
          <a:p>
            <a:endParaRPr lang="zh-CN" altLang="en-US" dirty="0"/>
          </a:p>
        </p:txBody>
      </p:sp>
      <p:sp>
        <p:nvSpPr>
          <p:cNvPr id="1048688" name="灯片编号占位符 17"/>
          <p:cNvSpPr>
            <a:spLocks noGrp="1"/>
          </p:cNvSpPr>
          <p:nvPr>
            <p:ph type="sldNum" sz="quarter" idx="12"/>
            <p:custDataLst>
              <p:tags r:id="rId11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gradFill>
          <a:gsLst>
            <a:gs pos="0">
              <a:schemeClr val="accent1"/>
            </a:gs>
            <a:gs pos="100000">
              <a:schemeClr val="accent4"/>
            </a:gs>
          </a:gsLst>
          <a:lin ang="0" scaled="0"/>
        </a:gradFill>
        <a:effectLst/>
      </p:bgPr>
    </p:bg>
    <p:spTree>
      <p:nvGrpSpPr>
        <p:cNvPr id="125" name=""/>
        <p:cNvGrpSpPr/>
        <p:nvPr/>
      </p:nvGrpSpPr>
      <p:grpSpPr>
        <a:xfrm>
          <a:off x="0" y="0"/>
          <a:ext cx="0" cy="0"/>
          <a:chOff x="0" y="0"/>
          <a:chExt cx="0" cy="0"/>
        </a:xfrm>
      </p:grpSpPr>
      <p:sp>
        <p:nvSpPr>
          <p:cNvPr id="1049280" name="矩形 10"/>
          <p:cNvSpPr/>
          <p:nvPr userDrawn="1">
            <p:custDataLst>
              <p:tags r:id="rId2"/>
            </p:custDataLst>
          </p:nvPr>
        </p:nvSpPr>
        <p:spPr>
          <a:xfrm>
            <a:off x="269938" y="584510"/>
            <a:ext cx="11149902" cy="5496393"/>
          </a:xfrm>
          <a:prstGeom prst="rect">
            <a:avLst/>
          </a:prstGeom>
          <a:gradFill>
            <a:gsLst>
              <a:gs pos="0">
                <a:schemeClr val="accent3"/>
              </a:gs>
              <a:gs pos="100000">
                <a:schemeClr val="accent2"/>
              </a:gs>
            </a:gsLst>
            <a:lin ang="10800000" scaled="0"/>
          </a:gradFill>
          <a:ln w="381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281" name="矩形: 圆角 9"/>
          <p:cNvSpPr/>
          <p:nvPr userDrawn="1">
            <p:custDataLst>
              <p:tags r:id="rId3"/>
            </p:custDataLst>
          </p:nvPr>
        </p:nvSpPr>
        <p:spPr>
          <a:xfrm>
            <a:off x="561703" y="853440"/>
            <a:ext cx="11068594"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9282" name="任意多边形: 形状 7"/>
          <p:cNvSpPr/>
          <p:nvPr>
            <p:custDataLst>
              <p:tags r:id="rId4"/>
            </p:custDataLst>
          </p:nvPr>
        </p:nvSpPr>
        <p:spPr>
          <a:xfrm rot="10800000">
            <a:off x="10762101" y="145561"/>
            <a:ext cx="1333443" cy="492965"/>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283" name="任意多边形: 形状 8"/>
          <p:cNvSpPr/>
          <p:nvPr>
            <p:custDataLst>
              <p:tags r:id="rId5"/>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2"/>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284" name="日期占位符 2"/>
          <p:cNvSpPr>
            <a:spLocks noGrp="1"/>
          </p:cNvSpPr>
          <p:nvPr>
            <p:ph type="dt" sz="half" idx="10"/>
            <p:custDataLst>
              <p:tags r:id="rId6"/>
            </p:custDataLst>
          </p:nvPr>
        </p:nvSpPr>
        <p:spPr/>
        <p:txBody>
          <a:bodyPr/>
          <a:p>
            <a:fld id="{760FBDFE-C587-4B4C-A407-44438C67B59E}" type="datetimeFigureOut">
              <a:rPr lang="zh-CN" altLang="en-US" smtClean="0"/>
            </a:fld>
            <a:endParaRPr lang="zh-CN" altLang="en-US"/>
          </a:p>
        </p:txBody>
      </p:sp>
      <p:sp>
        <p:nvSpPr>
          <p:cNvPr id="1049285" name="页脚占位符 3"/>
          <p:cNvSpPr>
            <a:spLocks noGrp="1"/>
          </p:cNvSpPr>
          <p:nvPr>
            <p:ph type="ftr" sz="quarter" idx="11"/>
            <p:custDataLst>
              <p:tags r:id="rId7"/>
            </p:custDataLst>
          </p:nvPr>
        </p:nvSpPr>
        <p:spPr/>
        <p:txBody>
          <a:bodyPr/>
          <a:p>
            <a:endParaRPr lang="zh-CN" altLang="en-US"/>
          </a:p>
        </p:txBody>
      </p:sp>
      <p:sp>
        <p:nvSpPr>
          <p:cNvPr id="1049286" name="灯片编号占位符 4"/>
          <p:cNvSpPr>
            <a:spLocks noGrp="1"/>
          </p:cNvSpPr>
          <p:nvPr>
            <p:ph type="sldNum" sz="quarter" idx="12"/>
            <p:custDataLst>
              <p:tags r:id="rId8"/>
            </p:custDataLst>
          </p:nvPr>
        </p:nvSpPr>
        <p:spPr/>
        <p:txBody>
          <a:bodyPr/>
          <a:p>
            <a:fld id="{49AE70B2-8BF9-45C0-BB95-33D1B9D3A854}" type="slidenum">
              <a:rPr lang="zh-CN" altLang="en-US" smtClean="0"/>
            </a:fld>
            <a:endParaRPr lang="zh-CN" altLang="en-US"/>
          </a:p>
        </p:txBody>
      </p:sp>
      <p:sp>
        <p:nvSpPr>
          <p:cNvPr id="1049287" name="内容占位符 6"/>
          <p:cNvSpPr>
            <a:spLocks noGrp="1"/>
          </p:cNvSpPr>
          <p:nvPr>
            <p:ph sz="quarter" idx="13"/>
            <p:custDataLst>
              <p:tags r:id="rId9"/>
            </p:custDataLst>
          </p:nvPr>
        </p:nvSpPr>
        <p:spPr>
          <a:xfrm>
            <a:off x="669882" y="954438"/>
            <a:ext cx="10852237" cy="53889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gradFill>
          <a:gsLst>
            <a:gs pos="0">
              <a:schemeClr val="accent1"/>
            </a:gs>
            <a:gs pos="100000">
              <a:schemeClr val="accent4"/>
            </a:gs>
          </a:gsLst>
          <a:lin ang="0" scaled="0"/>
        </a:gradFill>
        <a:effectLst/>
      </p:bgPr>
    </p:bg>
    <p:spTree>
      <p:nvGrpSpPr>
        <p:cNvPr id="108" name=""/>
        <p:cNvGrpSpPr/>
        <p:nvPr/>
      </p:nvGrpSpPr>
      <p:grpSpPr>
        <a:xfrm>
          <a:off x="0" y="0"/>
          <a:ext cx="0" cy="0"/>
          <a:chOff x="0" y="0"/>
          <a:chExt cx="0" cy="0"/>
        </a:xfrm>
      </p:grpSpPr>
      <p:grpSp>
        <p:nvGrpSpPr>
          <p:cNvPr id="109" name="组合 5"/>
          <p:cNvGrpSpPr/>
          <p:nvPr>
            <p:custDataLst>
              <p:tags r:id="rId2"/>
            </p:custDataLst>
          </p:nvPr>
        </p:nvGrpSpPr>
        <p:grpSpPr>
          <a:xfrm>
            <a:off x="682565" y="997111"/>
            <a:ext cx="2298965" cy="2049458"/>
            <a:chOff x="8821007" y="7630578"/>
            <a:chExt cx="2718560" cy="2423515"/>
          </a:xfrm>
          <a:solidFill>
            <a:schemeClr val="bg1"/>
          </a:solidFill>
          <a:effectLst>
            <a:outerShdw blurRad="254000" dist="38100" dir="5400000" algn="t" rotWithShape="0">
              <a:prstClr val="black">
                <a:alpha val="20000"/>
              </a:prstClr>
            </a:outerShdw>
          </a:effectLst>
        </p:grpSpPr>
        <p:sp>
          <p:nvSpPr>
            <p:cNvPr id="1049081" name="椭圆 6"/>
            <p:cNvSpPr/>
            <p:nvPr>
              <p:custDataLst>
                <p:tags r:id="rId3"/>
              </p:custDataLst>
            </p:nvPr>
          </p:nvSpPr>
          <p:spPr>
            <a:xfrm>
              <a:off x="8821007"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2" name="椭圆 7"/>
            <p:cNvSpPr/>
            <p:nvPr>
              <p:custDataLst>
                <p:tags r:id="rId4"/>
              </p:custDataLst>
            </p:nvPr>
          </p:nvSpPr>
          <p:spPr>
            <a:xfrm>
              <a:off x="9198273"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3" name="椭圆 8"/>
            <p:cNvSpPr/>
            <p:nvPr>
              <p:custDataLst>
                <p:tags r:id="rId5"/>
              </p:custDataLst>
            </p:nvPr>
          </p:nvSpPr>
          <p:spPr>
            <a:xfrm>
              <a:off x="9569152"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4" name="椭圆 9"/>
            <p:cNvSpPr/>
            <p:nvPr>
              <p:custDataLst>
                <p:tags r:id="rId6"/>
              </p:custDataLst>
            </p:nvPr>
          </p:nvSpPr>
          <p:spPr>
            <a:xfrm>
              <a:off x="9946418"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5" name="椭圆 10"/>
            <p:cNvSpPr/>
            <p:nvPr>
              <p:custDataLst>
                <p:tags r:id="rId7"/>
              </p:custDataLst>
            </p:nvPr>
          </p:nvSpPr>
          <p:spPr>
            <a:xfrm>
              <a:off x="10312429"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6" name="椭圆 11"/>
            <p:cNvSpPr/>
            <p:nvPr>
              <p:custDataLst>
                <p:tags r:id="rId8"/>
              </p:custDataLst>
            </p:nvPr>
          </p:nvSpPr>
          <p:spPr>
            <a:xfrm>
              <a:off x="10689695"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7" name="椭圆 12"/>
            <p:cNvSpPr/>
            <p:nvPr>
              <p:custDataLst>
                <p:tags r:id="rId9"/>
              </p:custDataLst>
            </p:nvPr>
          </p:nvSpPr>
          <p:spPr>
            <a:xfrm>
              <a:off x="11060574"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8" name="椭圆 13"/>
            <p:cNvSpPr/>
            <p:nvPr>
              <p:custDataLst>
                <p:tags r:id="rId10"/>
              </p:custDataLst>
            </p:nvPr>
          </p:nvSpPr>
          <p:spPr>
            <a:xfrm>
              <a:off x="11437840"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89" name="椭圆 14"/>
            <p:cNvSpPr/>
            <p:nvPr>
              <p:custDataLst>
                <p:tags r:id="rId11"/>
              </p:custDataLst>
            </p:nvPr>
          </p:nvSpPr>
          <p:spPr>
            <a:xfrm>
              <a:off x="8821007"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0" name="椭圆 15"/>
            <p:cNvSpPr/>
            <p:nvPr>
              <p:custDataLst>
                <p:tags r:id="rId12"/>
              </p:custDataLst>
            </p:nvPr>
          </p:nvSpPr>
          <p:spPr>
            <a:xfrm>
              <a:off x="9198273"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1" name="椭圆 16"/>
            <p:cNvSpPr/>
            <p:nvPr>
              <p:custDataLst>
                <p:tags r:id="rId13"/>
              </p:custDataLst>
            </p:nvPr>
          </p:nvSpPr>
          <p:spPr>
            <a:xfrm>
              <a:off x="9569152"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2" name="椭圆 17"/>
            <p:cNvSpPr/>
            <p:nvPr>
              <p:custDataLst>
                <p:tags r:id="rId14"/>
              </p:custDataLst>
            </p:nvPr>
          </p:nvSpPr>
          <p:spPr>
            <a:xfrm>
              <a:off x="9946418"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3" name="椭圆 18"/>
            <p:cNvSpPr/>
            <p:nvPr>
              <p:custDataLst>
                <p:tags r:id="rId15"/>
              </p:custDataLst>
            </p:nvPr>
          </p:nvSpPr>
          <p:spPr>
            <a:xfrm>
              <a:off x="10312429"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4" name="椭圆 19"/>
            <p:cNvSpPr/>
            <p:nvPr>
              <p:custDataLst>
                <p:tags r:id="rId16"/>
              </p:custDataLst>
            </p:nvPr>
          </p:nvSpPr>
          <p:spPr>
            <a:xfrm>
              <a:off x="10689695"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5" name="椭圆 20"/>
            <p:cNvSpPr/>
            <p:nvPr>
              <p:custDataLst>
                <p:tags r:id="rId17"/>
              </p:custDataLst>
            </p:nvPr>
          </p:nvSpPr>
          <p:spPr>
            <a:xfrm>
              <a:off x="11060574"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6" name="椭圆 21"/>
            <p:cNvSpPr/>
            <p:nvPr>
              <p:custDataLst>
                <p:tags r:id="rId18"/>
              </p:custDataLst>
            </p:nvPr>
          </p:nvSpPr>
          <p:spPr>
            <a:xfrm>
              <a:off x="11437840"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7" name="椭圆 22"/>
            <p:cNvSpPr/>
            <p:nvPr>
              <p:custDataLst>
                <p:tags r:id="rId19"/>
              </p:custDataLst>
            </p:nvPr>
          </p:nvSpPr>
          <p:spPr>
            <a:xfrm>
              <a:off x="8821007"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8" name="椭圆 23"/>
            <p:cNvSpPr/>
            <p:nvPr>
              <p:custDataLst>
                <p:tags r:id="rId20"/>
              </p:custDataLst>
            </p:nvPr>
          </p:nvSpPr>
          <p:spPr>
            <a:xfrm>
              <a:off x="9198273"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99" name="椭圆 24"/>
            <p:cNvSpPr/>
            <p:nvPr>
              <p:custDataLst>
                <p:tags r:id="rId21"/>
              </p:custDataLst>
            </p:nvPr>
          </p:nvSpPr>
          <p:spPr>
            <a:xfrm>
              <a:off x="9569152"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0" name="椭圆 25"/>
            <p:cNvSpPr/>
            <p:nvPr>
              <p:custDataLst>
                <p:tags r:id="rId22"/>
              </p:custDataLst>
            </p:nvPr>
          </p:nvSpPr>
          <p:spPr>
            <a:xfrm>
              <a:off x="9946418"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1" name="椭圆 26"/>
            <p:cNvSpPr/>
            <p:nvPr>
              <p:custDataLst>
                <p:tags r:id="rId23"/>
              </p:custDataLst>
            </p:nvPr>
          </p:nvSpPr>
          <p:spPr>
            <a:xfrm>
              <a:off x="10312429"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2" name="椭圆 27"/>
            <p:cNvSpPr/>
            <p:nvPr>
              <p:custDataLst>
                <p:tags r:id="rId24"/>
              </p:custDataLst>
            </p:nvPr>
          </p:nvSpPr>
          <p:spPr>
            <a:xfrm>
              <a:off x="10689695"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3" name="椭圆 28"/>
            <p:cNvSpPr/>
            <p:nvPr>
              <p:custDataLst>
                <p:tags r:id="rId25"/>
              </p:custDataLst>
            </p:nvPr>
          </p:nvSpPr>
          <p:spPr>
            <a:xfrm>
              <a:off x="11060574"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4" name="椭圆 29"/>
            <p:cNvSpPr/>
            <p:nvPr>
              <p:custDataLst>
                <p:tags r:id="rId26"/>
              </p:custDataLst>
            </p:nvPr>
          </p:nvSpPr>
          <p:spPr>
            <a:xfrm>
              <a:off x="11437840"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5" name="椭圆 30"/>
            <p:cNvSpPr/>
            <p:nvPr>
              <p:custDataLst>
                <p:tags r:id="rId27"/>
              </p:custDataLst>
            </p:nvPr>
          </p:nvSpPr>
          <p:spPr>
            <a:xfrm>
              <a:off x="8821007"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6" name="椭圆 31"/>
            <p:cNvSpPr/>
            <p:nvPr>
              <p:custDataLst>
                <p:tags r:id="rId28"/>
              </p:custDataLst>
            </p:nvPr>
          </p:nvSpPr>
          <p:spPr>
            <a:xfrm>
              <a:off x="9198273"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7" name="椭圆 32"/>
            <p:cNvSpPr/>
            <p:nvPr>
              <p:custDataLst>
                <p:tags r:id="rId29"/>
              </p:custDataLst>
            </p:nvPr>
          </p:nvSpPr>
          <p:spPr>
            <a:xfrm>
              <a:off x="9569152"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8" name="椭圆 33"/>
            <p:cNvSpPr/>
            <p:nvPr>
              <p:custDataLst>
                <p:tags r:id="rId30"/>
              </p:custDataLst>
            </p:nvPr>
          </p:nvSpPr>
          <p:spPr>
            <a:xfrm>
              <a:off x="9946418"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09" name="椭圆 34"/>
            <p:cNvSpPr/>
            <p:nvPr>
              <p:custDataLst>
                <p:tags r:id="rId31"/>
              </p:custDataLst>
            </p:nvPr>
          </p:nvSpPr>
          <p:spPr>
            <a:xfrm>
              <a:off x="10312429"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0" name="椭圆 35"/>
            <p:cNvSpPr/>
            <p:nvPr>
              <p:custDataLst>
                <p:tags r:id="rId32"/>
              </p:custDataLst>
            </p:nvPr>
          </p:nvSpPr>
          <p:spPr>
            <a:xfrm>
              <a:off x="10689695"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1" name="椭圆 36"/>
            <p:cNvSpPr/>
            <p:nvPr>
              <p:custDataLst>
                <p:tags r:id="rId33"/>
              </p:custDataLst>
            </p:nvPr>
          </p:nvSpPr>
          <p:spPr>
            <a:xfrm>
              <a:off x="11060574"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2" name="椭圆 37"/>
            <p:cNvSpPr/>
            <p:nvPr>
              <p:custDataLst>
                <p:tags r:id="rId34"/>
              </p:custDataLst>
            </p:nvPr>
          </p:nvSpPr>
          <p:spPr>
            <a:xfrm>
              <a:off x="11437840"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3" name="椭圆 38"/>
            <p:cNvSpPr/>
            <p:nvPr>
              <p:custDataLst>
                <p:tags r:id="rId35"/>
              </p:custDataLst>
            </p:nvPr>
          </p:nvSpPr>
          <p:spPr>
            <a:xfrm>
              <a:off x="8821007"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4" name="椭圆 39"/>
            <p:cNvSpPr/>
            <p:nvPr>
              <p:custDataLst>
                <p:tags r:id="rId36"/>
              </p:custDataLst>
            </p:nvPr>
          </p:nvSpPr>
          <p:spPr>
            <a:xfrm>
              <a:off x="9198273"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5" name="椭圆 40"/>
            <p:cNvSpPr/>
            <p:nvPr>
              <p:custDataLst>
                <p:tags r:id="rId37"/>
              </p:custDataLst>
            </p:nvPr>
          </p:nvSpPr>
          <p:spPr>
            <a:xfrm>
              <a:off x="9569152"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6" name="椭圆 41"/>
            <p:cNvSpPr/>
            <p:nvPr>
              <p:custDataLst>
                <p:tags r:id="rId38"/>
              </p:custDataLst>
            </p:nvPr>
          </p:nvSpPr>
          <p:spPr>
            <a:xfrm>
              <a:off x="9946418"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7" name="椭圆 42"/>
            <p:cNvSpPr/>
            <p:nvPr>
              <p:custDataLst>
                <p:tags r:id="rId39"/>
              </p:custDataLst>
            </p:nvPr>
          </p:nvSpPr>
          <p:spPr>
            <a:xfrm>
              <a:off x="10312429"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8" name="椭圆 43"/>
            <p:cNvSpPr/>
            <p:nvPr>
              <p:custDataLst>
                <p:tags r:id="rId40"/>
              </p:custDataLst>
            </p:nvPr>
          </p:nvSpPr>
          <p:spPr>
            <a:xfrm>
              <a:off x="10689695"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19" name="椭圆 44"/>
            <p:cNvSpPr/>
            <p:nvPr>
              <p:custDataLst>
                <p:tags r:id="rId41"/>
              </p:custDataLst>
            </p:nvPr>
          </p:nvSpPr>
          <p:spPr>
            <a:xfrm>
              <a:off x="11060574"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0" name="椭圆 45"/>
            <p:cNvSpPr/>
            <p:nvPr>
              <p:custDataLst>
                <p:tags r:id="rId42"/>
              </p:custDataLst>
            </p:nvPr>
          </p:nvSpPr>
          <p:spPr>
            <a:xfrm>
              <a:off x="11437840"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110" name="组合 46"/>
            <p:cNvGrpSpPr/>
            <p:nvPr/>
          </p:nvGrpSpPr>
          <p:grpSpPr>
            <a:xfrm>
              <a:off x="8821007" y="9308201"/>
              <a:ext cx="2718560" cy="101727"/>
              <a:chOff x="8821007" y="9308201"/>
              <a:chExt cx="2718560" cy="101727"/>
            </a:xfrm>
            <a:grpFill/>
          </p:grpSpPr>
          <p:sp>
            <p:nvSpPr>
              <p:cNvPr id="1049121" name="椭圆 65"/>
              <p:cNvSpPr/>
              <p:nvPr>
                <p:custDataLst>
                  <p:tags r:id="rId43"/>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2" name="椭圆 66"/>
              <p:cNvSpPr/>
              <p:nvPr>
                <p:custDataLst>
                  <p:tags r:id="rId44"/>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3" name="椭圆 67"/>
              <p:cNvSpPr/>
              <p:nvPr>
                <p:custDataLst>
                  <p:tags r:id="rId45"/>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4" name="椭圆 68"/>
              <p:cNvSpPr/>
              <p:nvPr>
                <p:custDataLst>
                  <p:tags r:id="rId46"/>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5" name="椭圆 69"/>
              <p:cNvSpPr/>
              <p:nvPr>
                <p:custDataLst>
                  <p:tags r:id="rId47"/>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6" name="椭圆 70"/>
              <p:cNvSpPr/>
              <p:nvPr>
                <p:custDataLst>
                  <p:tags r:id="rId48"/>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27" name="椭圆 71"/>
              <p:cNvSpPr/>
              <p:nvPr>
                <p:custDataLst>
                  <p:tags r:id="rId49"/>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9128" name="椭圆 72"/>
              <p:cNvSpPr/>
              <p:nvPr>
                <p:custDataLst>
                  <p:tags r:id="rId50"/>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111" name="组合 47"/>
            <p:cNvGrpSpPr/>
            <p:nvPr/>
          </p:nvGrpSpPr>
          <p:grpSpPr>
            <a:xfrm>
              <a:off x="8821007" y="9628241"/>
              <a:ext cx="2718560" cy="101727"/>
              <a:chOff x="8821007" y="9308201"/>
              <a:chExt cx="2718560" cy="101727"/>
            </a:xfrm>
            <a:grpFill/>
          </p:grpSpPr>
          <p:sp>
            <p:nvSpPr>
              <p:cNvPr id="1049129" name="椭圆 57"/>
              <p:cNvSpPr/>
              <p:nvPr>
                <p:custDataLst>
                  <p:tags r:id="rId51"/>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0" name="椭圆 58"/>
              <p:cNvSpPr/>
              <p:nvPr>
                <p:custDataLst>
                  <p:tags r:id="rId52"/>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1" name="椭圆 59"/>
              <p:cNvSpPr/>
              <p:nvPr>
                <p:custDataLst>
                  <p:tags r:id="rId53"/>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2" name="椭圆 60"/>
              <p:cNvSpPr/>
              <p:nvPr>
                <p:custDataLst>
                  <p:tags r:id="rId54"/>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3" name="椭圆 61"/>
              <p:cNvSpPr/>
              <p:nvPr>
                <p:custDataLst>
                  <p:tags r:id="rId55"/>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4" name="椭圆 62"/>
              <p:cNvSpPr/>
              <p:nvPr>
                <p:custDataLst>
                  <p:tags r:id="rId56"/>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5" name="椭圆 63"/>
              <p:cNvSpPr/>
              <p:nvPr>
                <p:custDataLst>
                  <p:tags r:id="rId57"/>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6" name="椭圆 64"/>
              <p:cNvSpPr/>
              <p:nvPr>
                <p:custDataLst>
                  <p:tags r:id="rId58"/>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112" name="组合 48"/>
            <p:cNvGrpSpPr/>
            <p:nvPr/>
          </p:nvGrpSpPr>
          <p:grpSpPr>
            <a:xfrm>
              <a:off x="8821007" y="9952366"/>
              <a:ext cx="2718560" cy="101727"/>
              <a:chOff x="8821007" y="9308201"/>
              <a:chExt cx="2718560" cy="101727"/>
            </a:xfrm>
            <a:grpFill/>
          </p:grpSpPr>
          <p:sp>
            <p:nvSpPr>
              <p:cNvPr id="1049137" name="椭圆 49"/>
              <p:cNvSpPr/>
              <p:nvPr>
                <p:custDataLst>
                  <p:tags r:id="rId59"/>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8" name="椭圆 50"/>
              <p:cNvSpPr/>
              <p:nvPr>
                <p:custDataLst>
                  <p:tags r:id="rId60"/>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39" name="椭圆 51"/>
              <p:cNvSpPr/>
              <p:nvPr>
                <p:custDataLst>
                  <p:tags r:id="rId61"/>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0" name="椭圆 52"/>
              <p:cNvSpPr/>
              <p:nvPr>
                <p:custDataLst>
                  <p:tags r:id="rId62"/>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1" name="椭圆 53"/>
              <p:cNvSpPr/>
              <p:nvPr>
                <p:custDataLst>
                  <p:tags r:id="rId63"/>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2" name="椭圆 54"/>
              <p:cNvSpPr/>
              <p:nvPr>
                <p:custDataLst>
                  <p:tags r:id="rId64"/>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3" name="椭圆 55"/>
              <p:cNvSpPr/>
              <p:nvPr>
                <p:custDataLst>
                  <p:tags r:id="rId65"/>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4" name="椭圆 56"/>
              <p:cNvSpPr/>
              <p:nvPr>
                <p:custDataLst>
                  <p:tags r:id="rId66"/>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grpSp>
        <p:nvGrpSpPr>
          <p:cNvPr id="113" name="组合 73"/>
          <p:cNvGrpSpPr/>
          <p:nvPr>
            <p:custDataLst>
              <p:tags r:id="rId67"/>
            </p:custDataLst>
          </p:nvPr>
        </p:nvGrpSpPr>
        <p:grpSpPr>
          <a:xfrm flipH="1">
            <a:off x="9083906" y="4452902"/>
            <a:ext cx="2452630" cy="1728878"/>
            <a:chOff x="1730626" y="5204947"/>
            <a:chExt cx="1709401" cy="1204970"/>
          </a:xfrm>
          <a:solidFill>
            <a:schemeClr val="bg1"/>
          </a:solidFill>
          <a:effectLst>
            <a:outerShdw blurRad="254000" dist="38100" dir="5400000" algn="t" rotWithShape="0">
              <a:prstClr val="black">
                <a:alpha val="20000"/>
              </a:prstClr>
            </a:outerShdw>
          </a:effectLst>
        </p:grpSpPr>
        <p:sp>
          <p:nvSpPr>
            <p:cNvPr id="1049145" name="等腰三角形 74"/>
            <p:cNvSpPr/>
            <p:nvPr>
              <p:custDataLst>
                <p:tags r:id="rId68"/>
              </p:custDataLst>
            </p:nvPr>
          </p:nvSpPr>
          <p:spPr>
            <a:xfrm rot="16200000">
              <a:off x="205458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6" name="等腰三角形 75"/>
            <p:cNvSpPr/>
            <p:nvPr>
              <p:custDataLst>
                <p:tags r:id="rId69"/>
              </p:custDataLst>
            </p:nvPr>
          </p:nvSpPr>
          <p:spPr>
            <a:xfrm rot="16200000">
              <a:off x="23831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7" name="等腰三角形 76"/>
            <p:cNvSpPr/>
            <p:nvPr>
              <p:custDataLst>
                <p:tags r:id="rId70"/>
              </p:custDataLst>
            </p:nvPr>
          </p:nvSpPr>
          <p:spPr>
            <a:xfrm rot="16200000">
              <a:off x="2710434"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8" name="等腰三角形 77"/>
            <p:cNvSpPr/>
            <p:nvPr>
              <p:custDataLst>
                <p:tags r:id="rId71"/>
              </p:custDataLst>
            </p:nvPr>
          </p:nvSpPr>
          <p:spPr>
            <a:xfrm rot="16200000">
              <a:off x="303896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49" name="等腰三角形 78"/>
            <p:cNvSpPr/>
            <p:nvPr>
              <p:custDataLst>
                <p:tags r:id="rId72"/>
              </p:custDataLst>
            </p:nvPr>
          </p:nvSpPr>
          <p:spPr>
            <a:xfrm rot="16200000">
              <a:off x="33667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0" name="等腰三角形 79"/>
            <p:cNvSpPr/>
            <p:nvPr>
              <p:custDataLst>
                <p:tags r:id="rId73"/>
              </p:custDataLst>
            </p:nvPr>
          </p:nvSpPr>
          <p:spPr>
            <a:xfrm rot="16200000">
              <a:off x="205458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1" name="等腰三角形 80"/>
            <p:cNvSpPr/>
            <p:nvPr>
              <p:custDataLst>
                <p:tags r:id="rId74"/>
              </p:custDataLst>
            </p:nvPr>
          </p:nvSpPr>
          <p:spPr>
            <a:xfrm rot="16200000">
              <a:off x="23831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2" name="等腰三角形 81"/>
            <p:cNvSpPr/>
            <p:nvPr>
              <p:custDataLst>
                <p:tags r:id="rId75"/>
              </p:custDataLst>
            </p:nvPr>
          </p:nvSpPr>
          <p:spPr>
            <a:xfrm rot="16200000">
              <a:off x="2710434"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3" name="等腰三角形 82"/>
            <p:cNvSpPr/>
            <p:nvPr>
              <p:custDataLst>
                <p:tags r:id="rId76"/>
              </p:custDataLst>
            </p:nvPr>
          </p:nvSpPr>
          <p:spPr>
            <a:xfrm rot="16200000">
              <a:off x="303896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4" name="等腰三角形 83"/>
            <p:cNvSpPr/>
            <p:nvPr>
              <p:custDataLst>
                <p:tags r:id="rId77"/>
              </p:custDataLst>
            </p:nvPr>
          </p:nvSpPr>
          <p:spPr>
            <a:xfrm rot="16200000">
              <a:off x="33667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5" name="等腰三角形 84"/>
            <p:cNvSpPr/>
            <p:nvPr>
              <p:custDataLst>
                <p:tags r:id="rId78"/>
              </p:custDataLst>
            </p:nvPr>
          </p:nvSpPr>
          <p:spPr>
            <a:xfrm rot="16200000">
              <a:off x="205458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6" name="等腰三角形 85"/>
            <p:cNvSpPr/>
            <p:nvPr>
              <p:custDataLst>
                <p:tags r:id="rId79"/>
              </p:custDataLst>
            </p:nvPr>
          </p:nvSpPr>
          <p:spPr>
            <a:xfrm rot="16200000">
              <a:off x="23831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7" name="等腰三角形 86"/>
            <p:cNvSpPr/>
            <p:nvPr>
              <p:custDataLst>
                <p:tags r:id="rId80"/>
              </p:custDataLst>
            </p:nvPr>
          </p:nvSpPr>
          <p:spPr>
            <a:xfrm rot="16200000">
              <a:off x="2710434"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8" name="等腰三角形 87"/>
            <p:cNvSpPr/>
            <p:nvPr>
              <p:custDataLst>
                <p:tags r:id="rId81"/>
              </p:custDataLst>
            </p:nvPr>
          </p:nvSpPr>
          <p:spPr>
            <a:xfrm rot="16200000">
              <a:off x="303896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59" name="等腰三角形 88"/>
            <p:cNvSpPr/>
            <p:nvPr>
              <p:custDataLst>
                <p:tags r:id="rId82"/>
              </p:custDataLst>
            </p:nvPr>
          </p:nvSpPr>
          <p:spPr>
            <a:xfrm rot="16200000">
              <a:off x="33667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0" name="等腰三角形 89"/>
            <p:cNvSpPr/>
            <p:nvPr>
              <p:custDataLst>
                <p:tags r:id="rId83"/>
              </p:custDataLst>
            </p:nvPr>
          </p:nvSpPr>
          <p:spPr>
            <a:xfrm rot="16200000">
              <a:off x="205458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1" name="等腰三角形 90"/>
            <p:cNvSpPr/>
            <p:nvPr>
              <p:custDataLst>
                <p:tags r:id="rId84"/>
              </p:custDataLst>
            </p:nvPr>
          </p:nvSpPr>
          <p:spPr>
            <a:xfrm rot="16200000">
              <a:off x="23831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2" name="等腰三角形 91"/>
            <p:cNvSpPr/>
            <p:nvPr>
              <p:custDataLst>
                <p:tags r:id="rId85"/>
              </p:custDataLst>
            </p:nvPr>
          </p:nvSpPr>
          <p:spPr>
            <a:xfrm rot="16200000">
              <a:off x="2710434"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3" name="等腰三角形 92"/>
            <p:cNvSpPr/>
            <p:nvPr>
              <p:custDataLst>
                <p:tags r:id="rId86"/>
              </p:custDataLst>
            </p:nvPr>
          </p:nvSpPr>
          <p:spPr>
            <a:xfrm rot="16200000">
              <a:off x="303896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4" name="等腰三角形 93"/>
            <p:cNvSpPr/>
            <p:nvPr>
              <p:custDataLst>
                <p:tags r:id="rId87"/>
              </p:custDataLst>
            </p:nvPr>
          </p:nvSpPr>
          <p:spPr>
            <a:xfrm rot="16200000">
              <a:off x="33667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5" name="等腰三角形 94"/>
            <p:cNvSpPr/>
            <p:nvPr>
              <p:custDataLst>
                <p:tags r:id="rId88"/>
              </p:custDataLst>
            </p:nvPr>
          </p:nvSpPr>
          <p:spPr>
            <a:xfrm rot="16200000">
              <a:off x="1725196"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6" name="等腰三角形 95"/>
            <p:cNvSpPr/>
            <p:nvPr>
              <p:custDataLst>
                <p:tags r:id="rId89"/>
              </p:custDataLst>
            </p:nvPr>
          </p:nvSpPr>
          <p:spPr>
            <a:xfrm rot="16200000">
              <a:off x="1725196"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7" name="等腰三角形 96"/>
            <p:cNvSpPr/>
            <p:nvPr>
              <p:custDataLst>
                <p:tags r:id="rId90"/>
              </p:custDataLst>
            </p:nvPr>
          </p:nvSpPr>
          <p:spPr>
            <a:xfrm rot="16200000">
              <a:off x="1725196"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8" name="等腰三角形 97"/>
            <p:cNvSpPr/>
            <p:nvPr>
              <p:custDataLst>
                <p:tags r:id="rId91"/>
              </p:custDataLst>
            </p:nvPr>
          </p:nvSpPr>
          <p:spPr>
            <a:xfrm rot="16200000">
              <a:off x="1725196"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69" name="等腰三角形 98"/>
            <p:cNvSpPr/>
            <p:nvPr>
              <p:custDataLst>
                <p:tags r:id="rId92"/>
              </p:custDataLst>
            </p:nvPr>
          </p:nvSpPr>
          <p:spPr>
            <a:xfrm rot="16200000">
              <a:off x="205458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0" name="等腰三角形 99"/>
            <p:cNvSpPr/>
            <p:nvPr>
              <p:custDataLst>
                <p:tags r:id="rId93"/>
              </p:custDataLst>
            </p:nvPr>
          </p:nvSpPr>
          <p:spPr>
            <a:xfrm rot="16200000">
              <a:off x="23831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1" name="等腰三角形 100"/>
            <p:cNvSpPr/>
            <p:nvPr>
              <p:custDataLst>
                <p:tags r:id="rId94"/>
              </p:custDataLst>
            </p:nvPr>
          </p:nvSpPr>
          <p:spPr>
            <a:xfrm rot="16200000">
              <a:off x="2710435"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2" name="等腰三角形 101"/>
            <p:cNvSpPr/>
            <p:nvPr>
              <p:custDataLst>
                <p:tags r:id="rId95"/>
              </p:custDataLst>
            </p:nvPr>
          </p:nvSpPr>
          <p:spPr>
            <a:xfrm rot="16200000">
              <a:off x="303896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3" name="等腰三角形 102"/>
            <p:cNvSpPr/>
            <p:nvPr>
              <p:custDataLst>
                <p:tags r:id="rId96"/>
              </p:custDataLst>
            </p:nvPr>
          </p:nvSpPr>
          <p:spPr>
            <a:xfrm rot="16200000">
              <a:off x="33667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4" name="等腰三角形 103"/>
            <p:cNvSpPr/>
            <p:nvPr>
              <p:custDataLst>
                <p:tags r:id="rId97"/>
              </p:custDataLst>
            </p:nvPr>
          </p:nvSpPr>
          <p:spPr>
            <a:xfrm rot="16200000">
              <a:off x="1725197"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sp>
        <p:nvSpPr>
          <p:cNvPr id="1049175" name="任意多边形: 形状 104"/>
          <p:cNvSpPr/>
          <p:nvPr>
            <p:custDataLst>
              <p:tags r:id="rId98"/>
            </p:custDataLst>
          </p:nvPr>
        </p:nvSpPr>
        <p:spPr>
          <a:xfrm rot="10800000" flipH="1">
            <a:off x="682565" y="4645772"/>
            <a:ext cx="3083878" cy="103886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6" name="任意多边形: 形状 105"/>
          <p:cNvSpPr/>
          <p:nvPr>
            <p:custDataLst>
              <p:tags r:id="rId99"/>
            </p:custDataLst>
          </p:nvPr>
        </p:nvSpPr>
        <p:spPr>
          <a:xfrm rot="10800000">
            <a:off x="8319389" y="1263237"/>
            <a:ext cx="2542560" cy="939967"/>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7" name="矩形 107"/>
          <p:cNvSpPr/>
          <p:nvPr>
            <p:custDataLst>
              <p:tags r:id="rId100"/>
            </p:custDataLst>
          </p:nvPr>
        </p:nvSpPr>
        <p:spPr>
          <a:xfrm>
            <a:off x="1805882" y="2053394"/>
            <a:ext cx="8951480" cy="3019499"/>
          </a:xfrm>
          <a:prstGeom prst="rect">
            <a:avLst/>
          </a:prstGeom>
          <a:pattFill prst="solidDmnd">
            <a:fgClr>
              <a:schemeClr val="accent2"/>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8" name="矩形 108"/>
          <p:cNvSpPr/>
          <p:nvPr>
            <p:custDataLst>
              <p:tags r:id="rId101"/>
            </p:custDataLst>
          </p:nvPr>
        </p:nvSpPr>
        <p:spPr>
          <a:xfrm>
            <a:off x="1586545" y="1808946"/>
            <a:ext cx="8951480" cy="3019491"/>
          </a:xfrm>
          <a:prstGeom prst="rect">
            <a:avLst/>
          </a:prstGeom>
          <a:pattFill prst="wdDnDiag">
            <a:fgClr>
              <a:schemeClr val="bg1">
                <a:lumMod val="95000"/>
              </a:schemeClr>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179" name="TextBox 4"/>
          <p:cNvSpPr txBox="1"/>
          <p:nvPr>
            <p:custDataLst>
              <p:tags r:id="rId102"/>
            </p:custDataLst>
          </p:nvPr>
        </p:nvSpPr>
        <p:spPr>
          <a:xfrm>
            <a:off x="2079103" y="858489"/>
            <a:ext cx="3124200" cy="3063241"/>
          </a:xfrm>
          <a:prstGeom prst="rect">
            <a:avLst/>
          </a:prstGeom>
          <a:noFill/>
        </p:spPr>
        <p:txBody>
          <a:bodyPr wrap="square" rtlCol="0">
            <a:spAutoFit/>
          </a:bodyPr>
          <a:p>
            <a:r>
              <a:rPr lang="id-ID" sz="19900" b="1" spc="300" baseline="0" dirty="0">
                <a:latin typeface="Arial" panose="020B0604020202020204" pitchFamily="34" charset="0"/>
                <a:ea typeface="Arial" panose="020B0604020202020204" pitchFamily="34" charset="0"/>
                <a:cs typeface="Arial" panose="020B0604020202020204" pitchFamily="34" charset="0"/>
                <a:sym typeface="+mn-lt"/>
              </a:rPr>
              <a:t>“</a:t>
            </a:r>
            <a:endParaRPr lang="id-ID" sz="16600" b="1" spc="300" baseline="0" dirty="0">
              <a:latin typeface="Arial" panose="020B0604020202020204" pitchFamily="34" charset="0"/>
              <a:ea typeface="Arial" panose="020B0604020202020204" pitchFamily="34" charset="0"/>
              <a:cs typeface="Arial" panose="020B0604020202020204" pitchFamily="34" charset="0"/>
              <a:sym typeface="+mn-lt"/>
            </a:endParaRPr>
          </a:p>
        </p:txBody>
      </p:sp>
      <p:sp>
        <p:nvSpPr>
          <p:cNvPr id="1049180" name="标题 1"/>
          <p:cNvSpPr>
            <a:spLocks noGrp="1"/>
          </p:cNvSpPr>
          <p:nvPr>
            <p:ph type="title" hasCustomPrompt="1"/>
            <p:custDataLst>
              <p:tags r:id="rId103"/>
            </p:custDataLst>
          </p:nvPr>
        </p:nvSpPr>
        <p:spPr>
          <a:xfrm>
            <a:off x="2112600" y="2320200"/>
            <a:ext cx="7966800" cy="1907104"/>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11500" b="1" i="0" u="none" strike="noStrike" kern="1200" cap="none" spc="600" normalizeH="0" baseline="0" noProof="1" dirty="0">
                <a:solidFill>
                  <a:schemeClr val="tx1"/>
                </a:solidFill>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1049181" name="文本占位符 114"/>
          <p:cNvSpPr>
            <a:spLocks noGrp="1"/>
          </p:cNvSpPr>
          <p:nvPr>
            <p:ph type="body" sz="quarter" idx="13" hasCustomPrompt="1"/>
            <p:custDataLst>
              <p:tags r:id="rId104"/>
            </p:custDataLst>
          </p:nvPr>
        </p:nvSpPr>
        <p:spPr>
          <a:xfrm>
            <a:off x="3899788" y="4316733"/>
            <a:ext cx="4419601" cy="422275"/>
          </a:xfrm>
        </p:spPr>
        <p:txBody>
          <a:bodyPr lIns="90000" tIns="46800" rIns="90000" bIns="46800" anchor="t">
            <a:normAutofit/>
          </a:bodyPr>
          <a:lstStyle>
            <a:lvl1pPr marL="0" indent="0" algn="ctr">
              <a:buNone/>
              <a:defRPr b="0" u="none" strike="noStrike" kern="1200" cap="none" spc="150" normalizeH="0" baseline="0">
                <a:solidFill>
                  <a:schemeClr val="tx1"/>
                </a:solidFill>
                <a:latin typeface="Arial" panose="020B0604020202020204" pitchFamily="34" charset="0"/>
              </a:defRPr>
            </a:lvl1pPr>
          </a:lstStyle>
          <a:p>
            <a:pPr lvl="0"/>
            <a:r>
              <a:rPr lang="zh-CN" altLang="en-US" dirty="0"/>
              <a:t>单击此处编辑文本</a:t>
            </a:r>
            <a:endParaRPr lang="zh-CN" altLang="en-US" dirty="0"/>
          </a:p>
        </p:txBody>
      </p:sp>
      <p:sp>
        <p:nvSpPr>
          <p:cNvPr id="1049182" name="日期占位符 2"/>
          <p:cNvSpPr>
            <a:spLocks noGrp="1"/>
          </p:cNvSpPr>
          <p:nvPr>
            <p:ph type="dt" sz="half" idx="10"/>
            <p:custDataLst>
              <p:tags r:id="rId10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9183" name="页脚占位符 3"/>
          <p:cNvSpPr>
            <a:spLocks noGrp="1"/>
          </p:cNvSpPr>
          <p:nvPr>
            <p:ph type="ftr" sz="quarter" idx="11"/>
            <p:custDataLst>
              <p:tags r:id="rId106"/>
            </p:custDataLst>
          </p:nvPr>
        </p:nvSpPr>
        <p:spPr/>
        <p:txBody>
          <a:bodyPr/>
          <a:lstStyle>
            <a:lvl1pPr>
              <a:defRPr baseline="0">
                <a:latin typeface="Arial" panose="020B0604020202020204" pitchFamily="34" charset="0"/>
              </a:defRPr>
            </a:lvl1pPr>
          </a:lstStyle>
          <a:p>
            <a:endParaRPr lang="zh-CN" altLang="en-US"/>
          </a:p>
        </p:txBody>
      </p:sp>
      <p:sp>
        <p:nvSpPr>
          <p:cNvPr id="1049184" name="灯片编号占位符 4"/>
          <p:cNvSpPr>
            <a:spLocks noGrp="1"/>
          </p:cNvSpPr>
          <p:nvPr>
            <p:ph type="sldNum" sz="quarter" idx="12"/>
            <p:custDataLst>
              <p:tags r:id="rId10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gradFill>
          <a:gsLst>
            <a:gs pos="7000">
              <a:schemeClr val="accent3"/>
            </a:gs>
            <a:gs pos="100000">
              <a:schemeClr val="accent4"/>
            </a:gs>
          </a:gsLst>
          <a:lin ang="0" scaled="0"/>
        </a:gradFill>
        <a:effectLst/>
      </p:bgPr>
    </p:bg>
    <p:spTree>
      <p:nvGrpSpPr>
        <p:cNvPr id="74" name=""/>
        <p:cNvGrpSpPr/>
        <p:nvPr/>
      </p:nvGrpSpPr>
      <p:grpSpPr>
        <a:xfrm>
          <a:off x="0" y="0"/>
          <a:ext cx="0" cy="0"/>
          <a:chOff x="0" y="0"/>
          <a:chExt cx="0" cy="0"/>
        </a:xfrm>
      </p:grpSpPr>
      <p:sp>
        <p:nvSpPr>
          <p:cNvPr id="1048958" name="矩形 9"/>
          <p:cNvSpPr/>
          <p:nvPr userDrawn="1">
            <p:custDataLst>
              <p:tags r:id="rId2"/>
            </p:custDataLst>
          </p:nvPr>
        </p:nvSpPr>
        <p:spPr>
          <a:xfrm>
            <a:off x="0" y="358775"/>
            <a:ext cx="12192000" cy="6197600"/>
          </a:xfrm>
          <a:prstGeom prst="rect">
            <a:avLst/>
          </a:prstGeom>
          <a:solidFill>
            <a:schemeClr val="bg2"/>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altLang="zh-CN" baseline="0">
              <a:latin typeface="Arial" panose="020B0604020202020204" pitchFamily="34" charset="0"/>
              <a:ea typeface="Arial" panose="020B0604020202020204" pitchFamily="34" charset="0"/>
              <a:sym typeface="+mn-ea"/>
            </a:endParaRPr>
          </a:p>
        </p:txBody>
      </p:sp>
      <p:sp>
        <p:nvSpPr>
          <p:cNvPr id="1048959" name="任意多边形: 形状 6"/>
          <p:cNvSpPr/>
          <p:nvPr userDrawn="1">
            <p:custDataLst>
              <p:tags r:id="rId3"/>
            </p:custDataLst>
          </p:nvPr>
        </p:nvSpPr>
        <p:spPr>
          <a:xfrm rot="10800000">
            <a:off x="10761980" y="145415"/>
            <a:ext cx="1333500" cy="49276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gradFill>
            <a:gsLst>
              <a:gs pos="0">
                <a:schemeClr val="accent1"/>
              </a:gs>
              <a:gs pos="100000">
                <a:schemeClr val="accent2"/>
              </a:gs>
            </a:gsLst>
            <a:lin ang="0" scaled="0"/>
          </a:gra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60" name="任意多边形 37"/>
          <p:cNvSpPr/>
          <p:nvPr userDrawn="1">
            <p:custDataLst>
              <p:tags r:id="rId4"/>
            </p:custDataLst>
          </p:nvPr>
        </p:nvSpPr>
        <p:spPr>
          <a:xfrm rot="5400000" flipH="1">
            <a:off x="278448" y="5658803"/>
            <a:ext cx="949960" cy="108013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496" h="1701">
                <a:moveTo>
                  <a:pt x="1311" y="159"/>
                </a:moveTo>
                <a:lnTo>
                  <a:pt x="1404" y="0"/>
                </a:lnTo>
                <a:lnTo>
                  <a:pt x="1496" y="159"/>
                </a:lnTo>
                <a:lnTo>
                  <a:pt x="1311" y="159"/>
                </a:lnTo>
                <a:close/>
                <a:moveTo>
                  <a:pt x="1311" y="931"/>
                </a:moveTo>
                <a:lnTo>
                  <a:pt x="1404" y="772"/>
                </a:lnTo>
                <a:lnTo>
                  <a:pt x="1496" y="931"/>
                </a:lnTo>
                <a:lnTo>
                  <a:pt x="1311" y="931"/>
                </a:lnTo>
                <a:close/>
                <a:moveTo>
                  <a:pt x="1311" y="1701"/>
                </a:moveTo>
                <a:lnTo>
                  <a:pt x="1404" y="1542"/>
                </a:lnTo>
                <a:lnTo>
                  <a:pt x="1496" y="1701"/>
                </a:lnTo>
                <a:lnTo>
                  <a:pt x="1311" y="1701"/>
                </a:lnTo>
                <a:close/>
                <a:moveTo>
                  <a:pt x="650" y="159"/>
                </a:moveTo>
                <a:lnTo>
                  <a:pt x="743" y="0"/>
                </a:lnTo>
                <a:lnTo>
                  <a:pt x="835" y="159"/>
                </a:lnTo>
                <a:lnTo>
                  <a:pt x="650" y="159"/>
                </a:lnTo>
                <a:close/>
                <a:moveTo>
                  <a:pt x="650" y="931"/>
                </a:moveTo>
                <a:lnTo>
                  <a:pt x="743" y="772"/>
                </a:lnTo>
                <a:lnTo>
                  <a:pt x="835" y="931"/>
                </a:lnTo>
                <a:lnTo>
                  <a:pt x="650" y="931"/>
                </a:lnTo>
                <a:close/>
                <a:moveTo>
                  <a:pt x="650" y="1701"/>
                </a:moveTo>
                <a:lnTo>
                  <a:pt x="743" y="1542"/>
                </a:lnTo>
                <a:lnTo>
                  <a:pt x="835" y="1701"/>
                </a:lnTo>
                <a:lnTo>
                  <a:pt x="650" y="1701"/>
                </a:lnTo>
                <a:close/>
                <a:moveTo>
                  <a:pt x="0" y="159"/>
                </a:moveTo>
                <a:lnTo>
                  <a:pt x="93" y="0"/>
                </a:lnTo>
                <a:lnTo>
                  <a:pt x="185" y="159"/>
                </a:lnTo>
                <a:lnTo>
                  <a:pt x="0" y="159"/>
                </a:lnTo>
                <a:close/>
                <a:moveTo>
                  <a:pt x="0" y="931"/>
                </a:moveTo>
                <a:lnTo>
                  <a:pt x="93" y="772"/>
                </a:lnTo>
                <a:lnTo>
                  <a:pt x="185" y="931"/>
                </a:lnTo>
                <a:lnTo>
                  <a:pt x="0" y="931"/>
                </a:lnTo>
                <a:close/>
                <a:moveTo>
                  <a:pt x="0" y="1701"/>
                </a:moveTo>
                <a:lnTo>
                  <a:pt x="93" y="1542"/>
                </a:lnTo>
                <a:lnTo>
                  <a:pt x="185" y="1701"/>
                </a:lnTo>
                <a:lnTo>
                  <a:pt x="0" y="1701"/>
                </a:lnTo>
                <a:close/>
              </a:path>
            </a:pathLst>
          </a:cu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baseline="0">
              <a:latin typeface="Arial" panose="020B0604020202020204" pitchFamily="34" charset="0"/>
              <a:ea typeface="Arial" panose="020B0604020202020204" pitchFamily="34" charset="0"/>
            </a:endParaRPr>
          </a:p>
        </p:txBody>
      </p:sp>
      <p:cxnSp>
        <p:nvCxnSpPr>
          <p:cNvPr id="3145737" name="直接连接符 47"/>
          <p:cNvCxnSpPr/>
          <p:nvPr userDrawn="1">
            <p:custDataLst>
              <p:tags r:id="rId5"/>
            </p:custDataLst>
          </p:nvPr>
        </p:nvCxnSpPr>
        <p:spPr>
          <a:xfrm rot="10800000" flipH="1">
            <a:off x="833120" y="320675"/>
            <a:ext cx="11938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8" name="直接连接符 48"/>
          <p:cNvCxnSpPr/>
          <p:nvPr userDrawn="1">
            <p:custDataLst>
              <p:tags r:id="rId6"/>
            </p:custDataLst>
          </p:nvPr>
        </p:nvCxnSpPr>
        <p:spPr>
          <a:xfrm>
            <a:off x="1054100" y="320675"/>
            <a:ext cx="346202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直接连接符 49"/>
          <p:cNvCxnSpPr/>
          <p:nvPr userDrawn="1">
            <p:custDataLst>
              <p:tags r:id="rId7"/>
            </p:custDataLst>
          </p:nvPr>
        </p:nvCxnSpPr>
        <p:spPr>
          <a:xfrm>
            <a:off x="213360" y="320675"/>
            <a:ext cx="531495"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直接连接符 50"/>
          <p:cNvCxnSpPr/>
          <p:nvPr userDrawn="1">
            <p:custDataLst>
              <p:tags r:id="rId8"/>
            </p:custDataLst>
          </p:nvPr>
        </p:nvCxnSpPr>
        <p:spPr>
          <a:xfrm rot="10800000" flipH="1">
            <a:off x="4610735" y="320675"/>
            <a:ext cx="11938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52"/>
          <p:cNvCxnSpPr/>
          <p:nvPr userDrawn="1">
            <p:custDataLst>
              <p:tags r:id="rId9"/>
            </p:custDataLst>
          </p:nvPr>
        </p:nvCxnSpPr>
        <p:spPr>
          <a:xfrm rot="10800000" flipH="1">
            <a:off x="8058785" y="6541135"/>
            <a:ext cx="11938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2" name="直接连接符 53"/>
          <p:cNvCxnSpPr/>
          <p:nvPr userDrawn="1">
            <p:custDataLst>
              <p:tags r:id="rId10"/>
            </p:custDataLst>
          </p:nvPr>
        </p:nvCxnSpPr>
        <p:spPr>
          <a:xfrm>
            <a:off x="8279765" y="6541135"/>
            <a:ext cx="346202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直接连接符 54"/>
          <p:cNvCxnSpPr/>
          <p:nvPr userDrawn="1">
            <p:custDataLst>
              <p:tags r:id="rId11"/>
            </p:custDataLst>
          </p:nvPr>
        </p:nvCxnSpPr>
        <p:spPr>
          <a:xfrm>
            <a:off x="7439025" y="6541135"/>
            <a:ext cx="531495"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55"/>
          <p:cNvCxnSpPr/>
          <p:nvPr userDrawn="1">
            <p:custDataLst>
              <p:tags r:id="rId12"/>
            </p:custDataLst>
          </p:nvPr>
        </p:nvCxnSpPr>
        <p:spPr>
          <a:xfrm rot="10800000" flipH="1">
            <a:off x="11836400" y="6541135"/>
            <a:ext cx="119380"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48961" name="标题 1"/>
          <p:cNvSpPr>
            <a:spLocks noGrp="1"/>
          </p:cNvSpPr>
          <p:nvPr>
            <p:ph type="title"/>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1048962" name="日期占位符 2"/>
          <p:cNvSpPr>
            <a:spLocks noGrp="1"/>
          </p:cNvSpPr>
          <p:nvPr>
            <p:ph type="dt" sz="half" idx="10"/>
            <p:custDataLst>
              <p:tags r:id="rId14"/>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8963" name="页脚占位符 3"/>
          <p:cNvSpPr>
            <a:spLocks noGrp="1"/>
          </p:cNvSpPr>
          <p:nvPr>
            <p:ph type="ftr" sz="quarter" idx="11"/>
            <p:custDataLst>
              <p:tags r:id="rId15"/>
            </p:custDataLst>
          </p:nvPr>
        </p:nvSpPr>
        <p:spPr/>
        <p:txBody>
          <a:bodyPr/>
          <a:lstStyle>
            <a:lvl1pPr>
              <a:defRPr baseline="0">
                <a:latin typeface="Arial" panose="020B0604020202020204" pitchFamily="34" charset="0"/>
              </a:defRPr>
            </a:lvl1pPr>
          </a:lstStyle>
          <a:p>
            <a:endParaRPr lang="zh-CN" altLang="en-US" dirty="0"/>
          </a:p>
        </p:txBody>
      </p:sp>
      <p:sp>
        <p:nvSpPr>
          <p:cNvPr id="1048964" name="灯片编号占位符 4"/>
          <p:cNvSpPr>
            <a:spLocks noGrp="1"/>
          </p:cNvSpPr>
          <p:nvPr>
            <p:ph type="sldNum" sz="quarter" idx="12"/>
            <p:custDataLst>
              <p:tags r:id="rId16"/>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gradFill>
          <a:gsLst>
            <a:gs pos="7000">
              <a:schemeClr val="accent3"/>
            </a:gs>
            <a:gs pos="100000">
              <a:schemeClr val="accent4"/>
            </a:gs>
          </a:gsLst>
          <a:lin ang="0" scaled="0"/>
        </a:gradFill>
        <a:effectLst/>
      </p:bgPr>
    </p:bg>
    <p:spTree>
      <p:nvGrpSpPr>
        <p:cNvPr id="78" name=""/>
        <p:cNvGrpSpPr/>
        <p:nvPr/>
      </p:nvGrpSpPr>
      <p:grpSpPr>
        <a:xfrm>
          <a:off x="0" y="0"/>
          <a:ext cx="0" cy="0"/>
          <a:chOff x="0" y="0"/>
          <a:chExt cx="0" cy="0"/>
        </a:xfrm>
      </p:grpSpPr>
      <p:grpSp>
        <p:nvGrpSpPr>
          <p:cNvPr id="79" name="组合 5"/>
          <p:cNvGrpSpPr/>
          <p:nvPr userDrawn="1">
            <p:custDataLst>
              <p:tags r:id="rId2"/>
            </p:custDataLst>
          </p:nvPr>
        </p:nvGrpSpPr>
        <p:grpSpPr>
          <a:xfrm>
            <a:off x="175620" y="180902"/>
            <a:ext cx="11825205" cy="6525506"/>
            <a:chOff x="335798" y="333719"/>
            <a:chExt cx="11825205" cy="6525506"/>
          </a:xfrm>
        </p:grpSpPr>
        <p:sp>
          <p:nvSpPr>
            <p:cNvPr id="1048970" name="矩形 34"/>
            <p:cNvSpPr/>
            <p:nvPr userDrawn="1">
              <p:custDataLst>
                <p:tags r:id="rId3"/>
              </p:custDataLst>
            </p:nvPr>
          </p:nvSpPr>
          <p:spPr>
            <a:xfrm>
              <a:off x="548729" y="569406"/>
              <a:ext cx="11612274" cy="6289819"/>
            </a:xfrm>
            <a:prstGeom prst="rect">
              <a:avLst/>
            </a:prstGeom>
            <a:pattFill prst="solidDmnd">
              <a:fgClr>
                <a:schemeClr val="accent1"/>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71" name="矩形: 圆角 35"/>
            <p:cNvSpPr/>
            <p:nvPr userDrawn="1">
              <p:custDataLst>
                <p:tags r:id="rId4"/>
              </p:custDataLst>
            </p:nvPr>
          </p:nvSpPr>
          <p:spPr>
            <a:xfrm>
              <a:off x="335798" y="333719"/>
              <a:ext cx="11612274" cy="6289819"/>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8972" name="日期占位符 1"/>
            <p:cNvSpPr txBox="1"/>
            <p:nvPr userDrawn="1">
              <p:custDataLst>
                <p:tags r:id="rId5"/>
              </p:custDataLst>
            </p:nvPr>
          </p:nvSpPr>
          <p:spPr>
            <a:xfrm>
              <a:off x="1032142" y="6502233"/>
              <a:ext cx="2700000" cy="316800"/>
            </a:xfrm>
            <a:prstGeom prst="rect">
              <a:avLst/>
            </a:prstGeom>
          </p:spPr>
          <p:txBody>
            <a:bodyPr vert="horz" lIns="91440" tIns="45720" rIns="91440" bIns="45720" rtlCol="0" anchor="ctr">
              <a:normAutofit/>
            </a:bodyPr>
            <a:lstStyle>
              <a:defPPr>
                <a:defRPr lang="zh-CN"/>
              </a:defPPr>
              <a:lvl1pPr marL="0" algn="l"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sp>
          <p:nvSpPr>
            <p:cNvPr id="1048973" name="灯片编号占位符 3"/>
            <p:cNvSpPr txBox="1"/>
            <p:nvPr userDrawn="1">
              <p:custDataLst>
                <p:tags r:id="rId6"/>
              </p:custDataLst>
            </p:nvPr>
          </p:nvSpPr>
          <p:spPr>
            <a:xfrm>
              <a:off x="8763000" y="65022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grpSp>
      <p:sp>
        <p:nvSpPr>
          <p:cNvPr id="1048974"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1048975"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Arial" panose="020B0604020202020204" pitchFamily="34" charset="0"/>
              </a:defRPr>
            </a:lvl1pPr>
            <a:lvl2pPr>
              <a:defRPr baseline="0">
                <a:solidFill>
                  <a:schemeClr val="tx1">
                    <a:lumMod val="75000"/>
                    <a:lumOff val="25000"/>
                  </a:schemeClr>
                </a:solidFill>
                <a:latin typeface="Arial" panose="020B0604020202020204" pitchFamily="34" charset="0"/>
                <a:ea typeface="Arial" panose="020B0604020202020204" pitchFamily="34" charset="0"/>
              </a:defRPr>
            </a:lvl2pPr>
            <a:lvl3pPr>
              <a:defRPr baseline="0">
                <a:solidFill>
                  <a:schemeClr val="tx1">
                    <a:lumMod val="75000"/>
                    <a:lumOff val="25000"/>
                  </a:schemeClr>
                </a:solidFill>
                <a:latin typeface="Arial" panose="020B0604020202020204" pitchFamily="34" charset="0"/>
                <a:ea typeface="Arial" panose="020B0604020202020204" pitchFamily="34" charset="0"/>
              </a:defRPr>
            </a:lvl3pPr>
            <a:lvl4pPr>
              <a:defRPr baseline="0">
                <a:solidFill>
                  <a:schemeClr val="tx1">
                    <a:lumMod val="75000"/>
                    <a:lumOff val="25000"/>
                  </a:schemeClr>
                </a:solidFill>
                <a:latin typeface="Arial" panose="020B0604020202020204" pitchFamily="34" charset="0"/>
                <a:ea typeface="Arial" panose="020B0604020202020204" pitchFamily="34" charset="0"/>
              </a:defRPr>
            </a:lvl4pPr>
            <a:lvl5pPr>
              <a:defRPr baseline="0">
                <a:solidFill>
                  <a:schemeClr val="tx1">
                    <a:lumMod val="75000"/>
                    <a:lumOff val="2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976" name="日期占位符 2"/>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8977" name="页脚占位符 3"/>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dirty="0"/>
          </a:p>
        </p:txBody>
      </p:sp>
      <p:sp>
        <p:nvSpPr>
          <p:cNvPr id="1048978"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gradFill>
          <a:gsLst>
            <a:gs pos="0">
              <a:schemeClr val="accent1"/>
            </a:gs>
            <a:gs pos="100000">
              <a:schemeClr val="accent4"/>
            </a:gs>
          </a:gsLst>
          <a:lin ang="0" scaled="0"/>
        </a:gradFill>
        <a:effectLst/>
      </p:bgPr>
    </p:bg>
    <p:spTree>
      <p:nvGrpSpPr>
        <p:cNvPr id="83" name=""/>
        <p:cNvGrpSpPr/>
        <p:nvPr/>
      </p:nvGrpSpPr>
      <p:grpSpPr>
        <a:xfrm>
          <a:off x="0" y="0"/>
          <a:ext cx="0" cy="0"/>
          <a:chOff x="0" y="0"/>
          <a:chExt cx="0" cy="0"/>
        </a:xfrm>
      </p:grpSpPr>
      <p:grpSp>
        <p:nvGrpSpPr>
          <p:cNvPr id="84" name="组合 13"/>
          <p:cNvGrpSpPr/>
          <p:nvPr userDrawn="1">
            <p:custDataLst>
              <p:tags r:id="rId2"/>
            </p:custDataLst>
          </p:nvPr>
        </p:nvGrpSpPr>
        <p:grpSpPr>
          <a:xfrm>
            <a:off x="175620" y="180902"/>
            <a:ext cx="11825205" cy="6525506"/>
            <a:chOff x="335798" y="333719"/>
            <a:chExt cx="11825205" cy="6525506"/>
          </a:xfrm>
        </p:grpSpPr>
        <p:sp>
          <p:nvSpPr>
            <p:cNvPr id="1048984" name="矩形 14"/>
            <p:cNvSpPr/>
            <p:nvPr userDrawn="1">
              <p:custDataLst>
                <p:tags r:id="rId3"/>
              </p:custDataLst>
            </p:nvPr>
          </p:nvSpPr>
          <p:spPr>
            <a:xfrm>
              <a:off x="548729" y="569406"/>
              <a:ext cx="11612274" cy="6289819"/>
            </a:xfrm>
            <a:prstGeom prst="rect">
              <a:avLst/>
            </a:prstGeom>
            <a:pattFill prst="solidDmnd">
              <a:fgClr>
                <a:schemeClr val="accent1"/>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85" name="矩形: 圆角 15"/>
            <p:cNvSpPr/>
            <p:nvPr userDrawn="1">
              <p:custDataLst>
                <p:tags r:id="rId4"/>
              </p:custDataLst>
            </p:nvPr>
          </p:nvSpPr>
          <p:spPr>
            <a:xfrm>
              <a:off x="335798" y="333719"/>
              <a:ext cx="11612274" cy="6289819"/>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8986" name="日期占位符 1"/>
            <p:cNvSpPr txBox="1"/>
            <p:nvPr userDrawn="1">
              <p:custDataLst>
                <p:tags r:id="rId5"/>
              </p:custDataLst>
            </p:nvPr>
          </p:nvSpPr>
          <p:spPr>
            <a:xfrm>
              <a:off x="1032142" y="6502233"/>
              <a:ext cx="2700000" cy="316800"/>
            </a:xfrm>
            <a:prstGeom prst="rect">
              <a:avLst/>
            </a:prstGeom>
          </p:spPr>
          <p:txBody>
            <a:bodyPr vert="horz" lIns="91440" tIns="45720" rIns="91440" bIns="45720" rtlCol="0" anchor="ctr">
              <a:normAutofit/>
            </a:bodyPr>
            <a:lstStyle>
              <a:defPPr>
                <a:defRPr lang="zh-CN"/>
              </a:defPPr>
              <a:lvl1pPr marL="0" algn="l"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sp>
          <p:nvSpPr>
            <p:cNvPr id="1048987" name="灯片编号占位符 3"/>
            <p:cNvSpPr txBox="1"/>
            <p:nvPr userDrawn="1">
              <p:custDataLst>
                <p:tags r:id="rId6"/>
              </p:custDataLst>
            </p:nvPr>
          </p:nvSpPr>
          <p:spPr>
            <a:xfrm>
              <a:off x="8763000" y="65022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grpSp>
      <p:sp>
        <p:nvSpPr>
          <p:cNvPr id="1048988" name="矩形 7"/>
          <p:cNvSpPr/>
          <p:nvPr userDrawn="1">
            <p:custDataLst>
              <p:tags r:id="rId7"/>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dirty="0">
              <a:latin typeface="Arial" panose="020B0604020202020204" pitchFamily="34" charset="0"/>
              <a:sym typeface="+mn-ea"/>
            </a:endParaRPr>
          </a:p>
        </p:txBody>
      </p:sp>
      <p:sp>
        <p:nvSpPr>
          <p:cNvPr id="1048989" name="标题 1"/>
          <p:cNvSpPr>
            <a:spLocks noGrp="1"/>
          </p:cNvSpPr>
          <p:nvPr>
            <p:ph type="title" hasCustomPrompt="1"/>
            <p:custDataLst>
              <p:tags r:id="rId8"/>
            </p:custDataLst>
          </p:nvPr>
        </p:nvSpPr>
        <p:spPr>
          <a:xfrm>
            <a:off x="583200" y="770400"/>
            <a:ext cx="3960000" cy="882000"/>
          </a:xfrm>
        </p:spPr>
        <p:txBody>
          <a:bodyPr anchor="ctr"/>
          <a:lstStyle>
            <a:lvl1pPr>
              <a:defRPr sz="3600" baseline="0">
                <a:gradFill>
                  <a:gsLst>
                    <a:gs pos="0">
                      <a:schemeClr val="accent1"/>
                    </a:gs>
                    <a:gs pos="100000">
                      <a:schemeClr val="accent4"/>
                    </a:gs>
                  </a:gsLst>
                  <a:lin ang="0" scaled="0"/>
                </a:gradFill>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1048990" name="日期占位符 2"/>
          <p:cNvSpPr>
            <a:spLocks noGrp="1"/>
          </p:cNvSpPr>
          <p:nvPr>
            <p:ph type="dt" sz="half" idx="10"/>
            <p:custDataLst>
              <p:tags r:id="rId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8991" name="页脚占位符 3"/>
          <p:cNvSpPr>
            <a:spLocks noGrp="1"/>
          </p:cNvSpPr>
          <p:nvPr>
            <p:ph type="ftr" sz="quarter" idx="11"/>
            <p:custDataLst>
              <p:tags r:id="rId10"/>
            </p:custDataLst>
          </p:nvPr>
        </p:nvSpPr>
        <p:spPr/>
        <p:txBody>
          <a:bodyPr/>
          <a:lstStyle>
            <a:lvl1pPr>
              <a:defRPr baseline="0">
                <a:latin typeface="Arial" panose="020B0604020202020204" pitchFamily="34" charset="0"/>
              </a:defRPr>
            </a:lvl1pPr>
          </a:lstStyle>
          <a:p>
            <a:endParaRPr lang="zh-CN" altLang="en-US" dirty="0"/>
          </a:p>
        </p:txBody>
      </p:sp>
      <p:sp>
        <p:nvSpPr>
          <p:cNvPr id="1048992"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048993" name="文本占位符 6"/>
          <p:cNvSpPr>
            <a:spLocks noGrp="1"/>
          </p:cNvSpPr>
          <p:nvPr>
            <p:ph type="body" sz="quarter" idx="13"/>
            <p:custDataLst>
              <p:tags r:id="rId12"/>
            </p:custDataLst>
          </p:nvPr>
        </p:nvSpPr>
        <p:spPr>
          <a:xfrm>
            <a:off x="586800" y="1764000"/>
            <a:ext cx="3956400" cy="4093200"/>
          </a:xfrm>
        </p:spPr>
        <p:txBody>
          <a:bodyPr/>
          <a:lstStyle>
            <a:lvl1pPr>
              <a:defRPr baseline="0">
                <a:solidFill>
                  <a:schemeClr val="bg1"/>
                </a:solidFill>
                <a:latin typeface="Arial" panose="020B0604020202020204" pitchFamily="34" charset="0"/>
                <a:ea typeface="Arial" panose="020B0604020202020204" pitchFamily="34" charset="0"/>
              </a:defRPr>
            </a:lvl1pPr>
            <a:lvl2pPr>
              <a:defRPr baseline="0">
                <a:solidFill>
                  <a:schemeClr val="bg1"/>
                </a:solidFill>
                <a:latin typeface="Arial" panose="020B0604020202020204" pitchFamily="34" charset="0"/>
                <a:ea typeface="Arial" panose="020B0604020202020204" pitchFamily="34" charset="0"/>
              </a:defRPr>
            </a:lvl2pPr>
            <a:lvl3pPr>
              <a:defRPr baseline="0">
                <a:solidFill>
                  <a:schemeClr val="bg1"/>
                </a:solidFill>
                <a:latin typeface="Arial" panose="020B0604020202020204" pitchFamily="34" charset="0"/>
                <a:ea typeface="Arial" panose="020B0604020202020204" pitchFamily="34" charset="0"/>
              </a:defRPr>
            </a:lvl3pPr>
            <a:lvl4pPr>
              <a:defRPr baseline="0">
                <a:solidFill>
                  <a:schemeClr val="bg1"/>
                </a:solidFill>
                <a:latin typeface="Arial" panose="020B0604020202020204" pitchFamily="34" charset="0"/>
                <a:ea typeface="Arial" panose="020B0604020202020204" pitchFamily="34" charset="0"/>
              </a:defRPr>
            </a:lvl4pPr>
            <a:lvl5pPr>
              <a:defRPr baseline="0">
                <a:solidFill>
                  <a:schemeClr val="bg1"/>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994" name="内容占位符 8"/>
          <p:cNvSpPr>
            <a:spLocks noGrp="1"/>
          </p:cNvSpPr>
          <p:nvPr>
            <p:ph sz="quarter" idx="14"/>
            <p:custDataLst>
              <p:tags r:id="rId13"/>
            </p:custDataLst>
          </p:nvPr>
        </p:nvSpPr>
        <p:spPr>
          <a:xfrm>
            <a:off x="5101200" y="769938"/>
            <a:ext cx="6480000" cy="5087937"/>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995" name="任意多边形: 形状 18"/>
          <p:cNvSpPr/>
          <p:nvPr userDrawn="1">
            <p:custDataLst>
              <p:tags r:id="rId14"/>
            </p:custDataLst>
          </p:nvPr>
        </p:nvSpPr>
        <p:spPr>
          <a:xfrm rot="10800000">
            <a:off x="124224" y="6189569"/>
            <a:ext cx="903034" cy="333846"/>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gradFill>
            <a:gsLst>
              <a:gs pos="0">
                <a:schemeClr val="accent2"/>
              </a:gs>
              <a:gs pos="100000">
                <a:schemeClr val="accent3"/>
              </a:gs>
            </a:gsLst>
            <a:lin ang="0" scaled="0"/>
          </a:gra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gradFill>
          <a:gsLst>
            <a:gs pos="0">
              <a:schemeClr val="accent1"/>
            </a:gs>
            <a:gs pos="100000">
              <a:schemeClr val="accent4"/>
            </a:gs>
          </a:gsLst>
          <a:lin ang="0" scaled="0"/>
        </a:gradFill>
        <a:effectLst/>
      </p:bgPr>
    </p:bg>
    <p:spTree>
      <p:nvGrpSpPr>
        <p:cNvPr id="88" name=""/>
        <p:cNvGrpSpPr/>
        <p:nvPr/>
      </p:nvGrpSpPr>
      <p:grpSpPr>
        <a:xfrm>
          <a:off x="0" y="0"/>
          <a:ext cx="0" cy="0"/>
          <a:chOff x="0" y="0"/>
          <a:chExt cx="0" cy="0"/>
        </a:xfrm>
      </p:grpSpPr>
      <p:grpSp>
        <p:nvGrpSpPr>
          <p:cNvPr id="89" name="组合 52"/>
          <p:cNvGrpSpPr/>
          <p:nvPr userDrawn="1">
            <p:custDataLst>
              <p:tags r:id="rId2"/>
            </p:custDataLst>
          </p:nvPr>
        </p:nvGrpSpPr>
        <p:grpSpPr>
          <a:xfrm>
            <a:off x="175620" y="180902"/>
            <a:ext cx="11825205" cy="6525506"/>
            <a:chOff x="335798" y="333719"/>
            <a:chExt cx="11825205" cy="6525506"/>
          </a:xfrm>
        </p:grpSpPr>
        <p:sp>
          <p:nvSpPr>
            <p:cNvPr id="1049001" name="矩形 53"/>
            <p:cNvSpPr/>
            <p:nvPr userDrawn="1">
              <p:custDataLst>
                <p:tags r:id="rId3"/>
              </p:custDataLst>
            </p:nvPr>
          </p:nvSpPr>
          <p:spPr>
            <a:xfrm>
              <a:off x="548729" y="569406"/>
              <a:ext cx="11612274" cy="6289819"/>
            </a:xfrm>
            <a:prstGeom prst="rect">
              <a:avLst/>
            </a:prstGeom>
            <a:pattFill prst="solidDmnd">
              <a:fgClr>
                <a:schemeClr val="accent1"/>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02" name="矩形: 圆角 54"/>
            <p:cNvSpPr/>
            <p:nvPr userDrawn="1">
              <p:custDataLst>
                <p:tags r:id="rId4"/>
              </p:custDataLst>
            </p:nvPr>
          </p:nvSpPr>
          <p:spPr>
            <a:xfrm>
              <a:off x="335798" y="333719"/>
              <a:ext cx="11612274" cy="6289819"/>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9003" name="日期占位符 1"/>
            <p:cNvSpPr txBox="1"/>
            <p:nvPr userDrawn="1">
              <p:custDataLst>
                <p:tags r:id="rId5"/>
              </p:custDataLst>
            </p:nvPr>
          </p:nvSpPr>
          <p:spPr>
            <a:xfrm>
              <a:off x="1032142" y="6502233"/>
              <a:ext cx="2700000" cy="316800"/>
            </a:xfrm>
            <a:prstGeom prst="rect">
              <a:avLst/>
            </a:prstGeom>
          </p:spPr>
          <p:txBody>
            <a:bodyPr vert="horz" lIns="91440" tIns="45720" rIns="91440" bIns="45720" rtlCol="0" anchor="ctr">
              <a:normAutofit/>
            </a:bodyPr>
            <a:lstStyle>
              <a:defPPr>
                <a:defRPr lang="zh-CN"/>
              </a:defPPr>
              <a:lvl1pPr marL="0" algn="l"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sp>
          <p:nvSpPr>
            <p:cNvPr id="1049004" name="灯片编号占位符 3"/>
            <p:cNvSpPr txBox="1"/>
            <p:nvPr userDrawn="1">
              <p:custDataLst>
                <p:tags r:id="rId6"/>
              </p:custDataLst>
            </p:nvPr>
          </p:nvSpPr>
          <p:spPr>
            <a:xfrm>
              <a:off x="8763000" y="65022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grpSp>
      <p:sp>
        <p:nvSpPr>
          <p:cNvPr id="1049005" name="矩形 9"/>
          <p:cNvSpPr/>
          <p:nvPr userDrawn="1">
            <p:custDataLst>
              <p:tags r:id="rId7"/>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dirty="0">
              <a:latin typeface="Arial" panose="020B0604020202020204" pitchFamily="34" charset="0"/>
              <a:sym typeface="+mn-ea"/>
            </a:endParaRPr>
          </a:p>
        </p:txBody>
      </p:sp>
      <p:sp>
        <p:nvSpPr>
          <p:cNvPr id="1049006" name="任意多边形 40"/>
          <p:cNvSpPr/>
          <p:nvPr userDrawn="1">
            <p:custDataLst>
              <p:tags r:id="rId8"/>
            </p:custDataLst>
          </p:nvPr>
        </p:nvSpPr>
        <p:spPr>
          <a:xfrm flipH="1">
            <a:off x="11192510" y="5970270"/>
            <a:ext cx="902970" cy="787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22" h="1240">
                <a:moveTo>
                  <a:pt x="0" y="59"/>
                </a:moveTo>
                <a:cubicBezTo>
                  <a:pt x="0" y="26"/>
                  <a:pt x="26" y="0"/>
                  <a:pt x="59" y="0"/>
                </a:cubicBezTo>
                <a:cubicBezTo>
                  <a:pt x="92" y="0"/>
                  <a:pt x="118" y="26"/>
                  <a:pt x="118" y="59"/>
                </a:cubicBezTo>
                <a:cubicBezTo>
                  <a:pt x="118" y="92"/>
                  <a:pt x="92" y="118"/>
                  <a:pt x="59" y="118"/>
                </a:cubicBezTo>
                <a:cubicBezTo>
                  <a:pt x="26" y="118"/>
                  <a:pt x="0" y="92"/>
                  <a:pt x="0" y="59"/>
                </a:cubicBezTo>
                <a:close/>
                <a:moveTo>
                  <a:pt x="0" y="433"/>
                </a:moveTo>
                <a:cubicBezTo>
                  <a:pt x="0" y="400"/>
                  <a:pt x="26" y="374"/>
                  <a:pt x="59" y="374"/>
                </a:cubicBezTo>
                <a:cubicBezTo>
                  <a:pt x="92" y="374"/>
                  <a:pt x="118" y="400"/>
                  <a:pt x="118" y="433"/>
                </a:cubicBezTo>
                <a:cubicBezTo>
                  <a:pt x="118" y="466"/>
                  <a:pt x="92" y="492"/>
                  <a:pt x="59" y="492"/>
                </a:cubicBezTo>
                <a:cubicBezTo>
                  <a:pt x="26" y="492"/>
                  <a:pt x="0" y="466"/>
                  <a:pt x="0" y="433"/>
                </a:cubicBezTo>
                <a:close/>
                <a:moveTo>
                  <a:pt x="437" y="433"/>
                </a:moveTo>
                <a:cubicBezTo>
                  <a:pt x="437" y="400"/>
                  <a:pt x="463" y="374"/>
                  <a:pt x="496" y="374"/>
                </a:cubicBezTo>
                <a:cubicBezTo>
                  <a:pt x="529" y="374"/>
                  <a:pt x="555" y="400"/>
                  <a:pt x="555" y="433"/>
                </a:cubicBezTo>
                <a:cubicBezTo>
                  <a:pt x="555" y="466"/>
                  <a:pt x="529" y="492"/>
                  <a:pt x="496" y="492"/>
                </a:cubicBezTo>
                <a:cubicBezTo>
                  <a:pt x="463" y="492"/>
                  <a:pt x="437" y="466"/>
                  <a:pt x="437" y="433"/>
                </a:cubicBezTo>
                <a:close/>
                <a:moveTo>
                  <a:pt x="0" y="807"/>
                </a:moveTo>
                <a:cubicBezTo>
                  <a:pt x="0" y="774"/>
                  <a:pt x="26" y="748"/>
                  <a:pt x="59" y="748"/>
                </a:cubicBezTo>
                <a:cubicBezTo>
                  <a:pt x="92" y="748"/>
                  <a:pt x="118" y="774"/>
                  <a:pt x="118" y="807"/>
                </a:cubicBezTo>
                <a:cubicBezTo>
                  <a:pt x="118" y="840"/>
                  <a:pt x="92" y="866"/>
                  <a:pt x="59" y="866"/>
                </a:cubicBezTo>
                <a:cubicBezTo>
                  <a:pt x="26" y="866"/>
                  <a:pt x="0" y="840"/>
                  <a:pt x="0" y="807"/>
                </a:cubicBezTo>
                <a:close/>
                <a:moveTo>
                  <a:pt x="437" y="807"/>
                </a:moveTo>
                <a:cubicBezTo>
                  <a:pt x="437" y="774"/>
                  <a:pt x="463" y="748"/>
                  <a:pt x="496" y="748"/>
                </a:cubicBezTo>
                <a:cubicBezTo>
                  <a:pt x="529" y="748"/>
                  <a:pt x="555" y="774"/>
                  <a:pt x="555" y="807"/>
                </a:cubicBezTo>
                <a:cubicBezTo>
                  <a:pt x="555" y="840"/>
                  <a:pt x="529" y="866"/>
                  <a:pt x="496" y="866"/>
                </a:cubicBezTo>
                <a:cubicBezTo>
                  <a:pt x="463" y="866"/>
                  <a:pt x="437" y="840"/>
                  <a:pt x="437" y="807"/>
                </a:cubicBezTo>
                <a:close/>
                <a:moveTo>
                  <a:pt x="867" y="807"/>
                </a:moveTo>
                <a:cubicBezTo>
                  <a:pt x="867" y="774"/>
                  <a:pt x="893" y="748"/>
                  <a:pt x="926" y="748"/>
                </a:cubicBezTo>
                <a:cubicBezTo>
                  <a:pt x="959" y="748"/>
                  <a:pt x="985" y="774"/>
                  <a:pt x="985" y="807"/>
                </a:cubicBezTo>
                <a:cubicBezTo>
                  <a:pt x="985" y="840"/>
                  <a:pt x="959" y="866"/>
                  <a:pt x="926" y="866"/>
                </a:cubicBezTo>
                <a:cubicBezTo>
                  <a:pt x="893" y="866"/>
                  <a:pt x="867" y="840"/>
                  <a:pt x="867" y="807"/>
                </a:cubicBezTo>
                <a:close/>
                <a:moveTo>
                  <a:pt x="0" y="1181"/>
                </a:moveTo>
                <a:cubicBezTo>
                  <a:pt x="0" y="1148"/>
                  <a:pt x="26" y="1122"/>
                  <a:pt x="59" y="1122"/>
                </a:cubicBezTo>
                <a:cubicBezTo>
                  <a:pt x="92" y="1122"/>
                  <a:pt x="118" y="1148"/>
                  <a:pt x="118" y="1181"/>
                </a:cubicBezTo>
                <a:cubicBezTo>
                  <a:pt x="118" y="1214"/>
                  <a:pt x="92" y="1240"/>
                  <a:pt x="59" y="1240"/>
                </a:cubicBezTo>
                <a:cubicBezTo>
                  <a:pt x="26" y="1240"/>
                  <a:pt x="0" y="1214"/>
                  <a:pt x="0" y="1181"/>
                </a:cubicBezTo>
                <a:close/>
                <a:moveTo>
                  <a:pt x="437" y="1181"/>
                </a:moveTo>
                <a:cubicBezTo>
                  <a:pt x="437" y="1148"/>
                  <a:pt x="463" y="1122"/>
                  <a:pt x="496" y="1122"/>
                </a:cubicBezTo>
                <a:cubicBezTo>
                  <a:pt x="529" y="1122"/>
                  <a:pt x="555" y="1148"/>
                  <a:pt x="555" y="1181"/>
                </a:cubicBezTo>
                <a:cubicBezTo>
                  <a:pt x="555" y="1214"/>
                  <a:pt x="529" y="1240"/>
                  <a:pt x="496" y="1240"/>
                </a:cubicBezTo>
                <a:cubicBezTo>
                  <a:pt x="463" y="1240"/>
                  <a:pt x="437" y="1214"/>
                  <a:pt x="437" y="1181"/>
                </a:cubicBezTo>
                <a:close/>
                <a:moveTo>
                  <a:pt x="867" y="1181"/>
                </a:moveTo>
                <a:cubicBezTo>
                  <a:pt x="867" y="1148"/>
                  <a:pt x="893" y="1122"/>
                  <a:pt x="926" y="1122"/>
                </a:cubicBezTo>
                <a:cubicBezTo>
                  <a:pt x="959" y="1122"/>
                  <a:pt x="985" y="1148"/>
                  <a:pt x="985" y="1181"/>
                </a:cubicBezTo>
                <a:cubicBezTo>
                  <a:pt x="985" y="1214"/>
                  <a:pt x="959" y="1240"/>
                  <a:pt x="926" y="1240"/>
                </a:cubicBezTo>
                <a:cubicBezTo>
                  <a:pt x="893" y="1240"/>
                  <a:pt x="867" y="1214"/>
                  <a:pt x="867" y="1181"/>
                </a:cubicBezTo>
                <a:close/>
                <a:moveTo>
                  <a:pt x="1304" y="1181"/>
                </a:moveTo>
                <a:cubicBezTo>
                  <a:pt x="1304" y="1148"/>
                  <a:pt x="1330" y="1122"/>
                  <a:pt x="1363" y="1122"/>
                </a:cubicBezTo>
                <a:cubicBezTo>
                  <a:pt x="1396" y="1122"/>
                  <a:pt x="1422" y="1148"/>
                  <a:pt x="1422" y="1181"/>
                </a:cubicBezTo>
                <a:cubicBezTo>
                  <a:pt x="1422" y="1214"/>
                  <a:pt x="1396" y="1240"/>
                  <a:pt x="1363" y="1240"/>
                </a:cubicBezTo>
                <a:cubicBezTo>
                  <a:pt x="1330" y="1240"/>
                  <a:pt x="1304" y="1214"/>
                  <a:pt x="1304" y="1181"/>
                </a:cubicBezTo>
                <a:close/>
              </a:path>
            </a:pathLst>
          </a:custGeom>
          <a:gradFill>
            <a:gsLst>
              <a:gs pos="0">
                <a:schemeClr val="accent1">
                  <a:alpha val="40000"/>
                </a:schemeClr>
              </a:gs>
              <a:gs pos="10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baseline="0">
              <a:latin typeface="Arial" panose="020B0604020202020204" pitchFamily="34" charset="0"/>
            </a:endParaRPr>
          </a:p>
        </p:txBody>
      </p:sp>
      <p:sp>
        <p:nvSpPr>
          <p:cNvPr id="1049007" name="标题 1"/>
          <p:cNvSpPr>
            <a:spLocks noGrp="1"/>
          </p:cNvSpPr>
          <p:nvPr>
            <p:ph type="title"/>
            <p:custDataLst>
              <p:tags r:id="rId9"/>
            </p:custDataLst>
          </p:nvPr>
        </p:nvSpPr>
        <p:spPr>
          <a:xfrm>
            <a:off x="612000" y="781200"/>
            <a:ext cx="10976400" cy="626400"/>
          </a:xfrm>
        </p:spPr>
        <p:txBody>
          <a:bodyPr anchor="ctr"/>
          <a:lstStyle>
            <a:lvl1pPr algn="ctr">
              <a:defRPr sz="3600" baseline="0">
                <a:gradFill>
                  <a:gsLst>
                    <a:gs pos="0">
                      <a:schemeClr val="accent1"/>
                    </a:gs>
                    <a:gs pos="100000">
                      <a:schemeClr val="accent2"/>
                    </a:gs>
                  </a:gsLst>
                  <a:lin ang="0" scaled="0"/>
                </a:gra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1049008" name="日期占位符 2"/>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9009" name="页脚占位符 3"/>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dirty="0"/>
          </a:p>
        </p:txBody>
      </p:sp>
      <p:sp>
        <p:nvSpPr>
          <p:cNvPr id="1049010"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049011"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049012" name="内容占位符 8"/>
          <p:cNvSpPr>
            <a:spLocks noGrp="1"/>
          </p:cNvSpPr>
          <p:nvPr>
            <p:ph sz="quarter" idx="14"/>
            <p:custDataLst>
              <p:tags r:id="rId14"/>
            </p:custDataLst>
          </p:nvPr>
        </p:nvSpPr>
        <p:spPr>
          <a:xfrm>
            <a:off x="612775" y="2808000"/>
            <a:ext cx="10965600" cy="34308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13" name="任意多边形: 形状 50"/>
          <p:cNvSpPr/>
          <p:nvPr userDrawn="1">
            <p:custDataLst>
              <p:tags r:id="rId15"/>
            </p:custDataLst>
          </p:nvPr>
        </p:nvSpPr>
        <p:spPr>
          <a:xfrm rot="10800000">
            <a:off x="11192509" y="145561"/>
            <a:ext cx="903034" cy="333846"/>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gradFill>
            <a:gsLst>
              <a:gs pos="0">
                <a:schemeClr val="accent2"/>
              </a:gs>
              <a:gs pos="100000">
                <a:schemeClr val="accent3"/>
              </a:gs>
            </a:gsLst>
            <a:lin ang="0" scaled="0"/>
          </a:gra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gradFill>
          <a:gsLst>
            <a:gs pos="0">
              <a:schemeClr val="accent2"/>
            </a:gs>
            <a:gs pos="100000">
              <a:schemeClr val="accent4"/>
            </a:gs>
          </a:gsLst>
          <a:lin ang="0" scaled="0"/>
        </a:gradFill>
        <a:effectLst/>
      </p:bgPr>
    </p:bg>
    <p:spTree>
      <p:nvGrpSpPr>
        <p:cNvPr id="93" name=""/>
        <p:cNvGrpSpPr/>
        <p:nvPr/>
      </p:nvGrpSpPr>
      <p:grpSpPr>
        <a:xfrm>
          <a:off x="0" y="0"/>
          <a:ext cx="0" cy="0"/>
          <a:chOff x="0" y="0"/>
          <a:chExt cx="0" cy="0"/>
        </a:xfrm>
      </p:grpSpPr>
      <p:grpSp>
        <p:nvGrpSpPr>
          <p:cNvPr id="94" name="组合 45"/>
          <p:cNvGrpSpPr/>
          <p:nvPr userDrawn="1">
            <p:custDataLst>
              <p:tags r:id="rId2"/>
            </p:custDataLst>
          </p:nvPr>
        </p:nvGrpSpPr>
        <p:grpSpPr>
          <a:xfrm>
            <a:off x="175620" y="180902"/>
            <a:ext cx="11825205" cy="6525506"/>
            <a:chOff x="335798" y="333719"/>
            <a:chExt cx="11825205" cy="6525506"/>
          </a:xfrm>
        </p:grpSpPr>
        <p:sp>
          <p:nvSpPr>
            <p:cNvPr id="1049019" name="矩形 46"/>
            <p:cNvSpPr/>
            <p:nvPr userDrawn="1">
              <p:custDataLst>
                <p:tags r:id="rId3"/>
              </p:custDataLst>
            </p:nvPr>
          </p:nvSpPr>
          <p:spPr>
            <a:xfrm>
              <a:off x="548729" y="569406"/>
              <a:ext cx="11612274" cy="6289819"/>
            </a:xfrm>
            <a:prstGeom prst="rect">
              <a:avLst/>
            </a:prstGeom>
            <a:pattFill prst="solidDmnd">
              <a:fgClr>
                <a:schemeClr val="accent1"/>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20" name="矩形: 圆角 47"/>
            <p:cNvSpPr/>
            <p:nvPr userDrawn="1">
              <p:custDataLst>
                <p:tags r:id="rId4"/>
              </p:custDataLst>
            </p:nvPr>
          </p:nvSpPr>
          <p:spPr>
            <a:xfrm>
              <a:off x="335798" y="333719"/>
              <a:ext cx="11612274" cy="6289819"/>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9021" name="日期占位符 1"/>
            <p:cNvSpPr txBox="1"/>
            <p:nvPr userDrawn="1">
              <p:custDataLst>
                <p:tags r:id="rId5"/>
              </p:custDataLst>
            </p:nvPr>
          </p:nvSpPr>
          <p:spPr>
            <a:xfrm>
              <a:off x="1032142" y="6502233"/>
              <a:ext cx="2700000" cy="316800"/>
            </a:xfrm>
            <a:prstGeom prst="rect">
              <a:avLst/>
            </a:prstGeom>
          </p:spPr>
          <p:txBody>
            <a:bodyPr vert="horz" lIns="91440" tIns="45720" rIns="91440" bIns="45720" rtlCol="0" anchor="ctr">
              <a:normAutofit/>
            </a:bodyPr>
            <a:lstStyle>
              <a:defPPr>
                <a:defRPr lang="zh-CN"/>
              </a:defPPr>
              <a:lvl1pPr marL="0" algn="l"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sp>
          <p:nvSpPr>
            <p:cNvPr id="1049022" name="灯片编号占位符 3"/>
            <p:cNvSpPr txBox="1"/>
            <p:nvPr userDrawn="1">
              <p:custDataLst>
                <p:tags r:id="rId6"/>
              </p:custDataLst>
            </p:nvPr>
          </p:nvSpPr>
          <p:spPr>
            <a:xfrm>
              <a:off x="8763000" y="65022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grpSp>
      <p:sp>
        <p:nvSpPr>
          <p:cNvPr id="1049023" name="矩形 7"/>
          <p:cNvSpPr/>
          <p:nvPr userDrawn="1">
            <p:custDataLst>
              <p:tags r:id="rId7"/>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a:latin typeface="Arial" panose="020B0604020202020204" pitchFamily="34" charset="0"/>
              <a:sym typeface="+mn-ea"/>
            </a:endParaRPr>
          </a:p>
        </p:txBody>
      </p:sp>
      <p:sp>
        <p:nvSpPr>
          <p:cNvPr id="1049024" name="任意多边形: 形状 43"/>
          <p:cNvSpPr/>
          <p:nvPr userDrawn="1">
            <p:custDataLst>
              <p:tags r:id="rId8"/>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gradFill>
            <a:gsLst>
              <a:gs pos="0">
                <a:schemeClr val="accent1"/>
              </a:gs>
              <a:gs pos="100000">
                <a:schemeClr val="accent2"/>
              </a:gs>
            </a:gsLst>
            <a:lin ang="0" scaled="0"/>
          </a:gra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025" name="标题 1"/>
          <p:cNvSpPr>
            <a:spLocks noGrp="1"/>
          </p:cNvSpPr>
          <p:nvPr>
            <p:ph type="title"/>
            <p:custDataLst>
              <p:tags r:id="rId9"/>
            </p:custDataLst>
          </p:nvPr>
        </p:nvSpPr>
        <p:spPr>
          <a:xfrm>
            <a:off x="604800" y="669600"/>
            <a:ext cx="10976400" cy="565200"/>
          </a:xfrm>
        </p:spPr>
        <p:txBody>
          <a:bodyPr anchor="ctr"/>
          <a:lstStyle>
            <a:lvl1pPr algn="ctr">
              <a:defRPr sz="32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1049026" name="日期占位符 2"/>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9027" name="页脚占位符 3"/>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dirty="0"/>
          </a:p>
        </p:txBody>
      </p:sp>
      <p:sp>
        <p:nvSpPr>
          <p:cNvPr id="1049028"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049029" name="内容占位符 6"/>
          <p:cNvSpPr>
            <a:spLocks noGrp="1"/>
          </p:cNvSpPr>
          <p:nvPr>
            <p:ph sz="quarter" idx="13"/>
            <p:custDataLst>
              <p:tags r:id="rId13"/>
            </p:custDataLst>
          </p:nvPr>
        </p:nvSpPr>
        <p:spPr>
          <a:xfrm>
            <a:off x="604837" y="1681200"/>
            <a:ext cx="10990800" cy="32112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9030" name="文本占位符 8"/>
          <p:cNvSpPr>
            <a:spLocks noGrp="1"/>
          </p:cNvSpPr>
          <p:nvPr>
            <p:ph type="body" sz="quarter" idx="14"/>
            <p:custDataLst>
              <p:tags r:id="rId14"/>
            </p:custDataLst>
          </p:nvPr>
        </p:nvSpPr>
        <p:spPr>
          <a:xfrm>
            <a:off x="594000" y="5180400"/>
            <a:ext cx="11001600" cy="1011600"/>
          </a:xfrm>
        </p:spPr>
        <p:txBody>
          <a:bodyPr/>
          <a:lstStyle>
            <a:lvl1pPr marL="0" indent="0">
              <a:buNone/>
              <a:defRPr baseline="0">
                <a:solidFill>
                  <a:schemeClr val="bg1"/>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gradFill>
          <a:gsLst>
            <a:gs pos="0">
              <a:schemeClr val="accent2"/>
            </a:gs>
            <a:gs pos="100000">
              <a:schemeClr val="accent4"/>
            </a:gs>
          </a:gsLst>
          <a:lin ang="0" scaled="0"/>
        </a:gradFill>
        <a:effectLst/>
      </p:bgPr>
    </p:bg>
    <p:spTree>
      <p:nvGrpSpPr>
        <p:cNvPr id="98" name=""/>
        <p:cNvGrpSpPr/>
        <p:nvPr/>
      </p:nvGrpSpPr>
      <p:grpSpPr>
        <a:xfrm>
          <a:off x="0" y="0"/>
          <a:ext cx="0" cy="0"/>
          <a:chOff x="0" y="0"/>
          <a:chExt cx="0" cy="0"/>
        </a:xfrm>
      </p:grpSpPr>
      <p:grpSp>
        <p:nvGrpSpPr>
          <p:cNvPr id="99" name="组合 45"/>
          <p:cNvGrpSpPr/>
          <p:nvPr userDrawn="1">
            <p:custDataLst>
              <p:tags r:id="rId2"/>
            </p:custDataLst>
          </p:nvPr>
        </p:nvGrpSpPr>
        <p:grpSpPr>
          <a:xfrm>
            <a:off x="175620" y="180902"/>
            <a:ext cx="11825205" cy="6525506"/>
            <a:chOff x="335798" y="333719"/>
            <a:chExt cx="11825205" cy="6525506"/>
          </a:xfrm>
        </p:grpSpPr>
        <p:sp>
          <p:nvSpPr>
            <p:cNvPr id="1049036" name="矩形 46"/>
            <p:cNvSpPr/>
            <p:nvPr userDrawn="1">
              <p:custDataLst>
                <p:tags r:id="rId3"/>
              </p:custDataLst>
            </p:nvPr>
          </p:nvSpPr>
          <p:spPr>
            <a:xfrm>
              <a:off x="548729" y="569406"/>
              <a:ext cx="11612274" cy="6289819"/>
            </a:xfrm>
            <a:prstGeom prst="rect">
              <a:avLst/>
            </a:prstGeom>
            <a:pattFill prst="solidDmnd">
              <a:fgClr>
                <a:schemeClr val="accent1"/>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37" name="矩形: 圆角 47"/>
            <p:cNvSpPr/>
            <p:nvPr userDrawn="1">
              <p:custDataLst>
                <p:tags r:id="rId4"/>
              </p:custDataLst>
            </p:nvPr>
          </p:nvSpPr>
          <p:spPr>
            <a:xfrm>
              <a:off x="335798" y="333719"/>
              <a:ext cx="11612274" cy="6289819"/>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9038" name="日期占位符 1"/>
            <p:cNvSpPr txBox="1"/>
            <p:nvPr userDrawn="1">
              <p:custDataLst>
                <p:tags r:id="rId5"/>
              </p:custDataLst>
            </p:nvPr>
          </p:nvSpPr>
          <p:spPr>
            <a:xfrm>
              <a:off x="1032142" y="6502233"/>
              <a:ext cx="2700000" cy="316800"/>
            </a:xfrm>
            <a:prstGeom prst="rect">
              <a:avLst/>
            </a:prstGeom>
          </p:spPr>
          <p:txBody>
            <a:bodyPr vert="horz" lIns="91440" tIns="45720" rIns="91440" bIns="45720" rtlCol="0" anchor="ctr">
              <a:normAutofit/>
            </a:bodyPr>
            <a:lstStyle>
              <a:defPPr>
                <a:defRPr lang="zh-CN"/>
              </a:defPPr>
              <a:lvl1pPr marL="0" algn="l"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sp>
          <p:nvSpPr>
            <p:cNvPr id="1049039" name="灯片编号占位符 3"/>
            <p:cNvSpPr txBox="1"/>
            <p:nvPr userDrawn="1">
              <p:custDataLst>
                <p:tags r:id="rId6"/>
              </p:custDataLst>
            </p:nvPr>
          </p:nvSpPr>
          <p:spPr>
            <a:xfrm>
              <a:off x="8763000" y="6502233"/>
              <a:ext cx="2700000" cy="316800"/>
            </a:xfrm>
            <a:prstGeom prst="rect">
              <a:avLst/>
            </a:prstGeom>
          </p:spPr>
          <p:txBody>
            <a:bodyPr vert="horz" lIns="91440" tIns="45720" rIns="91440" bIns="45720" rtlCol="0" anchor="ctr">
              <a:normAutofit/>
            </a:bodyPr>
            <a:lstStyle>
              <a:defPPr>
                <a:defRPr lang="zh-CN"/>
              </a:defPPr>
              <a:lvl1pPr marL="0" algn="r" defTabSz="914400" rtl="0" eaLnBrk="1" latinLnBrk="0" hangingPunct="1">
                <a:lnSpc>
                  <a:spcPct val="120000"/>
                </a:lnSpc>
                <a:defRPr sz="1200" kern="1200" baseline="0">
                  <a:solidFill>
                    <a:schemeClr val="tx1">
                      <a:tint val="75000"/>
                    </a:schemeClr>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E70B2-8BF9-45C0-BB95-33D1B9D3A854}" type="slidenum">
                <a:rPr lang="zh-CN" altLang="en-US" baseline="0" smtClean="0">
                  <a:latin typeface="Arial" panose="020B0604020202020204" pitchFamily="34" charset="0"/>
                  <a:ea typeface="Arial" panose="020B0604020202020204" pitchFamily="34" charset="0"/>
                </a:rPr>
              </a:fld>
              <a:endParaRPr lang="zh-CN" altLang="en-US" baseline="0">
                <a:latin typeface="Arial" panose="020B0604020202020204" pitchFamily="34" charset="0"/>
                <a:ea typeface="Arial" panose="020B0604020202020204" pitchFamily="34" charset="0"/>
              </a:endParaRPr>
            </a:p>
          </p:txBody>
        </p:sp>
      </p:grpSp>
      <p:sp>
        <p:nvSpPr>
          <p:cNvPr id="1049040" name="矩形 9"/>
          <p:cNvSpPr/>
          <p:nvPr userDrawn="1">
            <p:custDataLst>
              <p:tags r:id="rId7"/>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baseline="0" dirty="0">
              <a:latin typeface="Arial" panose="020B0604020202020204" pitchFamily="34" charset="0"/>
              <a:sym typeface="+mn-ea"/>
            </a:endParaRPr>
          </a:p>
        </p:txBody>
      </p:sp>
      <p:sp>
        <p:nvSpPr>
          <p:cNvPr id="1049041" name="任意多边形 11"/>
          <p:cNvSpPr/>
          <p:nvPr userDrawn="1">
            <p:custDataLst>
              <p:tags r:id="rId8"/>
            </p:custDataLst>
          </p:nvPr>
        </p:nvSpPr>
        <p:spPr>
          <a:xfrm>
            <a:off x="10979150" y="756285"/>
            <a:ext cx="1084580" cy="5257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708" h="828">
                <a:moveTo>
                  <a:pt x="0" y="55"/>
                </a:moveTo>
                <a:cubicBezTo>
                  <a:pt x="0" y="24"/>
                  <a:pt x="24" y="0"/>
                  <a:pt x="55" y="0"/>
                </a:cubicBezTo>
                <a:cubicBezTo>
                  <a:pt x="85" y="0"/>
                  <a:pt x="109" y="24"/>
                  <a:pt x="109" y="55"/>
                </a:cubicBezTo>
                <a:cubicBezTo>
                  <a:pt x="109" y="85"/>
                  <a:pt x="85" y="109"/>
                  <a:pt x="55" y="109"/>
                </a:cubicBezTo>
                <a:cubicBezTo>
                  <a:pt x="24" y="109"/>
                  <a:pt x="0" y="85"/>
                  <a:pt x="0" y="55"/>
                </a:cubicBezTo>
                <a:close/>
                <a:moveTo>
                  <a:pt x="404" y="55"/>
                </a:moveTo>
                <a:cubicBezTo>
                  <a:pt x="404" y="24"/>
                  <a:pt x="428" y="0"/>
                  <a:pt x="459" y="0"/>
                </a:cubicBezTo>
                <a:cubicBezTo>
                  <a:pt x="489" y="0"/>
                  <a:pt x="513" y="24"/>
                  <a:pt x="513" y="55"/>
                </a:cubicBezTo>
                <a:cubicBezTo>
                  <a:pt x="513" y="85"/>
                  <a:pt x="489" y="109"/>
                  <a:pt x="459" y="109"/>
                </a:cubicBezTo>
                <a:cubicBezTo>
                  <a:pt x="428" y="109"/>
                  <a:pt x="404" y="85"/>
                  <a:pt x="404" y="55"/>
                </a:cubicBezTo>
                <a:close/>
                <a:moveTo>
                  <a:pt x="802" y="55"/>
                </a:moveTo>
                <a:cubicBezTo>
                  <a:pt x="802" y="24"/>
                  <a:pt x="826" y="0"/>
                  <a:pt x="857" y="0"/>
                </a:cubicBezTo>
                <a:cubicBezTo>
                  <a:pt x="887" y="0"/>
                  <a:pt x="911" y="24"/>
                  <a:pt x="911" y="55"/>
                </a:cubicBezTo>
                <a:cubicBezTo>
                  <a:pt x="911" y="85"/>
                  <a:pt x="887" y="109"/>
                  <a:pt x="857" y="109"/>
                </a:cubicBezTo>
                <a:cubicBezTo>
                  <a:pt x="826" y="109"/>
                  <a:pt x="802" y="85"/>
                  <a:pt x="802" y="55"/>
                </a:cubicBezTo>
                <a:close/>
                <a:moveTo>
                  <a:pt x="1206" y="55"/>
                </a:moveTo>
                <a:cubicBezTo>
                  <a:pt x="1206" y="24"/>
                  <a:pt x="1230" y="0"/>
                  <a:pt x="1261" y="0"/>
                </a:cubicBezTo>
                <a:cubicBezTo>
                  <a:pt x="1291" y="0"/>
                  <a:pt x="1315" y="24"/>
                  <a:pt x="1315" y="55"/>
                </a:cubicBezTo>
                <a:cubicBezTo>
                  <a:pt x="1315" y="85"/>
                  <a:pt x="1291" y="109"/>
                  <a:pt x="1261" y="109"/>
                </a:cubicBezTo>
                <a:cubicBezTo>
                  <a:pt x="1230" y="109"/>
                  <a:pt x="1206" y="85"/>
                  <a:pt x="1206" y="55"/>
                </a:cubicBezTo>
                <a:close/>
                <a:moveTo>
                  <a:pt x="1599" y="55"/>
                </a:moveTo>
                <a:cubicBezTo>
                  <a:pt x="1599" y="24"/>
                  <a:pt x="1623" y="0"/>
                  <a:pt x="1654" y="0"/>
                </a:cubicBezTo>
                <a:cubicBezTo>
                  <a:pt x="1684" y="0"/>
                  <a:pt x="1708" y="24"/>
                  <a:pt x="1708" y="55"/>
                </a:cubicBezTo>
                <a:cubicBezTo>
                  <a:pt x="1708" y="85"/>
                  <a:pt x="1684" y="109"/>
                  <a:pt x="1654" y="109"/>
                </a:cubicBezTo>
                <a:cubicBezTo>
                  <a:pt x="1623" y="109"/>
                  <a:pt x="1599" y="85"/>
                  <a:pt x="1599" y="55"/>
                </a:cubicBezTo>
                <a:close/>
                <a:moveTo>
                  <a:pt x="0" y="428"/>
                </a:moveTo>
                <a:cubicBezTo>
                  <a:pt x="0" y="397"/>
                  <a:pt x="24" y="373"/>
                  <a:pt x="55" y="373"/>
                </a:cubicBezTo>
                <a:cubicBezTo>
                  <a:pt x="85" y="373"/>
                  <a:pt x="109" y="397"/>
                  <a:pt x="109" y="428"/>
                </a:cubicBezTo>
                <a:cubicBezTo>
                  <a:pt x="109" y="458"/>
                  <a:pt x="85" y="482"/>
                  <a:pt x="55" y="482"/>
                </a:cubicBezTo>
                <a:cubicBezTo>
                  <a:pt x="24" y="482"/>
                  <a:pt x="0" y="458"/>
                  <a:pt x="0" y="428"/>
                </a:cubicBezTo>
                <a:close/>
                <a:moveTo>
                  <a:pt x="404" y="428"/>
                </a:moveTo>
                <a:cubicBezTo>
                  <a:pt x="404" y="397"/>
                  <a:pt x="428" y="373"/>
                  <a:pt x="459" y="373"/>
                </a:cubicBezTo>
                <a:cubicBezTo>
                  <a:pt x="489" y="373"/>
                  <a:pt x="513" y="397"/>
                  <a:pt x="513" y="428"/>
                </a:cubicBezTo>
                <a:cubicBezTo>
                  <a:pt x="513" y="458"/>
                  <a:pt x="489" y="482"/>
                  <a:pt x="459" y="482"/>
                </a:cubicBezTo>
                <a:cubicBezTo>
                  <a:pt x="428" y="482"/>
                  <a:pt x="404" y="458"/>
                  <a:pt x="404" y="428"/>
                </a:cubicBezTo>
                <a:close/>
                <a:moveTo>
                  <a:pt x="802" y="428"/>
                </a:moveTo>
                <a:cubicBezTo>
                  <a:pt x="802" y="397"/>
                  <a:pt x="826" y="373"/>
                  <a:pt x="857" y="373"/>
                </a:cubicBezTo>
                <a:cubicBezTo>
                  <a:pt x="887" y="373"/>
                  <a:pt x="911" y="397"/>
                  <a:pt x="911" y="428"/>
                </a:cubicBezTo>
                <a:cubicBezTo>
                  <a:pt x="911" y="458"/>
                  <a:pt x="887" y="482"/>
                  <a:pt x="857" y="482"/>
                </a:cubicBezTo>
                <a:cubicBezTo>
                  <a:pt x="826" y="482"/>
                  <a:pt x="802" y="458"/>
                  <a:pt x="802" y="428"/>
                </a:cubicBezTo>
                <a:close/>
                <a:moveTo>
                  <a:pt x="1207" y="428"/>
                </a:moveTo>
                <a:cubicBezTo>
                  <a:pt x="1207" y="397"/>
                  <a:pt x="1231" y="373"/>
                  <a:pt x="1262" y="373"/>
                </a:cubicBezTo>
                <a:cubicBezTo>
                  <a:pt x="1292" y="373"/>
                  <a:pt x="1316" y="397"/>
                  <a:pt x="1316" y="428"/>
                </a:cubicBezTo>
                <a:cubicBezTo>
                  <a:pt x="1316" y="458"/>
                  <a:pt x="1292" y="482"/>
                  <a:pt x="1262" y="482"/>
                </a:cubicBezTo>
                <a:cubicBezTo>
                  <a:pt x="1231" y="482"/>
                  <a:pt x="1207" y="458"/>
                  <a:pt x="1207" y="428"/>
                </a:cubicBezTo>
                <a:close/>
                <a:moveTo>
                  <a:pt x="1599" y="428"/>
                </a:moveTo>
                <a:cubicBezTo>
                  <a:pt x="1599" y="397"/>
                  <a:pt x="1623" y="373"/>
                  <a:pt x="1654" y="373"/>
                </a:cubicBezTo>
                <a:cubicBezTo>
                  <a:pt x="1684" y="373"/>
                  <a:pt x="1708" y="397"/>
                  <a:pt x="1708" y="428"/>
                </a:cubicBezTo>
                <a:cubicBezTo>
                  <a:pt x="1708" y="458"/>
                  <a:pt x="1684" y="482"/>
                  <a:pt x="1654" y="482"/>
                </a:cubicBezTo>
                <a:cubicBezTo>
                  <a:pt x="1623" y="482"/>
                  <a:pt x="1599" y="458"/>
                  <a:pt x="1599" y="428"/>
                </a:cubicBezTo>
                <a:close/>
                <a:moveTo>
                  <a:pt x="0" y="774"/>
                </a:moveTo>
                <a:cubicBezTo>
                  <a:pt x="0" y="743"/>
                  <a:pt x="24" y="719"/>
                  <a:pt x="55" y="719"/>
                </a:cubicBezTo>
                <a:cubicBezTo>
                  <a:pt x="85" y="719"/>
                  <a:pt x="109" y="743"/>
                  <a:pt x="109" y="774"/>
                </a:cubicBezTo>
                <a:cubicBezTo>
                  <a:pt x="109" y="804"/>
                  <a:pt x="85" y="828"/>
                  <a:pt x="55" y="828"/>
                </a:cubicBezTo>
                <a:cubicBezTo>
                  <a:pt x="24" y="828"/>
                  <a:pt x="0" y="804"/>
                  <a:pt x="0" y="774"/>
                </a:cubicBezTo>
                <a:close/>
                <a:moveTo>
                  <a:pt x="404" y="774"/>
                </a:moveTo>
                <a:cubicBezTo>
                  <a:pt x="404" y="743"/>
                  <a:pt x="428" y="719"/>
                  <a:pt x="459" y="719"/>
                </a:cubicBezTo>
                <a:cubicBezTo>
                  <a:pt x="489" y="719"/>
                  <a:pt x="513" y="743"/>
                  <a:pt x="513" y="774"/>
                </a:cubicBezTo>
                <a:cubicBezTo>
                  <a:pt x="513" y="804"/>
                  <a:pt x="489" y="828"/>
                  <a:pt x="459" y="828"/>
                </a:cubicBezTo>
                <a:cubicBezTo>
                  <a:pt x="428" y="828"/>
                  <a:pt x="404" y="804"/>
                  <a:pt x="404" y="774"/>
                </a:cubicBezTo>
                <a:close/>
                <a:moveTo>
                  <a:pt x="802" y="774"/>
                </a:moveTo>
                <a:cubicBezTo>
                  <a:pt x="802" y="743"/>
                  <a:pt x="826" y="719"/>
                  <a:pt x="857" y="719"/>
                </a:cubicBezTo>
                <a:cubicBezTo>
                  <a:pt x="887" y="719"/>
                  <a:pt x="911" y="743"/>
                  <a:pt x="911" y="774"/>
                </a:cubicBezTo>
                <a:cubicBezTo>
                  <a:pt x="911" y="804"/>
                  <a:pt x="887" y="828"/>
                  <a:pt x="857" y="828"/>
                </a:cubicBezTo>
                <a:cubicBezTo>
                  <a:pt x="826" y="828"/>
                  <a:pt x="802" y="804"/>
                  <a:pt x="802" y="774"/>
                </a:cubicBezTo>
                <a:close/>
                <a:moveTo>
                  <a:pt x="1207" y="774"/>
                </a:moveTo>
                <a:cubicBezTo>
                  <a:pt x="1207" y="743"/>
                  <a:pt x="1231" y="719"/>
                  <a:pt x="1262" y="719"/>
                </a:cubicBezTo>
                <a:cubicBezTo>
                  <a:pt x="1292" y="719"/>
                  <a:pt x="1316" y="743"/>
                  <a:pt x="1316" y="774"/>
                </a:cubicBezTo>
                <a:cubicBezTo>
                  <a:pt x="1316" y="804"/>
                  <a:pt x="1292" y="828"/>
                  <a:pt x="1262" y="828"/>
                </a:cubicBezTo>
                <a:cubicBezTo>
                  <a:pt x="1231" y="828"/>
                  <a:pt x="1207" y="804"/>
                  <a:pt x="1207" y="774"/>
                </a:cubicBezTo>
                <a:close/>
                <a:moveTo>
                  <a:pt x="1599" y="774"/>
                </a:moveTo>
                <a:cubicBezTo>
                  <a:pt x="1599" y="743"/>
                  <a:pt x="1623" y="719"/>
                  <a:pt x="1654" y="719"/>
                </a:cubicBezTo>
                <a:cubicBezTo>
                  <a:pt x="1684" y="719"/>
                  <a:pt x="1708" y="743"/>
                  <a:pt x="1708" y="774"/>
                </a:cubicBezTo>
                <a:cubicBezTo>
                  <a:pt x="1708" y="804"/>
                  <a:pt x="1684" y="828"/>
                  <a:pt x="1654" y="828"/>
                </a:cubicBezTo>
                <a:cubicBezTo>
                  <a:pt x="1623" y="828"/>
                  <a:pt x="1599" y="804"/>
                  <a:pt x="1599" y="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baseline="0">
              <a:latin typeface="Arial" panose="020B0604020202020204" pitchFamily="34" charset="0"/>
            </a:endParaRPr>
          </a:p>
        </p:txBody>
      </p:sp>
      <p:sp>
        <p:nvSpPr>
          <p:cNvPr id="1049042" name="标题 1"/>
          <p:cNvSpPr>
            <a:spLocks noGrp="1"/>
          </p:cNvSpPr>
          <p:nvPr>
            <p:ph type="title"/>
            <p:custDataLst>
              <p:tags r:id="rId9"/>
            </p:custDataLst>
          </p:nvPr>
        </p:nvSpPr>
        <p:spPr>
          <a:xfrm>
            <a:off x="579600" y="237600"/>
            <a:ext cx="11037600" cy="441964"/>
          </a:xfrm>
        </p:spPr>
        <p:txBody>
          <a:bodyPr/>
          <a:lstStyle>
            <a:lvl1pPr>
              <a:defRPr baseline="0">
                <a:gradFill>
                  <a:gsLst>
                    <a:gs pos="0">
                      <a:schemeClr val="accent1"/>
                    </a:gs>
                    <a:gs pos="100000">
                      <a:schemeClr val="accent2"/>
                    </a:gs>
                  </a:gsLst>
                  <a:lin ang="0" scaled="0"/>
                </a:gra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1049043" name="日期占位符 2"/>
          <p:cNvSpPr>
            <a:spLocks noGrp="1"/>
          </p:cNvSpPr>
          <p:nvPr>
            <p:ph type="dt" sz="half" idx="10"/>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9044" name="页脚占位符 3"/>
          <p:cNvSpPr>
            <a:spLocks noGrp="1"/>
          </p:cNvSpPr>
          <p:nvPr>
            <p:ph type="ftr" sz="quarter" idx="11"/>
            <p:custDataLst>
              <p:tags r:id="rId11"/>
            </p:custDataLst>
          </p:nvPr>
        </p:nvSpPr>
        <p:spPr/>
        <p:txBody>
          <a:bodyPr/>
          <a:lstStyle>
            <a:lvl1pPr>
              <a:defRPr baseline="0">
                <a:latin typeface="Arial" panose="020B0604020202020204" pitchFamily="34" charset="0"/>
              </a:defRPr>
            </a:lvl1pPr>
          </a:lstStyle>
          <a:p>
            <a:endParaRPr lang="zh-CN" altLang="en-US" dirty="0"/>
          </a:p>
        </p:txBody>
      </p:sp>
      <p:sp>
        <p:nvSpPr>
          <p:cNvPr id="1049045" name="灯片编号占位符 4"/>
          <p:cNvSpPr>
            <a:spLocks noGrp="1"/>
          </p:cNvSpPr>
          <p:nvPr>
            <p:ph type="sldNum" sz="quarter" idx="12"/>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049046" name="内容占位符 6"/>
          <p:cNvSpPr>
            <a:spLocks noGrp="1"/>
          </p:cNvSpPr>
          <p:nvPr>
            <p:ph sz="quarter" idx="13"/>
            <p:custDataLst>
              <p:tags r:id="rId13"/>
            </p:custDataLst>
          </p:nvPr>
        </p:nvSpPr>
        <p:spPr>
          <a:xfrm>
            <a:off x="579600" y="1663200"/>
            <a:ext cx="5342400" cy="28944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47" name="内容占位符 8"/>
          <p:cNvSpPr>
            <a:spLocks noGrp="1"/>
          </p:cNvSpPr>
          <p:nvPr>
            <p:ph sz="quarter" idx="14"/>
            <p:custDataLst>
              <p:tags r:id="rId14"/>
            </p:custDataLst>
          </p:nvPr>
        </p:nvSpPr>
        <p:spPr>
          <a:xfrm>
            <a:off x="6242400" y="1663200"/>
            <a:ext cx="5367600" cy="28944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48" name="文本占位符 10"/>
          <p:cNvSpPr>
            <a:spLocks noGrp="1"/>
          </p:cNvSpPr>
          <p:nvPr>
            <p:ph type="body" sz="quarter" idx="15"/>
            <p:custDataLst>
              <p:tags r:id="rId15"/>
            </p:custDataLst>
          </p:nvPr>
        </p:nvSpPr>
        <p:spPr>
          <a:xfrm>
            <a:off x="572400" y="4816800"/>
            <a:ext cx="5342400" cy="781200"/>
          </a:xfrm>
        </p:spPr>
        <p:txBody>
          <a:bodyPr/>
          <a:lstStyle>
            <a:lvl1pP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049049" name="文本占位符 12"/>
          <p:cNvSpPr>
            <a:spLocks noGrp="1"/>
          </p:cNvSpPr>
          <p:nvPr>
            <p:ph type="body" sz="quarter" idx="16"/>
            <p:custDataLst>
              <p:tags r:id="rId16"/>
            </p:custDataLst>
          </p:nvPr>
        </p:nvSpPr>
        <p:spPr>
          <a:xfrm>
            <a:off x="6253200" y="4813200"/>
            <a:ext cx="5367600" cy="781200"/>
          </a:xfrm>
        </p:spPr>
        <p:txBody>
          <a:bodyPr/>
          <a:lstStyle>
            <a:lvl1pP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gradFill>
          <a:gsLst>
            <a:gs pos="0">
              <a:schemeClr val="accent1"/>
            </a:gs>
            <a:gs pos="100000">
              <a:schemeClr val="accent4"/>
            </a:gs>
          </a:gsLst>
          <a:lin ang="0" scaled="0"/>
        </a:gradFill>
        <a:effectLst/>
      </p:bgPr>
    </p:bg>
    <p:spTree>
      <p:nvGrpSpPr>
        <p:cNvPr id="103" name=""/>
        <p:cNvGrpSpPr/>
        <p:nvPr/>
      </p:nvGrpSpPr>
      <p:grpSpPr>
        <a:xfrm>
          <a:off x="0" y="0"/>
          <a:ext cx="0" cy="0"/>
          <a:chOff x="0" y="0"/>
          <a:chExt cx="0" cy="0"/>
        </a:xfrm>
      </p:grpSpPr>
      <p:sp>
        <p:nvSpPr>
          <p:cNvPr id="1049056" name="任意多边形 81"/>
          <p:cNvSpPr/>
          <p:nvPr userDrawn="1">
            <p:custDataLst>
              <p:tags r:id="rId2"/>
            </p:custDataLst>
          </p:nvPr>
        </p:nvSpPr>
        <p:spPr>
          <a:xfrm rot="16200000" flipH="1">
            <a:off x="9445943" y="4090988"/>
            <a:ext cx="1728470" cy="245237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722" h="3862">
                <a:moveTo>
                  <a:pt x="0" y="3118"/>
                </a:moveTo>
                <a:lnTo>
                  <a:pt x="89" y="2965"/>
                </a:lnTo>
                <a:lnTo>
                  <a:pt x="178" y="3118"/>
                </a:lnTo>
                <a:lnTo>
                  <a:pt x="0" y="3118"/>
                </a:lnTo>
                <a:close/>
                <a:moveTo>
                  <a:pt x="0" y="2376"/>
                </a:moveTo>
                <a:lnTo>
                  <a:pt x="89" y="2223"/>
                </a:lnTo>
                <a:lnTo>
                  <a:pt x="178" y="2376"/>
                </a:lnTo>
                <a:lnTo>
                  <a:pt x="0" y="2376"/>
                </a:lnTo>
                <a:close/>
                <a:moveTo>
                  <a:pt x="0" y="1636"/>
                </a:moveTo>
                <a:lnTo>
                  <a:pt x="89" y="1483"/>
                </a:lnTo>
                <a:lnTo>
                  <a:pt x="178" y="1636"/>
                </a:lnTo>
                <a:lnTo>
                  <a:pt x="0" y="1636"/>
                </a:lnTo>
                <a:close/>
                <a:moveTo>
                  <a:pt x="0" y="894"/>
                </a:moveTo>
                <a:lnTo>
                  <a:pt x="89" y="741"/>
                </a:lnTo>
                <a:lnTo>
                  <a:pt x="178" y="894"/>
                </a:lnTo>
                <a:lnTo>
                  <a:pt x="0" y="894"/>
                </a:lnTo>
                <a:close/>
                <a:moveTo>
                  <a:pt x="0" y="153"/>
                </a:moveTo>
                <a:lnTo>
                  <a:pt x="89" y="0"/>
                </a:lnTo>
                <a:lnTo>
                  <a:pt x="178" y="153"/>
                </a:lnTo>
                <a:lnTo>
                  <a:pt x="0" y="153"/>
                </a:lnTo>
                <a:close/>
                <a:moveTo>
                  <a:pt x="644" y="3118"/>
                </a:moveTo>
                <a:lnTo>
                  <a:pt x="733" y="2965"/>
                </a:lnTo>
                <a:lnTo>
                  <a:pt x="822" y="3118"/>
                </a:lnTo>
                <a:lnTo>
                  <a:pt x="644" y="3118"/>
                </a:lnTo>
                <a:close/>
                <a:moveTo>
                  <a:pt x="644" y="2376"/>
                </a:moveTo>
                <a:lnTo>
                  <a:pt x="733" y="2223"/>
                </a:lnTo>
                <a:lnTo>
                  <a:pt x="822" y="2376"/>
                </a:lnTo>
                <a:lnTo>
                  <a:pt x="644" y="2376"/>
                </a:lnTo>
                <a:close/>
                <a:moveTo>
                  <a:pt x="644" y="1636"/>
                </a:moveTo>
                <a:lnTo>
                  <a:pt x="733" y="1483"/>
                </a:lnTo>
                <a:lnTo>
                  <a:pt x="822" y="1636"/>
                </a:lnTo>
                <a:lnTo>
                  <a:pt x="644" y="1636"/>
                </a:lnTo>
                <a:close/>
                <a:moveTo>
                  <a:pt x="644" y="894"/>
                </a:moveTo>
                <a:lnTo>
                  <a:pt x="733" y="741"/>
                </a:lnTo>
                <a:lnTo>
                  <a:pt x="822" y="894"/>
                </a:lnTo>
                <a:lnTo>
                  <a:pt x="644" y="894"/>
                </a:lnTo>
                <a:close/>
                <a:moveTo>
                  <a:pt x="644" y="153"/>
                </a:moveTo>
                <a:lnTo>
                  <a:pt x="733" y="0"/>
                </a:lnTo>
                <a:lnTo>
                  <a:pt x="822" y="153"/>
                </a:lnTo>
                <a:lnTo>
                  <a:pt x="644" y="153"/>
                </a:lnTo>
                <a:close/>
                <a:moveTo>
                  <a:pt x="1283" y="3118"/>
                </a:moveTo>
                <a:lnTo>
                  <a:pt x="1372" y="2965"/>
                </a:lnTo>
                <a:lnTo>
                  <a:pt x="1461" y="3118"/>
                </a:lnTo>
                <a:lnTo>
                  <a:pt x="1283" y="3118"/>
                </a:lnTo>
                <a:close/>
                <a:moveTo>
                  <a:pt x="1283" y="2376"/>
                </a:moveTo>
                <a:lnTo>
                  <a:pt x="1372" y="2223"/>
                </a:lnTo>
                <a:lnTo>
                  <a:pt x="1461" y="2376"/>
                </a:lnTo>
                <a:lnTo>
                  <a:pt x="1283" y="2376"/>
                </a:lnTo>
                <a:close/>
                <a:moveTo>
                  <a:pt x="1283" y="1636"/>
                </a:moveTo>
                <a:lnTo>
                  <a:pt x="1372" y="1483"/>
                </a:lnTo>
                <a:lnTo>
                  <a:pt x="1461" y="1636"/>
                </a:lnTo>
                <a:lnTo>
                  <a:pt x="1283" y="1636"/>
                </a:lnTo>
                <a:close/>
                <a:moveTo>
                  <a:pt x="1283" y="894"/>
                </a:moveTo>
                <a:lnTo>
                  <a:pt x="1372" y="741"/>
                </a:lnTo>
                <a:lnTo>
                  <a:pt x="1461" y="894"/>
                </a:lnTo>
                <a:lnTo>
                  <a:pt x="1283" y="894"/>
                </a:lnTo>
                <a:close/>
                <a:moveTo>
                  <a:pt x="1283" y="153"/>
                </a:moveTo>
                <a:lnTo>
                  <a:pt x="1372" y="0"/>
                </a:lnTo>
                <a:lnTo>
                  <a:pt x="1461" y="153"/>
                </a:lnTo>
                <a:lnTo>
                  <a:pt x="1283" y="153"/>
                </a:lnTo>
                <a:close/>
                <a:moveTo>
                  <a:pt x="1919" y="3118"/>
                </a:moveTo>
                <a:lnTo>
                  <a:pt x="2008" y="2965"/>
                </a:lnTo>
                <a:lnTo>
                  <a:pt x="2097" y="3118"/>
                </a:lnTo>
                <a:lnTo>
                  <a:pt x="1919" y="3118"/>
                </a:lnTo>
                <a:close/>
                <a:moveTo>
                  <a:pt x="1919" y="2376"/>
                </a:moveTo>
                <a:lnTo>
                  <a:pt x="2008" y="2223"/>
                </a:lnTo>
                <a:lnTo>
                  <a:pt x="2097" y="2376"/>
                </a:lnTo>
                <a:lnTo>
                  <a:pt x="1919" y="2376"/>
                </a:lnTo>
                <a:close/>
                <a:moveTo>
                  <a:pt x="1919" y="1636"/>
                </a:moveTo>
                <a:lnTo>
                  <a:pt x="2008" y="1483"/>
                </a:lnTo>
                <a:lnTo>
                  <a:pt x="2097" y="1636"/>
                </a:lnTo>
                <a:lnTo>
                  <a:pt x="1919" y="1636"/>
                </a:lnTo>
                <a:close/>
                <a:moveTo>
                  <a:pt x="1919" y="894"/>
                </a:moveTo>
                <a:lnTo>
                  <a:pt x="2008" y="741"/>
                </a:lnTo>
                <a:lnTo>
                  <a:pt x="2097" y="894"/>
                </a:lnTo>
                <a:lnTo>
                  <a:pt x="1919" y="894"/>
                </a:lnTo>
                <a:close/>
                <a:moveTo>
                  <a:pt x="1919" y="153"/>
                </a:moveTo>
                <a:lnTo>
                  <a:pt x="2008" y="0"/>
                </a:lnTo>
                <a:lnTo>
                  <a:pt x="2097" y="153"/>
                </a:lnTo>
                <a:lnTo>
                  <a:pt x="1919" y="153"/>
                </a:lnTo>
                <a:close/>
                <a:moveTo>
                  <a:pt x="0" y="3862"/>
                </a:moveTo>
                <a:lnTo>
                  <a:pt x="89" y="3709"/>
                </a:lnTo>
                <a:lnTo>
                  <a:pt x="178" y="3862"/>
                </a:lnTo>
                <a:lnTo>
                  <a:pt x="0" y="3862"/>
                </a:lnTo>
                <a:close/>
                <a:moveTo>
                  <a:pt x="644" y="3862"/>
                </a:moveTo>
                <a:lnTo>
                  <a:pt x="733" y="3709"/>
                </a:lnTo>
                <a:lnTo>
                  <a:pt x="822" y="3862"/>
                </a:lnTo>
                <a:lnTo>
                  <a:pt x="644" y="3862"/>
                </a:lnTo>
                <a:close/>
                <a:moveTo>
                  <a:pt x="1283" y="3862"/>
                </a:moveTo>
                <a:lnTo>
                  <a:pt x="1372" y="3709"/>
                </a:lnTo>
                <a:lnTo>
                  <a:pt x="1461" y="3862"/>
                </a:lnTo>
                <a:lnTo>
                  <a:pt x="1283" y="3862"/>
                </a:lnTo>
                <a:close/>
                <a:moveTo>
                  <a:pt x="1919" y="3862"/>
                </a:moveTo>
                <a:lnTo>
                  <a:pt x="2008" y="3709"/>
                </a:lnTo>
                <a:lnTo>
                  <a:pt x="2097" y="3862"/>
                </a:lnTo>
                <a:lnTo>
                  <a:pt x="1919" y="3862"/>
                </a:lnTo>
                <a:close/>
                <a:moveTo>
                  <a:pt x="2544" y="3118"/>
                </a:moveTo>
                <a:lnTo>
                  <a:pt x="2633" y="2965"/>
                </a:lnTo>
                <a:lnTo>
                  <a:pt x="2722" y="3118"/>
                </a:lnTo>
                <a:lnTo>
                  <a:pt x="2544" y="3118"/>
                </a:lnTo>
                <a:close/>
                <a:moveTo>
                  <a:pt x="2544" y="2376"/>
                </a:moveTo>
                <a:lnTo>
                  <a:pt x="2633" y="2223"/>
                </a:lnTo>
                <a:lnTo>
                  <a:pt x="2722" y="2376"/>
                </a:lnTo>
                <a:lnTo>
                  <a:pt x="2544" y="2376"/>
                </a:lnTo>
                <a:close/>
                <a:moveTo>
                  <a:pt x="2544" y="1636"/>
                </a:moveTo>
                <a:lnTo>
                  <a:pt x="2633" y="1483"/>
                </a:lnTo>
                <a:lnTo>
                  <a:pt x="2722" y="1636"/>
                </a:lnTo>
                <a:lnTo>
                  <a:pt x="2544" y="1636"/>
                </a:lnTo>
                <a:close/>
                <a:moveTo>
                  <a:pt x="2544" y="894"/>
                </a:moveTo>
                <a:lnTo>
                  <a:pt x="2633" y="741"/>
                </a:lnTo>
                <a:lnTo>
                  <a:pt x="2722" y="894"/>
                </a:lnTo>
                <a:lnTo>
                  <a:pt x="2544" y="894"/>
                </a:lnTo>
                <a:close/>
                <a:moveTo>
                  <a:pt x="2544" y="153"/>
                </a:moveTo>
                <a:lnTo>
                  <a:pt x="2633" y="0"/>
                </a:lnTo>
                <a:lnTo>
                  <a:pt x="2722" y="153"/>
                </a:lnTo>
                <a:lnTo>
                  <a:pt x="2544" y="153"/>
                </a:lnTo>
                <a:close/>
                <a:moveTo>
                  <a:pt x="2544" y="3862"/>
                </a:moveTo>
                <a:lnTo>
                  <a:pt x="2633" y="3709"/>
                </a:lnTo>
                <a:lnTo>
                  <a:pt x="2722" y="3862"/>
                </a:lnTo>
                <a:lnTo>
                  <a:pt x="2544" y="3862"/>
                </a:lnTo>
                <a:close/>
              </a:path>
            </a:pathLst>
          </a:cu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baseline="0">
              <a:latin typeface="Arial" panose="020B0604020202020204" pitchFamily="34" charset="0"/>
            </a:endParaRPr>
          </a:p>
        </p:txBody>
      </p:sp>
      <p:grpSp>
        <p:nvGrpSpPr>
          <p:cNvPr id="104" name="组合 5"/>
          <p:cNvGrpSpPr/>
          <p:nvPr userDrawn="1">
            <p:custDataLst>
              <p:tags r:id="rId3"/>
            </p:custDataLst>
          </p:nvPr>
        </p:nvGrpSpPr>
        <p:grpSpPr>
          <a:xfrm>
            <a:off x="651529" y="394724"/>
            <a:ext cx="2235253" cy="1407624"/>
            <a:chOff x="-1626720" y="2838071"/>
            <a:chExt cx="1037736" cy="653502"/>
          </a:xfrm>
        </p:grpSpPr>
        <p:sp>
          <p:nvSpPr>
            <p:cNvPr id="1049057" name="椭圆 17"/>
            <p:cNvSpPr/>
            <p:nvPr>
              <p:custDataLst>
                <p:tags r:id="rId4"/>
              </p:custDataLst>
            </p:nvPr>
          </p:nvSpPr>
          <p:spPr>
            <a:xfrm>
              <a:off x="-1626720" y="2838071"/>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58" name="椭圆 18"/>
            <p:cNvSpPr/>
            <p:nvPr>
              <p:custDataLst>
                <p:tags r:id="rId5"/>
              </p:custDataLst>
            </p:nvPr>
          </p:nvSpPr>
          <p:spPr>
            <a:xfrm>
              <a:off x="-1307683" y="2838071"/>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59" name="椭圆 19"/>
            <p:cNvSpPr/>
            <p:nvPr>
              <p:custDataLst>
                <p:tags r:id="rId6"/>
              </p:custDataLst>
            </p:nvPr>
          </p:nvSpPr>
          <p:spPr>
            <a:xfrm>
              <a:off x="-994047" y="2838071"/>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0" name="椭圆 20"/>
            <p:cNvSpPr/>
            <p:nvPr>
              <p:custDataLst>
                <p:tags r:id="rId7"/>
              </p:custDataLst>
            </p:nvPr>
          </p:nvSpPr>
          <p:spPr>
            <a:xfrm>
              <a:off x="-675010" y="2838071"/>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1" name="椭圆 25"/>
            <p:cNvSpPr/>
            <p:nvPr>
              <p:custDataLst>
                <p:tags r:id="rId8"/>
              </p:custDataLst>
            </p:nvPr>
          </p:nvSpPr>
          <p:spPr>
            <a:xfrm>
              <a:off x="-1626720" y="313231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2" name="椭圆 26"/>
            <p:cNvSpPr/>
            <p:nvPr>
              <p:custDataLst>
                <p:tags r:id="rId9"/>
              </p:custDataLst>
            </p:nvPr>
          </p:nvSpPr>
          <p:spPr>
            <a:xfrm>
              <a:off x="-1307683" y="313231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3" name="椭圆 27"/>
            <p:cNvSpPr/>
            <p:nvPr>
              <p:custDataLst>
                <p:tags r:id="rId10"/>
              </p:custDataLst>
            </p:nvPr>
          </p:nvSpPr>
          <p:spPr>
            <a:xfrm>
              <a:off x="-994047" y="313231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4" name="椭圆 28"/>
            <p:cNvSpPr/>
            <p:nvPr>
              <p:custDataLst>
                <p:tags r:id="rId11"/>
              </p:custDataLst>
            </p:nvPr>
          </p:nvSpPr>
          <p:spPr>
            <a:xfrm>
              <a:off x="-675010" y="313231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5" name="椭圆 33"/>
            <p:cNvSpPr/>
            <p:nvPr>
              <p:custDataLst>
                <p:tags r:id="rId12"/>
              </p:custDataLst>
            </p:nvPr>
          </p:nvSpPr>
          <p:spPr>
            <a:xfrm>
              <a:off x="-1626720" y="340554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6" name="椭圆 34"/>
            <p:cNvSpPr/>
            <p:nvPr>
              <p:custDataLst>
                <p:tags r:id="rId13"/>
              </p:custDataLst>
            </p:nvPr>
          </p:nvSpPr>
          <p:spPr>
            <a:xfrm>
              <a:off x="-1307683" y="340554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7" name="椭圆 35"/>
            <p:cNvSpPr/>
            <p:nvPr>
              <p:custDataLst>
                <p:tags r:id="rId14"/>
              </p:custDataLst>
            </p:nvPr>
          </p:nvSpPr>
          <p:spPr>
            <a:xfrm>
              <a:off x="-994047" y="340554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68" name="椭圆 36"/>
            <p:cNvSpPr/>
            <p:nvPr>
              <p:custDataLst>
                <p:tags r:id="rId15"/>
              </p:custDataLst>
            </p:nvPr>
          </p:nvSpPr>
          <p:spPr>
            <a:xfrm>
              <a:off x="-675010" y="3405547"/>
              <a:ext cx="86026" cy="860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sp>
        <p:nvSpPr>
          <p:cNvPr id="1049069" name="任意多边形: 形状 8"/>
          <p:cNvSpPr/>
          <p:nvPr userDrawn="1">
            <p:custDataLst>
              <p:tags r:id="rId16"/>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gradFill>
            <a:gsLst>
              <a:gs pos="0">
                <a:schemeClr val="accent1"/>
              </a:gs>
              <a:gs pos="84000">
                <a:schemeClr val="accent2"/>
              </a:gs>
            </a:gsLst>
            <a:lin ang="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9070" name="矩形 9"/>
          <p:cNvSpPr/>
          <p:nvPr userDrawn="1">
            <p:custDataLst>
              <p:tags r:id="rId17"/>
            </p:custDataLst>
          </p:nvPr>
        </p:nvSpPr>
        <p:spPr>
          <a:xfrm>
            <a:off x="0" y="959224"/>
            <a:ext cx="12192000" cy="4939553"/>
          </a:xfrm>
          <a:prstGeom prst="rect">
            <a:avLst/>
          </a:prstGeom>
          <a:solidFill>
            <a:schemeClr val="bg2"/>
          </a:solidFill>
          <a:ln w="5715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altLang="zh-CN" baseline="0">
              <a:latin typeface="Arial" panose="020B0604020202020204" pitchFamily="34" charset="0"/>
              <a:ea typeface="Arial" panose="020B0604020202020204" pitchFamily="34" charset="0"/>
              <a:sym typeface="+mn-ea"/>
            </a:endParaRPr>
          </a:p>
        </p:txBody>
      </p:sp>
      <p:sp>
        <p:nvSpPr>
          <p:cNvPr id="1049071" name="标题 1"/>
          <p:cNvSpPr>
            <a:spLocks noGrp="1"/>
          </p:cNvSpPr>
          <p:nvPr>
            <p:ph type="title" hasCustomPrompt="1"/>
            <p:custDataLst>
              <p:tags r:id="rId18"/>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1049072" name="日期占位符 2"/>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9073" name="页脚占位符 3"/>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1049074"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049075" name="文本占位符 6"/>
          <p:cNvSpPr>
            <a:spLocks noGrp="1"/>
          </p:cNvSpPr>
          <p:nvPr>
            <p:ph type="body" sz="quarter" idx="13"/>
            <p:custDataLst>
              <p:tags r:id="rId22"/>
            </p:custDataLst>
          </p:nvPr>
        </p:nvSpPr>
        <p:spPr>
          <a:xfrm>
            <a:off x="1522413" y="3862800"/>
            <a:ext cx="9144000" cy="1656000"/>
          </a:xfrm>
        </p:spPr>
        <p:txBody>
          <a:bodyPr>
            <a:normAutofit/>
          </a:bodyPr>
          <a:lstStyle>
            <a:lvl1pPr algn="ctr">
              <a:defRPr baseline="0">
                <a:solidFill>
                  <a:schemeClr val="tx1">
                    <a:lumMod val="75000"/>
                    <a:lumOff val="2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gs>
            <a:gs pos="100000">
              <a:schemeClr val="accent4"/>
            </a:gs>
          </a:gsLst>
          <a:lin ang="0" scaled="0"/>
        </a:gradFill>
        <a:effectLst/>
      </p:bgPr>
    </p:bg>
    <p:spTree>
      <p:nvGrpSpPr>
        <p:cNvPr id="122" name=""/>
        <p:cNvGrpSpPr/>
        <p:nvPr/>
      </p:nvGrpSpPr>
      <p:grpSpPr>
        <a:xfrm>
          <a:off x="0" y="0"/>
          <a:ext cx="0" cy="0"/>
          <a:chOff x="0" y="0"/>
          <a:chExt cx="0" cy="0"/>
        </a:xfrm>
      </p:grpSpPr>
      <p:sp>
        <p:nvSpPr>
          <p:cNvPr id="1049231" name="矩形: 圆角 8"/>
          <p:cNvSpPr/>
          <p:nvPr userDrawn="1">
            <p:custDataLst>
              <p:tags r:id="rId2"/>
            </p:custDataLst>
          </p:nvPr>
        </p:nvSpPr>
        <p:spPr>
          <a:xfrm>
            <a:off x="557350" y="853440"/>
            <a:ext cx="11068594"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a typeface="Arial" panose="020B0604020202020204" pitchFamily="34" charset="0"/>
            </a:endParaRPr>
          </a:p>
        </p:txBody>
      </p:sp>
      <p:sp>
        <p:nvSpPr>
          <p:cNvPr id="1049232" name="矩形 9"/>
          <p:cNvSpPr/>
          <p:nvPr userDrawn="1">
            <p:custDataLst>
              <p:tags r:id="rId3"/>
            </p:custDataLst>
          </p:nvPr>
        </p:nvSpPr>
        <p:spPr>
          <a:xfrm>
            <a:off x="557350" y="443234"/>
            <a:ext cx="11068594" cy="475785"/>
          </a:xfrm>
          <a:prstGeom prst="rect">
            <a:avLst/>
          </a:prstGeom>
          <a:gradFill>
            <a:gsLst>
              <a:gs pos="0">
                <a:schemeClr val="accent3"/>
              </a:gs>
              <a:gs pos="100000">
                <a:schemeClr val="accent2"/>
              </a:gs>
            </a:gsLst>
            <a:lin ang="10800000" scaled="0"/>
          </a:gradFill>
          <a:ln w="508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3" name="任意多边形: 形状 10"/>
          <p:cNvSpPr/>
          <p:nvPr>
            <p:custDataLst>
              <p:tags r:id="rId4"/>
            </p:custDataLst>
          </p:nvPr>
        </p:nvSpPr>
        <p:spPr>
          <a:xfrm rot="10800000">
            <a:off x="10762101" y="145561"/>
            <a:ext cx="1333443" cy="492965"/>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4" name="任意多边形: 形状 11"/>
          <p:cNvSpPr/>
          <p:nvPr>
            <p:custDataLst>
              <p:tags r:id="rId5"/>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2"/>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nvGrpSpPr>
          <p:cNvPr id="123" name="组合 6"/>
          <p:cNvGrpSpPr/>
          <p:nvPr userDrawn="1">
            <p:custDataLst>
              <p:tags r:id="rId6"/>
            </p:custDataLst>
          </p:nvPr>
        </p:nvGrpSpPr>
        <p:grpSpPr>
          <a:xfrm>
            <a:off x="11006148" y="5189849"/>
            <a:ext cx="942188" cy="1567753"/>
            <a:chOff x="9724282" y="5091432"/>
            <a:chExt cx="942188" cy="1567753"/>
          </a:xfrm>
        </p:grpSpPr>
        <p:sp>
          <p:nvSpPr>
            <p:cNvPr id="1049235" name="等腰三角形 83"/>
            <p:cNvSpPr/>
            <p:nvPr>
              <p:custDataLst>
                <p:tags r:id="rId7"/>
              </p:custDataLst>
            </p:nvPr>
          </p:nvSpPr>
          <p:spPr>
            <a:xfrm rot="5400000" flipH="1">
              <a:off x="10571086"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6" name="等腰三角形 85"/>
            <p:cNvSpPr/>
            <p:nvPr>
              <p:custDataLst>
                <p:tags r:id="rId8"/>
              </p:custDataLst>
            </p:nvPr>
          </p:nvSpPr>
          <p:spPr>
            <a:xfrm rot="5400000" flipH="1">
              <a:off x="9717217"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7" name="等腰三角形 84"/>
            <p:cNvSpPr/>
            <p:nvPr>
              <p:custDataLst>
                <p:tags r:id="rId9"/>
              </p:custDataLst>
            </p:nvPr>
          </p:nvSpPr>
          <p:spPr>
            <a:xfrm rot="5400000" flipH="1">
              <a:off x="10143644"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8" name="等腰三角形 88"/>
            <p:cNvSpPr/>
            <p:nvPr>
              <p:custDataLst>
                <p:tags r:id="rId10"/>
              </p:custDataLst>
            </p:nvPr>
          </p:nvSpPr>
          <p:spPr>
            <a:xfrm rot="5400000" flipH="1">
              <a:off x="10571086"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39" name="等腰三角形 89"/>
            <p:cNvSpPr/>
            <p:nvPr>
              <p:custDataLst>
                <p:tags r:id="rId11"/>
              </p:custDataLst>
            </p:nvPr>
          </p:nvSpPr>
          <p:spPr>
            <a:xfrm rot="5400000" flipH="1">
              <a:off x="10143644"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0" name="等腰三角形 90"/>
            <p:cNvSpPr/>
            <p:nvPr>
              <p:custDataLst>
                <p:tags r:id="rId12"/>
              </p:custDataLst>
            </p:nvPr>
          </p:nvSpPr>
          <p:spPr>
            <a:xfrm rot="5400000" flipH="1">
              <a:off x="9717217"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1" name="等腰三角形 93"/>
            <p:cNvSpPr/>
            <p:nvPr>
              <p:custDataLst>
                <p:tags r:id="rId13"/>
              </p:custDataLst>
            </p:nvPr>
          </p:nvSpPr>
          <p:spPr>
            <a:xfrm rot="5400000" flipH="1">
              <a:off x="10571086"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2" name="等腰三角形 94"/>
            <p:cNvSpPr/>
            <p:nvPr>
              <p:custDataLst>
                <p:tags r:id="rId14"/>
              </p:custDataLst>
            </p:nvPr>
          </p:nvSpPr>
          <p:spPr>
            <a:xfrm rot="5400000" flipH="1">
              <a:off x="10143644"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3" name="等腰三角形 95"/>
            <p:cNvSpPr/>
            <p:nvPr>
              <p:custDataLst>
                <p:tags r:id="rId15"/>
              </p:custDataLst>
            </p:nvPr>
          </p:nvSpPr>
          <p:spPr>
            <a:xfrm rot="5400000" flipH="1">
              <a:off x="9717217"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4" name="等腰三角形 98"/>
            <p:cNvSpPr/>
            <p:nvPr>
              <p:custDataLst>
                <p:tags r:id="rId16"/>
              </p:custDataLst>
            </p:nvPr>
          </p:nvSpPr>
          <p:spPr>
            <a:xfrm rot="5400000" flipH="1">
              <a:off x="10571086"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5" name="等腰三角形 99"/>
            <p:cNvSpPr/>
            <p:nvPr>
              <p:custDataLst>
                <p:tags r:id="rId17"/>
              </p:custDataLst>
            </p:nvPr>
          </p:nvSpPr>
          <p:spPr>
            <a:xfrm rot="5400000" flipH="1">
              <a:off x="10143644"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6" name="等腰三角形 100"/>
            <p:cNvSpPr/>
            <p:nvPr>
              <p:custDataLst>
                <p:tags r:id="rId18"/>
              </p:custDataLst>
            </p:nvPr>
          </p:nvSpPr>
          <p:spPr>
            <a:xfrm rot="5400000" flipH="1">
              <a:off x="9717217"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7" name="等腰三角形 107"/>
            <p:cNvSpPr/>
            <p:nvPr>
              <p:custDataLst>
                <p:tags r:id="rId19"/>
              </p:custDataLst>
            </p:nvPr>
          </p:nvSpPr>
          <p:spPr>
            <a:xfrm rot="5400000" flipH="1">
              <a:off x="10571085"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8" name="等腰三角形 108"/>
            <p:cNvSpPr/>
            <p:nvPr>
              <p:custDataLst>
                <p:tags r:id="rId20"/>
              </p:custDataLst>
            </p:nvPr>
          </p:nvSpPr>
          <p:spPr>
            <a:xfrm rot="5400000" flipH="1">
              <a:off x="10143642"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49" name="等腰三角形 109"/>
            <p:cNvSpPr/>
            <p:nvPr>
              <p:custDataLst>
                <p:tags r:id="rId21"/>
              </p:custDataLst>
            </p:nvPr>
          </p:nvSpPr>
          <p:spPr>
            <a:xfrm rot="5400000" flipH="1">
              <a:off x="9717216"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grpSp>
        <p:nvGrpSpPr>
          <p:cNvPr id="124" name="组合 7"/>
          <p:cNvGrpSpPr/>
          <p:nvPr userDrawn="1">
            <p:custDataLst>
              <p:tags r:id="rId22"/>
            </p:custDataLst>
          </p:nvPr>
        </p:nvGrpSpPr>
        <p:grpSpPr>
          <a:xfrm>
            <a:off x="330326" y="5322116"/>
            <a:ext cx="1358301" cy="1213330"/>
            <a:chOff x="1731169" y="3759527"/>
            <a:chExt cx="1358301" cy="1213330"/>
          </a:xfrm>
        </p:grpSpPr>
        <p:sp>
          <p:nvSpPr>
            <p:cNvPr id="1049250" name="椭圆 16"/>
            <p:cNvSpPr/>
            <p:nvPr>
              <p:custDataLst>
                <p:tags r:id="rId23"/>
              </p:custDataLst>
            </p:nvPr>
          </p:nvSpPr>
          <p:spPr>
            <a:xfrm>
              <a:off x="173116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1" name="椭圆 17"/>
            <p:cNvSpPr/>
            <p:nvPr>
              <p:custDataLst>
                <p:tags r:id="rId24"/>
              </p:custDataLst>
            </p:nvPr>
          </p:nvSpPr>
          <p:spPr>
            <a:xfrm>
              <a:off x="204322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2" name="椭圆 18"/>
            <p:cNvSpPr/>
            <p:nvPr>
              <p:custDataLst>
                <p:tags r:id="rId25"/>
              </p:custDataLst>
            </p:nvPr>
          </p:nvSpPr>
          <p:spPr>
            <a:xfrm>
              <a:off x="236487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3" name="椭圆 19"/>
            <p:cNvSpPr/>
            <p:nvPr>
              <p:custDataLst>
                <p:tags r:id="rId26"/>
              </p:custDataLst>
            </p:nvPr>
          </p:nvSpPr>
          <p:spPr>
            <a:xfrm>
              <a:off x="268108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4" name="椭圆 20"/>
            <p:cNvSpPr/>
            <p:nvPr>
              <p:custDataLst>
                <p:tags r:id="rId27"/>
              </p:custDataLst>
            </p:nvPr>
          </p:nvSpPr>
          <p:spPr>
            <a:xfrm>
              <a:off x="300273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5" name="椭圆 24"/>
            <p:cNvSpPr/>
            <p:nvPr>
              <p:custDataLst>
                <p:tags r:id="rId28"/>
              </p:custDataLst>
            </p:nvPr>
          </p:nvSpPr>
          <p:spPr>
            <a:xfrm>
              <a:off x="173116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6" name="椭圆 25"/>
            <p:cNvSpPr/>
            <p:nvPr>
              <p:custDataLst>
                <p:tags r:id="rId29"/>
              </p:custDataLst>
            </p:nvPr>
          </p:nvSpPr>
          <p:spPr>
            <a:xfrm>
              <a:off x="204322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7" name="椭圆 26"/>
            <p:cNvSpPr/>
            <p:nvPr>
              <p:custDataLst>
                <p:tags r:id="rId30"/>
              </p:custDataLst>
            </p:nvPr>
          </p:nvSpPr>
          <p:spPr>
            <a:xfrm>
              <a:off x="236487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8" name="椭圆 27"/>
            <p:cNvSpPr/>
            <p:nvPr>
              <p:custDataLst>
                <p:tags r:id="rId31"/>
              </p:custDataLst>
            </p:nvPr>
          </p:nvSpPr>
          <p:spPr>
            <a:xfrm>
              <a:off x="268108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59" name="椭圆 28"/>
            <p:cNvSpPr/>
            <p:nvPr>
              <p:custDataLst>
                <p:tags r:id="rId32"/>
              </p:custDataLst>
            </p:nvPr>
          </p:nvSpPr>
          <p:spPr>
            <a:xfrm>
              <a:off x="300273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0" name="椭圆 32"/>
            <p:cNvSpPr/>
            <p:nvPr>
              <p:custDataLst>
                <p:tags r:id="rId33"/>
              </p:custDataLst>
            </p:nvPr>
          </p:nvSpPr>
          <p:spPr>
            <a:xfrm>
              <a:off x="173116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1" name="椭圆 33"/>
            <p:cNvSpPr/>
            <p:nvPr>
              <p:custDataLst>
                <p:tags r:id="rId34"/>
              </p:custDataLst>
            </p:nvPr>
          </p:nvSpPr>
          <p:spPr>
            <a:xfrm>
              <a:off x="204322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2" name="椭圆 34"/>
            <p:cNvSpPr/>
            <p:nvPr>
              <p:custDataLst>
                <p:tags r:id="rId35"/>
              </p:custDataLst>
            </p:nvPr>
          </p:nvSpPr>
          <p:spPr>
            <a:xfrm>
              <a:off x="236487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3" name="椭圆 35"/>
            <p:cNvSpPr/>
            <p:nvPr>
              <p:custDataLst>
                <p:tags r:id="rId36"/>
              </p:custDataLst>
            </p:nvPr>
          </p:nvSpPr>
          <p:spPr>
            <a:xfrm>
              <a:off x="268108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4" name="椭圆 36"/>
            <p:cNvSpPr/>
            <p:nvPr>
              <p:custDataLst>
                <p:tags r:id="rId37"/>
              </p:custDataLst>
            </p:nvPr>
          </p:nvSpPr>
          <p:spPr>
            <a:xfrm>
              <a:off x="300273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5" name="椭圆 40"/>
            <p:cNvSpPr/>
            <p:nvPr>
              <p:custDataLst>
                <p:tags r:id="rId38"/>
              </p:custDataLst>
            </p:nvPr>
          </p:nvSpPr>
          <p:spPr>
            <a:xfrm>
              <a:off x="173116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6" name="椭圆 41"/>
            <p:cNvSpPr/>
            <p:nvPr>
              <p:custDataLst>
                <p:tags r:id="rId39"/>
              </p:custDataLst>
            </p:nvPr>
          </p:nvSpPr>
          <p:spPr>
            <a:xfrm>
              <a:off x="204322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7" name="椭圆 42"/>
            <p:cNvSpPr/>
            <p:nvPr>
              <p:custDataLst>
                <p:tags r:id="rId40"/>
              </p:custDataLst>
            </p:nvPr>
          </p:nvSpPr>
          <p:spPr>
            <a:xfrm>
              <a:off x="236487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8" name="椭圆 43"/>
            <p:cNvSpPr/>
            <p:nvPr>
              <p:custDataLst>
                <p:tags r:id="rId41"/>
              </p:custDataLst>
            </p:nvPr>
          </p:nvSpPr>
          <p:spPr>
            <a:xfrm>
              <a:off x="268108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69" name="椭圆 44"/>
            <p:cNvSpPr/>
            <p:nvPr>
              <p:custDataLst>
                <p:tags r:id="rId42"/>
              </p:custDataLst>
            </p:nvPr>
          </p:nvSpPr>
          <p:spPr>
            <a:xfrm>
              <a:off x="300273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70" name="椭圆 48"/>
            <p:cNvSpPr/>
            <p:nvPr>
              <p:custDataLst>
                <p:tags r:id="rId43"/>
              </p:custDataLst>
            </p:nvPr>
          </p:nvSpPr>
          <p:spPr>
            <a:xfrm>
              <a:off x="173116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71" name="椭圆 49"/>
            <p:cNvSpPr/>
            <p:nvPr>
              <p:custDataLst>
                <p:tags r:id="rId44"/>
              </p:custDataLst>
            </p:nvPr>
          </p:nvSpPr>
          <p:spPr>
            <a:xfrm>
              <a:off x="204322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72" name="椭圆 50"/>
            <p:cNvSpPr/>
            <p:nvPr>
              <p:custDataLst>
                <p:tags r:id="rId45"/>
              </p:custDataLst>
            </p:nvPr>
          </p:nvSpPr>
          <p:spPr>
            <a:xfrm>
              <a:off x="236487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73" name="椭圆 51"/>
            <p:cNvSpPr/>
            <p:nvPr>
              <p:custDataLst>
                <p:tags r:id="rId46"/>
              </p:custDataLst>
            </p:nvPr>
          </p:nvSpPr>
          <p:spPr>
            <a:xfrm>
              <a:off x="268108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74" name="椭圆 52"/>
            <p:cNvSpPr/>
            <p:nvPr>
              <p:custDataLst>
                <p:tags r:id="rId47"/>
              </p:custDataLst>
            </p:nvPr>
          </p:nvSpPr>
          <p:spPr>
            <a:xfrm>
              <a:off x="300273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sp>
        <p:nvSpPr>
          <p:cNvPr id="1049275" name="标题 1"/>
          <p:cNvSpPr>
            <a:spLocks noGrp="1"/>
          </p:cNvSpPr>
          <p:nvPr>
            <p:ph type="title"/>
            <p:custDataLst>
              <p:tags r:id="rId4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9276" name="内容占位符 2"/>
          <p:cNvSpPr>
            <a:spLocks noGrp="1"/>
          </p:cNvSpPr>
          <p:nvPr>
            <p:ph idx="1"/>
            <p:custDataLst>
              <p:tags r:id="rId49"/>
            </p:custDataLst>
          </p:nvPr>
        </p:nvSpPr>
        <p:spPr>
          <a:xfrm>
            <a:off x="669882" y="1158116"/>
            <a:ext cx="10852237" cy="496817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277" name="日期占位符 3"/>
          <p:cNvSpPr>
            <a:spLocks noGrp="1"/>
          </p:cNvSpPr>
          <p:nvPr>
            <p:ph type="dt" sz="half" idx="10"/>
            <p:custDataLst>
              <p:tags r:id="rId50"/>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9278" name="页脚占位符 4"/>
          <p:cNvSpPr>
            <a:spLocks noGrp="1"/>
          </p:cNvSpPr>
          <p:nvPr>
            <p:ph type="ftr" sz="quarter" idx="11"/>
            <p:custDataLst>
              <p:tags r:id="rId51"/>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endParaRPr lang="zh-CN" altLang="en-US"/>
          </a:p>
        </p:txBody>
      </p:sp>
      <p:sp>
        <p:nvSpPr>
          <p:cNvPr id="1049279" name="灯片编号占位符 5"/>
          <p:cNvSpPr>
            <a:spLocks noGrp="1"/>
          </p:cNvSpPr>
          <p:nvPr>
            <p:ph type="sldNum" sz="quarter" idx="12"/>
            <p:custDataLst>
              <p:tags r:id="rId52"/>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gradFill>
          <a:gsLst>
            <a:gs pos="0">
              <a:schemeClr val="accent1"/>
            </a:gs>
            <a:gs pos="100000">
              <a:schemeClr val="accent4"/>
            </a:gs>
          </a:gsLst>
          <a:lin ang="0" scaled="0"/>
        </a:gradFill>
        <a:effectLst/>
      </p:bgPr>
    </p:bg>
    <p:spTree>
      <p:nvGrpSpPr>
        <p:cNvPr id="63" name=""/>
        <p:cNvGrpSpPr/>
        <p:nvPr/>
      </p:nvGrpSpPr>
      <p:grpSpPr>
        <a:xfrm>
          <a:off x="0" y="0"/>
          <a:ext cx="0" cy="0"/>
          <a:chOff x="0" y="0"/>
          <a:chExt cx="0" cy="0"/>
        </a:xfrm>
      </p:grpSpPr>
      <p:grpSp>
        <p:nvGrpSpPr>
          <p:cNvPr id="64" name="组合 6"/>
          <p:cNvGrpSpPr/>
          <p:nvPr>
            <p:custDataLst>
              <p:tags r:id="rId2"/>
            </p:custDataLst>
          </p:nvPr>
        </p:nvGrpSpPr>
        <p:grpSpPr>
          <a:xfrm>
            <a:off x="1203422" y="1145207"/>
            <a:ext cx="2298965" cy="2049458"/>
            <a:chOff x="8821007" y="7630578"/>
            <a:chExt cx="2718560" cy="2423515"/>
          </a:xfrm>
          <a:solidFill>
            <a:schemeClr val="bg1"/>
          </a:solidFill>
          <a:effectLst>
            <a:outerShdw blurRad="254000" dist="38100" dir="5400000" algn="t" rotWithShape="0">
              <a:prstClr val="black">
                <a:alpha val="20000"/>
              </a:prstClr>
            </a:outerShdw>
          </a:effectLst>
        </p:grpSpPr>
        <p:sp>
          <p:nvSpPr>
            <p:cNvPr id="1048848" name="椭圆 7"/>
            <p:cNvSpPr/>
            <p:nvPr>
              <p:custDataLst>
                <p:tags r:id="rId3"/>
              </p:custDataLst>
            </p:nvPr>
          </p:nvSpPr>
          <p:spPr>
            <a:xfrm>
              <a:off x="8821007"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49" name="椭圆 8"/>
            <p:cNvSpPr/>
            <p:nvPr>
              <p:custDataLst>
                <p:tags r:id="rId4"/>
              </p:custDataLst>
            </p:nvPr>
          </p:nvSpPr>
          <p:spPr>
            <a:xfrm>
              <a:off x="9198273"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0" name="椭圆 9"/>
            <p:cNvSpPr/>
            <p:nvPr>
              <p:custDataLst>
                <p:tags r:id="rId5"/>
              </p:custDataLst>
            </p:nvPr>
          </p:nvSpPr>
          <p:spPr>
            <a:xfrm>
              <a:off x="9569152"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1" name="椭圆 10"/>
            <p:cNvSpPr/>
            <p:nvPr>
              <p:custDataLst>
                <p:tags r:id="rId6"/>
              </p:custDataLst>
            </p:nvPr>
          </p:nvSpPr>
          <p:spPr>
            <a:xfrm>
              <a:off x="9946418"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2" name="椭圆 11"/>
            <p:cNvSpPr/>
            <p:nvPr>
              <p:custDataLst>
                <p:tags r:id="rId7"/>
              </p:custDataLst>
            </p:nvPr>
          </p:nvSpPr>
          <p:spPr>
            <a:xfrm>
              <a:off x="10312429"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3" name="椭圆 12"/>
            <p:cNvSpPr/>
            <p:nvPr>
              <p:custDataLst>
                <p:tags r:id="rId8"/>
              </p:custDataLst>
            </p:nvPr>
          </p:nvSpPr>
          <p:spPr>
            <a:xfrm>
              <a:off x="10689695"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4" name="椭圆 13"/>
            <p:cNvSpPr/>
            <p:nvPr>
              <p:custDataLst>
                <p:tags r:id="rId9"/>
              </p:custDataLst>
            </p:nvPr>
          </p:nvSpPr>
          <p:spPr>
            <a:xfrm>
              <a:off x="11060574"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5" name="椭圆 14"/>
            <p:cNvSpPr/>
            <p:nvPr>
              <p:custDataLst>
                <p:tags r:id="rId10"/>
              </p:custDataLst>
            </p:nvPr>
          </p:nvSpPr>
          <p:spPr>
            <a:xfrm>
              <a:off x="11437840" y="763057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6" name="椭圆 15"/>
            <p:cNvSpPr/>
            <p:nvPr>
              <p:custDataLst>
                <p:tags r:id="rId11"/>
              </p:custDataLst>
            </p:nvPr>
          </p:nvSpPr>
          <p:spPr>
            <a:xfrm>
              <a:off x="8821007"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7" name="椭圆 16"/>
            <p:cNvSpPr/>
            <p:nvPr>
              <p:custDataLst>
                <p:tags r:id="rId12"/>
              </p:custDataLst>
            </p:nvPr>
          </p:nvSpPr>
          <p:spPr>
            <a:xfrm>
              <a:off x="9198273"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8" name="椭圆 17"/>
            <p:cNvSpPr/>
            <p:nvPr>
              <p:custDataLst>
                <p:tags r:id="rId13"/>
              </p:custDataLst>
            </p:nvPr>
          </p:nvSpPr>
          <p:spPr>
            <a:xfrm>
              <a:off x="9569152"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59" name="椭圆 18"/>
            <p:cNvSpPr/>
            <p:nvPr>
              <p:custDataLst>
                <p:tags r:id="rId14"/>
              </p:custDataLst>
            </p:nvPr>
          </p:nvSpPr>
          <p:spPr>
            <a:xfrm>
              <a:off x="9946418"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0" name="椭圆 19"/>
            <p:cNvSpPr/>
            <p:nvPr>
              <p:custDataLst>
                <p:tags r:id="rId15"/>
              </p:custDataLst>
            </p:nvPr>
          </p:nvSpPr>
          <p:spPr>
            <a:xfrm>
              <a:off x="10312429"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1" name="椭圆 20"/>
            <p:cNvSpPr/>
            <p:nvPr>
              <p:custDataLst>
                <p:tags r:id="rId16"/>
              </p:custDataLst>
            </p:nvPr>
          </p:nvSpPr>
          <p:spPr>
            <a:xfrm>
              <a:off x="10689695"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2" name="椭圆 21"/>
            <p:cNvSpPr/>
            <p:nvPr>
              <p:custDataLst>
                <p:tags r:id="rId17"/>
              </p:custDataLst>
            </p:nvPr>
          </p:nvSpPr>
          <p:spPr>
            <a:xfrm>
              <a:off x="11060574"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3" name="椭圆 22"/>
            <p:cNvSpPr/>
            <p:nvPr>
              <p:custDataLst>
                <p:tags r:id="rId18"/>
              </p:custDataLst>
            </p:nvPr>
          </p:nvSpPr>
          <p:spPr>
            <a:xfrm>
              <a:off x="11437840" y="7978528"/>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4" name="椭圆 23"/>
            <p:cNvSpPr/>
            <p:nvPr>
              <p:custDataLst>
                <p:tags r:id="rId19"/>
              </p:custDataLst>
            </p:nvPr>
          </p:nvSpPr>
          <p:spPr>
            <a:xfrm>
              <a:off x="8821007"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5" name="椭圆 24"/>
            <p:cNvSpPr/>
            <p:nvPr>
              <p:custDataLst>
                <p:tags r:id="rId20"/>
              </p:custDataLst>
            </p:nvPr>
          </p:nvSpPr>
          <p:spPr>
            <a:xfrm>
              <a:off x="9198273"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6" name="椭圆 25"/>
            <p:cNvSpPr/>
            <p:nvPr>
              <p:custDataLst>
                <p:tags r:id="rId21"/>
              </p:custDataLst>
            </p:nvPr>
          </p:nvSpPr>
          <p:spPr>
            <a:xfrm>
              <a:off x="9569152"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7" name="椭圆 26"/>
            <p:cNvSpPr/>
            <p:nvPr>
              <p:custDataLst>
                <p:tags r:id="rId22"/>
              </p:custDataLst>
            </p:nvPr>
          </p:nvSpPr>
          <p:spPr>
            <a:xfrm>
              <a:off x="9946418"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8" name="椭圆 27"/>
            <p:cNvSpPr/>
            <p:nvPr>
              <p:custDataLst>
                <p:tags r:id="rId23"/>
              </p:custDataLst>
            </p:nvPr>
          </p:nvSpPr>
          <p:spPr>
            <a:xfrm>
              <a:off x="10312429"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69" name="椭圆 28"/>
            <p:cNvSpPr/>
            <p:nvPr>
              <p:custDataLst>
                <p:tags r:id="rId24"/>
              </p:custDataLst>
            </p:nvPr>
          </p:nvSpPr>
          <p:spPr>
            <a:xfrm>
              <a:off x="10689695"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0" name="椭圆 29"/>
            <p:cNvSpPr/>
            <p:nvPr>
              <p:custDataLst>
                <p:tags r:id="rId25"/>
              </p:custDataLst>
            </p:nvPr>
          </p:nvSpPr>
          <p:spPr>
            <a:xfrm>
              <a:off x="11060574"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1" name="椭圆 30"/>
            <p:cNvSpPr/>
            <p:nvPr>
              <p:custDataLst>
                <p:tags r:id="rId26"/>
              </p:custDataLst>
            </p:nvPr>
          </p:nvSpPr>
          <p:spPr>
            <a:xfrm>
              <a:off x="11437840" y="8301627"/>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2" name="椭圆 31"/>
            <p:cNvSpPr/>
            <p:nvPr>
              <p:custDataLst>
                <p:tags r:id="rId27"/>
              </p:custDataLst>
            </p:nvPr>
          </p:nvSpPr>
          <p:spPr>
            <a:xfrm>
              <a:off x="8821007"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3" name="椭圆 32"/>
            <p:cNvSpPr/>
            <p:nvPr>
              <p:custDataLst>
                <p:tags r:id="rId28"/>
              </p:custDataLst>
            </p:nvPr>
          </p:nvSpPr>
          <p:spPr>
            <a:xfrm>
              <a:off x="9198273"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4" name="椭圆 33"/>
            <p:cNvSpPr/>
            <p:nvPr>
              <p:custDataLst>
                <p:tags r:id="rId29"/>
              </p:custDataLst>
            </p:nvPr>
          </p:nvSpPr>
          <p:spPr>
            <a:xfrm>
              <a:off x="9569152"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5" name="椭圆 34"/>
            <p:cNvSpPr/>
            <p:nvPr>
              <p:custDataLst>
                <p:tags r:id="rId30"/>
              </p:custDataLst>
            </p:nvPr>
          </p:nvSpPr>
          <p:spPr>
            <a:xfrm>
              <a:off x="9946418"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6" name="椭圆 35"/>
            <p:cNvSpPr/>
            <p:nvPr>
              <p:custDataLst>
                <p:tags r:id="rId31"/>
              </p:custDataLst>
            </p:nvPr>
          </p:nvSpPr>
          <p:spPr>
            <a:xfrm>
              <a:off x="10312429"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7" name="椭圆 36"/>
            <p:cNvSpPr/>
            <p:nvPr>
              <p:custDataLst>
                <p:tags r:id="rId32"/>
              </p:custDataLst>
            </p:nvPr>
          </p:nvSpPr>
          <p:spPr>
            <a:xfrm>
              <a:off x="10689695"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8" name="椭圆 37"/>
            <p:cNvSpPr/>
            <p:nvPr>
              <p:custDataLst>
                <p:tags r:id="rId33"/>
              </p:custDataLst>
            </p:nvPr>
          </p:nvSpPr>
          <p:spPr>
            <a:xfrm>
              <a:off x="11060574"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79" name="椭圆 38"/>
            <p:cNvSpPr/>
            <p:nvPr>
              <p:custDataLst>
                <p:tags r:id="rId34"/>
              </p:custDataLst>
            </p:nvPr>
          </p:nvSpPr>
          <p:spPr>
            <a:xfrm>
              <a:off x="11437840" y="8628866"/>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0" name="椭圆 39"/>
            <p:cNvSpPr/>
            <p:nvPr>
              <p:custDataLst>
                <p:tags r:id="rId35"/>
              </p:custDataLst>
            </p:nvPr>
          </p:nvSpPr>
          <p:spPr>
            <a:xfrm>
              <a:off x="8821007"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1" name="椭圆 40"/>
            <p:cNvSpPr/>
            <p:nvPr>
              <p:custDataLst>
                <p:tags r:id="rId36"/>
              </p:custDataLst>
            </p:nvPr>
          </p:nvSpPr>
          <p:spPr>
            <a:xfrm>
              <a:off x="9198273"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2" name="椭圆 41"/>
            <p:cNvSpPr/>
            <p:nvPr>
              <p:custDataLst>
                <p:tags r:id="rId37"/>
              </p:custDataLst>
            </p:nvPr>
          </p:nvSpPr>
          <p:spPr>
            <a:xfrm>
              <a:off x="9569152"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3" name="椭圆 42"/>
            <p:cNvSpPr/>
            <p:nvPr>
              <p:custDataLst>
                <p:tags r:id="rId38"/>
              </p:custDataLst>
            </p:nvPr>
          </p:nvSpPr>
          <p:spPr>
            <a:xfrm>
              <a:off x="9946418"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4" name="椭圆 43"/>
            <p:cNvSpPr/>
            <p:nvPr>
              <p:custDataLst>
                <p:tags r:id="rId39"/>
              </p:custDataLst>
            </p:nvPr>
          </p:nvSpPr>
          <p:spPr>
            <a:xfrm>
              <a:off x="10312429"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5" name="椭圆 44"/>
            <p:cNvSpPr/>
            <p:nvPr>
              <p:custDataLst>
                <p:tags r:id="rId40"/>
              </p:custDataLst>
            </p:nvPr>
          </p:nvSpPr>
          <p:spPr>
            <a:xfrm>
              <a:off x="10689695"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6" name="椭圆 45"/>
            <p:cNvSpPr/>
            <p:nvPr>
              <p:custDataLst>
                <p:tags r:id="rId41"/>
              </p:custDataLst>
            </p:nvPr>
          </p:nvSpPr>
          <p:spPr>
            <a:xfrm>
              <a:off x="11060574"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7" name="椭圆 46"/>
            <p:cNvSpPr/>
            <p:nvPr>
              <p:custDataLst>
                <p:tags r:id="rId42"/>
              </p:custDataLst>
            </p:nvPr>
          </p:nvSpPr>
          <p:spPr>
            <a:xfrm>
              <a:off x="11437840" y="8951965"/>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65" name="组合 47"/>
            <p:cNvGrpSpPr/>
            <p:nvPr/>
          </p:nvGrpSpPr>
          <p:grpSpPr>
            <a:xfrm>
              <a:off x="8821007" y="9308201"/>
              <a:ext cx="2718560" cy="101727"/>
              <a:chOff x="8821007" y="9308201"/>
              <a:chExt cx="2718560" cy="101727"/>
            </a:xfrm>
            <a:grpFill/>
          </p:grpSpPr>
          <p:sp>
            <p:nvSpPr>
              <p:cNvPr id="1048888" name="椭圆 66"/>
              <p:cNvSpPr/>
              <p:nvPr>
                <p:custDataLst>
                  <p:tags r:id="rId43"/>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89" name="椭圆 67"/>
              <p:cNvSpPr/>
              <p:nvPr>
                <p:custDataLst>
                  <p:tags r:id="rId44"/>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0" name="椭圆 68"/>
              <p:cNvSpPr/>
              <p:nvPr>
                <p:custDataLst>
                  <p:tags r:id="rId45"/>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1" name="椭圆 69"/>
              <p:cNvSpPr/>
              <p:nvPr>
                <p:custDataLst>
                  <p:tags r:id="rId46"/>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2" name="椭圆 70"/>
              <p:cNvSpPr/>
              <p:nvPr>
                <p:custDataLst>
                  <p:tags r:id="rId47"/>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3" name="椭圆 71"/>
              <p:cNvSpPr/>
              <p:nvPr>
                <p:custDataLst>
                  <p:tags r:id="rId48"/>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4" name="椭圆 72"/>
              <p:cNvSpPr/>
              <p:nvPr>
                <p:custDataLst>
                  <p:tags r:id="rId49"/>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ndParaRPr>
              </a:p>
            </p:txBody>
          </p:sp>
          <p:sp>
            <p:nvSpPr>
              <p:cNvPr id="1048895" name="椭圆 73"/>
              <p:cNvSpPr/>
              <p:nvPr>
                <p:custDataLst>
                  <p:tags r:id="rId50"/>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66" name="组合 48"/>
            <p:cNvGrpSpPr/>
            <p:nvPr/>
          </p:nvGrpSpPr>
          <p:grpSpPr>
            <a:xfrm>
              <a:off x="8821007" y="9628241"/>
              <a:ext cx="2718560" cy="101727"/>
              <a:chOff x="8821007" y="9308201"/>
              <a:chExt cx="2718560" cy="101727"/>
            </a:xfrm>
            <a:grpFill/>
          </p:grpSpPr>
          <p:sp>
            <p:nvSpPr>
              <p:cNvPr id="1048896" name="椭圆 58"/>
              <p:cNvSpPr/>
              <p:nvPr>
                <p:custDataLst>
                  <p:tags r:id="rId51"/>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7" name="椭圆 59"/>
              <p:cNvSpPr/>
              <p:nvPr>
                <p:custDataLst>
                  <p:tags r:id="rId52"/>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8" name="椭圆 60"/>
              <p:cNvSpPr/>
              <p:nvPr>
                <p:custDataLst>
                  <p:tags r:id="rId53"/>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899" name="椭圆 61"/>
              <p:cNvSpPr/>
              <p:nvPr>
                <p:custDataLst>
                  <p:tags r:id="rId54"/>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0" name="椭圆 62"/>
              <p:cNvSpPr/>
              <p:nvPr>
                <p:custDataLst>
                  <p:tags r:id="rId55"/>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1" name="椭圆 63"/>
              <p:cNvSpPr/>
              <p:nvPr>
                <p:custDataLst>
                  <p:tags r:id="rId56"/>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2" name="椭圆 64"/>
              <p:cNvSpPr/>
              <p:nvPr>
                <p:custDataLst>
                  <p:tags r:id="rId57"/>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3" name="椭圆 65"/>
              <p:cNvSpPr/>
              <p:nvPr>
                <p:custDataLst>
                  <p:tags r:id="rId58"/>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nvGrpSpPr>
            <p:cNvPr id="67" name="组合 49"/>
            <p:cNvGrpSpPr/>
            <p:nvPr/>
          </p:nvGrpSpPr>
          <p:grpSpPr>
            <a:xfrm>
              <a:off x="8821007" y="9952366"/>
              <a:ext cx="2718560" cy="101727"/>
              <a:chOff x="8821007" y="9308201"/>
              <a:chExt cx="2718560" cy="101727"/>
            </a:xfrm>
            <a:grpFill/>
          </p:grpSpPr>
          <p:sp>
            <p:nvSpPr>
              <p:cNvPr id="1048904" name="椭圆 50"/>
              <p:cNvSpPr/>
              <p:nvPr>
                <p:custDataLst>
                  <p:tags r:id="rId59"/>
                </p:custDataLst>
              </p:nvPr>
            </p:nvSpPr>
            <p:spPr>
              <a:xfrm>
                <a:off x="8821007"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5" name="椭圆 51"/>
              <p:cNvSpPr/>
              <p:nvPr>
                <p:custDataLst>
                  <p:tags r:id="rId60"/>
                </p:custDataLst>
              </p:nvPr>
            </p:nvSpPr>
            <p:spPr>
              <a:xfrm>
                <a:off x="9198273"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6" name="椭圆 52"/>
              <p:cNvSpPr/>
              <p:nvPr>
                <p:custDataLst>
                  <p:tags r:id="rId61"/>
                </p:custDataLst>
              </p:nvPr>
            </p:nvSpPr>
            <p:spPr>
              <a:xfrm>
                <a:off x="9569152"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7" name="椭圆 53"/>
              <p:cNvSpPr/>
              <p:nvPr>
                <p:custDataLst>
                  <p:tags r:id="rId62"/>
                </p:custDataLst>
              </p:nvPr>
            </p:nvSpPr>
            <p:spPr>
              <a:xfrm>
                <a:off x="9946418"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8" name="椭圆 54"/>
              <p:cNvSpPr/>
              <p:nvPr>
                <p:custDataLst>
                  <p:tags r:id="rId63"/>
                </p:custDataLst>
              </p:nvPr>
            </p:nvSpPr>
            <p:spPr>
              <a:xfrm>
                <a:off x="10312429"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09" name="椭圆 55"/>
              <p:cNvSpPr/>
              <p:nvPr>
                <p:custDataLst>
                  <p:tags r:id="rId64"/>
                </p:custDataLst>
              </p:nvPr>
            </p:nvSpPr>
            <p:spPr>
              <a:xfrm>
                <a:off x="10689695"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0" name="椭圆 56"/>
              <p:cNvSpPr/>
              <p:nvPr>
                <p:custDataLst>
                  <p:tags r:id="rId65"/>
                </p:custDataLst>
              </p:nvPr>
            </p:nvSpPr>
            <p:spPr>
              <a:xfrm>
                <a:off x="11060574"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1" name="椭圆 57"/>
              <p:cNvSpPr/>
              <p:nvPr>
                <p:custDataLst>
                  <p:tags r:id="rId66"/>
                </p:custDataLst>
              </p:nvPr>
            </p:nvSpPr>
            <p:spPr>
              <a:xfrm>
                <a:off x="11437840" y="9308201"/>
                <a:ext cx="101727" cy="10172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grpSp>
      <p:grpSp>
        <p:nvGrpSpPr>
          <p:cNvPr id="68" name="组合 74"/>
          <p:cNvGrpSpPr/>
          <p:nvPr>
            <p:custDataLst>
              <p:tags r:id="rId67"/>
            </p:custDataLst>
          </p:nvPr>
        </p:nvGrpSpPr>
        <p:grpSpPr>
          <a:xfrm flipH="1">
            <a:off x="8947960" y="4579496"/>
            <a:ext cx="2224054" cy="1567753"/>
            <a:chOff x="1730626" y="5204947"/>
            <a:chExt cx="1709401" cy="1204970"/>
          </a:xfrm>
          <a:solidFill>
            <a:schemeClr val="bg1"/>
          </a:solidFill>
          <a:effectLst>
            <a:outerShdw blurRad="254000" dist="38100" dir="5400000" algn="t" rotWithShape="0">
              <a:prstClr val="black">
                <a:alpha val="20000"/>
              </a:prstClr>
            </a:outerShdw>
          </a:effectLst>
        </p:grpSpPr>
        <p:sp>
          <p:nvSpPr>
            <p:cNvPr id="1048912" name="等腰三角形 75"/>
            <p:cNvSpPr/>
            <p:nvPr>
              <p:custDataLst>
                <p:tags r:id="rId68"/>
              </p:custDataLst>
            </p:nvPr>
          </p:nvSpPr>
          <p:spPr>
            <a:xfrm rot="16200000">
              <a:off x="205458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3" name="等腰三角形 76"/>
            <p:cNvSpPr/>
            <p:nvPr>
              <p:custDataLst>
                <p:tags r:id="rId69"/>
              </p:custDataLst>
            </p:nvPr>
          </p:nvSpPr>
          <p:spPr>
            <a:xfrm rot="16200000">
              <a:off x="23831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4" name="等腰三角形 77"/>
            <p:cNvSpPr/>
            <p:nvPr>
              <p:custDataLst>
                <p:tags r:id="rId70"/>
              </p:custDataLst>
            </p:nvPr>
          </p:nvSpPr>
          <p:spPr>
            <a:xfrm rot="16200000">
              <a:off x="2710434"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5" name="等腰三角形 78"/>
            <p:cNvSpPr/>
            <p:nvPr>
              <p:custDataLst>
                <p:tags r:id="rId71"/>
              </p:custDataLst>
            </p:nvPr>
          </p:nvSpPr>
          <p:spPr>
            <a:xfrm rot="16200000">
              <a:off x="303896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6" name="等腰三角形 79"/>
            <p:cNvSpPr/>
            <p:nvPr>
              <p:custDataLst>
                <p:tags r:id="rId72"/>
              </p:custDataLst>
            </p:nvPr>
          </p:nvSpPr>
          <p:spPr>
            <a:xfrm rot="16200000">
              <a:off x="3366715"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7" name="等腰三角形 80"/>
            <p:cNvSpPr/>
            <p:nvPr>
              <p:custDataLst>
                <p:tags r:id="rId73"/>
              </p:custDataLst>
            </p:nvPr>
          </p:nvSpPr>
          <p:spPr>
            <a:xfrm rot="16200000">
              <a:off x="205458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8" name="等腰三角形 81"/>
            <p:cNvSpPr/>
            <p:nvPr>
              <p:custDataLst>
                <p:tags r:id="rId74"/>
              </p:custDataLst>
            </p:nvPr>
          </p:nvSpPr>
          <p:spPr>
            <a:xfrm rot="16200000">
              <a:off x="23831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19" name="等腰三角形 82"/>
            <p:cNvSpPr/>
            <p:nvPr>
              <p:custDataLst>
                <p:tags r:id="rId75"/>
              </p:custDataLst>
            </p:nvPr>
          </p:nvSpPr>
          <p:spPr>
            <a:xfrm rot="16200000">
              <a:off x="2710434"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0" name="等腰三角形 83"/>
            <p:cNvSpPr/>
            <p:nvPr>
              <p:custDataLst>
                <p:tags r:id="rId76"/>
              </p:custDataLst>
            </p:nvPr>
          </p:nvSpPr>
          <p:spPr>
            <a:xfrm rot="16200000">
              <a:off x="303896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1" name="等腰三角形 84"/>
            <p:cNvSpPr/>
            <p:nvPr>
              <p:custDataLst>
                <p:tags r:id="rId77"/>
              </p:custDataLst>
            </p:nvPr>
          </p:nvSpPr>
          <p:spPr>
            <a:xfrm rot="16200000">
              <a:off x="3366715"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2" name="等腰三角形 85"/>
            <p:cNvSpPr/>
            <p:nvPr>
              <p:custDataLst>
                <p:tags r:id="rId78"/>
              </p:custDataLst>
            </p:nvPr>
          </p:nvSpPr>
          <p:spPr>
            <a:xfrm rot="16200000">
              <a:off x="205458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3" name="等腰三角形 86"/>
            <p:cNvSpPr/>
            <p:nvPr>
              <p:custDataLst>
                <p:tags r:id="rId79"/>
              </p:custDataLst>
            </p:nvPr>
          </p:nvSpPr>
          <p:spPr>
            <a:xfrm rot="16200000">
              <a:off x="23831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4" name="等腰三角形 87"/>
            <p:cNvSpPr/>
            <p:nvPr>
              <p:custDataLst>
                <p:tags r:id="rId80"/>
              </p:custDataLst>
            </p:nvPr>
          </p:nvSpPr>
          <p:spPr>
            <a:xfrm rot="16200000">
              <a:off x="2710434"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5" name="等腰三角形 88"/>
            <p:cNvSpPr/>
            <p:nvPr>
              <p:custDataLst>
                <p:tags r:id="rId81"/>
              </p:custDataLst>
            </p:nvPr>
          </p:nvSpPr>
          <p:spPr>
            <a:xfrm rot="16200000">
              <a:off x="303896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6" name="等腰三角形 89"/>
            <p:cNvSpPr/>
            <p:nvPr>
              <p:custDataLst>
                <p:tags r:id="rId82"/>
              </p:custDataLst>
            </p:nvPr>
          </p:nvSpPr>
          <p:spPr>
            <a:xfrm rot="16200000">
              <a:off x="3366715"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7" name="等腰三角形 90"/>
            <p:cNvSpPr/>
            <p:nvPr>
              <p:custDataLst>
                <p:tags r:id="rId83"/>
              </p:custDataLst>
            </p:nvPr>
          </p:nvSpPr>
          <p:spPr>
            <a:xfrm rot="16200000">
              <a:off x="205458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8" name="等腰三角形 91"/>
            <p:cNvSpPr/>
            <p:nvPr>
              <p:custDataLst>
                <p:tags r:id="rId84"/>
              </p:custDataLst>
            </p:nvPr>
          </p:nvSpPr>
          <p:spPr>
            <a:xfrm rot="16200000">
              <a:off x="23831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29" name="等腰三角形 92"/>
            <p:cNvSpPr/>
            <p:nvPr>
              <p:custDataLst>
                <p:tags r:id="rId85"/>
              </p:custDataLst>
            </p:nvPr>
          </p:nvSpPr>
          <p:spPr>
            <a:xfrm rot="16200000">
              <a:off x="2710434"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0" name="等腰三角形 93"/>
            <p:cNvSpPr/>
            <p:nvPr>
              <p:custDataLst>
                <p:tags r:id="rId86"/>
              </p:custDataLst>
            </p:nvPr>
          </p:nvSpPr>
          <p:spPr>
            <a:xfrm rot="16200000">
              <a:off x="303896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1" name="等腰三角形 94"/>
            <p:cNvSpPr/>
            <p:nvPr>
              <p:custDataLst>
                <p:tags r:id="rId87"/>
              </p:custDataLst>
            </p:nvPr>
          </p:nvSpPr>
          <p:spPr>
            <a:xfrm rot="16200000">
              <a:off x="3366715"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2" name="等腰三角形 95"/>
            <p:cNvSpPr/>
            <p:nvPr>
              <p:custDataLst>
                <p:tags r:id="rId88"/>
              </p:custDataLst>
            </p:nvPr>
          </p:nvSpPr>
          <p:spPr>
            <a:xfrm rot="16200000">
              <a:off x="1725196" y="5210377"/>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3" name="等腰三角形 96"/>
            <p:cNvSpPr/>
            <p:nvPr>
              <p:custDataLst>
                <p:tags r:id="rId89"/>
              </p:custDataLst>
            </p:nvPr>
          </p:nvSpPr>
          <p:spPr>
            <a:xfrm rot="16200000">
              <a:off x="1725196" y="5495353"/>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4" name="等腰三角形 97"/>
            <p:cNvSpPr/>
            <p:nvPr>
              <p:custDataLst>
                <p:tags r:id="rId90"/>
              </p:custDataLst>
            </p:nvPr>
          </p:nvSpPr>
          <p:spPr>
            <a:xfrm rot="16200000">
              <a:off x="1725196" y="577831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5" name="等腰三角形 98"/>
            <p:cNvSpPr/>
            <p:nvPr>
              <p:custDataLst>
                <p:tags r:id="rId91"/>
              </p:custDataLst>
            </p:nvPr>
          </p:nvSpPr>
          <p:spPr>
            <a:xfrm rot="16200000">
              <a:off x="1725196" y="6059748"/>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6" name="等腰三角形 99"/>
            <p:cNvSpPr/>
            <p:nvPr>
              <p:custDataLst>
                <p:tags r:id="rId92"/>
              </p:custDataLst>
            </p:nvPr>
          </p:nvSpPr>
          <p:spPr>
            <a:xfrm rot="16200000">
              <a:off x="205458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7" name="等腰三角形 100"/>
            <p:cNvSpPr/>
            <p:nvPr>
              <p:custDataLst>
                <p:tags r:id="rId93"/>
              </p:custDataLst>
            </p:nvPr>
          </p:nvSpPr>
          <p:spPr>
            <a:xfrm rot="16200000">
              <a:off x="23831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8" name="等腰三角形 101"/>
            <p:cNvSpPr/>
            <p:nvPr>
              <p:custDataLst>
                <p:tags r:id="rId94"/>
              </p:custDataLst>
            </p:nvPr>
          </p:nvSpPr>
          <p:spPr>
            <a:xfrm rot="16200000">
              <a:off x="2710435"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39" name="等腰三角形 102"/>
            <p:cNvSpPr/>
            <p:nvPr>
              <p:custDataLst>
                <p:tags r:id="rId95"/>
              </p:custDataLst>
            </p:nvPr>
          </p:nvSpPr>
          <p:spPr>
            <a:xfrm rot="16200000">
              <a:off x="303896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40" name="等腰三角形 103"/>
            <p:cNvSpPr/>
            <p:nvPr>
              <p:custDataLst>
                <p:tags r:id="rId96"/>
              </p:custDataLst>
            </p:nvPr>
          </p:nvSpPr>
          <p:spPr>
            <a:xfrm rot="16200000">
              <a:off x="3366716"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41" name="等腰三角形 104"/>
            <p:cNvSpPr/>
            <p:nvPr>
              <p:custDataLst>
                <p:tags r:id="rId97"/>
              </p:custDataLst>
            </p:nvPr>
          </p:nvSpPr>
          <p:spPr>
            <a:xfrm rot="16200000">
              <a:off x="1725197" y="6336605"/>
              <a:ext cx="78742" cy="67881"/>
            </a:xfrm>
            <a:prstGeom prst="triangle">
              <a:avLst/>
            </a:prstGeom>
            <a:grp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sp>
        <p:nvSpPr>
          <p:cNvPr id="1048942" name="任意多边形: 形状 105"/>
          <p:cNvSpPr/>
          <p:nvPr>
            <p:custDataLst>
              <p:tags r:id="rId98"/>
            </p:custDataLst>
          </p:nvPr>
        </p:nvSpPr>
        <p:spPr>
          <a:xfrm rot="10800000" flipH="1">
            <a:off x="594521" y="4779943"/>
            <a:ext cx="3083878" cy="103886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43" name="任意多边形: 形状 106"/>
          <p:cNvSpPr/>
          <p:nvPr>
            <p:custDataLst>
              <p:tags r:id="rId99"/>
            </p:custDataLst>
          </p:nvPr>
        </p:nvSpPr>
        <p:spPr>
          <a:xfrm rot="10800000">
            <a:off x="8900088" y="1242699"/>
            <a:ext cx="2542560" cy="939967"/>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44" name="矩形 107"/>
          <p:cNvSpPr/>
          <p:nvPr>
            <p:custDataLst>
              <p:tags r:id="rId100"/>
            </p:custDataLst>
          </p:nvPr>
        </p:nvSpPr>
        <p:spPr>
          <a:xfrm>
            <a:off x="4363284" y="1961207"/>
            <a:ext cx="6522412" cy="3177124"/>
          </a:xfrm>
          <a:prstGeom prst="rect">
            <a:avLst/>
          </a:prstGeom>
          <a:solidFill>
            <a:schemeClr val="bg1"/>
          </a:solid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cxnSp>
        <p:nvCxnSpPr>
          <p:cNvPr id="3145732" name="直接连接符 108"/>
          <p:cNvCxnSpPr/>
          <p:nvPr>
            <p:custDataLst>
              <p:tags r:id="rId101"/>
            </p:custDataLst>
          </p:nvPr>
        </p:nvCxnSpPr>
        <p:spPr>
          <a:xfrm>
            <a:off x="4939523" y="3878136"/>
            <a:ext cx="68460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48945" name="矩形 109"/>
          <p:cNvSpPr/>
          <p:nvPr>
            <p:custDataLst>
              <p:tags r:id="rId102"/>
            </p:custDataLst>
          </p:nvPr>
        </p:nvSpPr>
        <p:spPr>
          <a:xfrm>
            <a:off x="1719363" y="2205655"/>
            <a:ext cx="2250027" cy="2932676"/>
          </a:xfrm>
          <a:prstGeom prst="rect">
            <a:avLst/>
          </a:prstGeom>
          <a:pattFill prst="solidDmnd">
            <a:fgClr>
              <a:schemeClr val="accent2"/>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sp>
        <p:nvSpPr>
          <p:cNvPr id="1048946" name="矩形 110"/>
          <p:cNvSpPr/>
          <p:nvPr>
            <p:custDataLst>
              <p:tags r:id="rId103"/>
            </p:custDataLst>
          </p:nvPr>
        </p:nvSpPr>
        <p:spPr>
          <a:xfrm>
            <a:off x="1525427" y="1961207"/>
            <a:ext cx="2250027" cy="2932668"/>
          </a:xfrm>
          <a:prstGeom prst="rect">
            <a:avLst/>
          </a:prstGeom>
          <a:pattFill prst="wdDnDiag">
            <a:fgClr>
              <a:schemeClr val="bg1">
                <a:lumMod val="95000"/>
              </a:schemeClr>
            </a:fgClr>
            <a:bgClr>
              <a:schemeClr val="bg1"/>
            </a:bgClr>
          </a:pattFill>
          <a:ln w="50800">
            <a:solidFill>
              <a:schemeClr val="tx1"/>
            </a:solid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ndParaRPr>
          </a:p>
        </p:txBody>
      </p:sp>
      <p:grpSp>
        <p:nvGrpSpPr>
          <p:cNvPr id="69" name="组合 111"/>
          <p:cNvGrpSpPr/>
          <p:nvPr>
            <p:custDataLst>
              <p:tags r:id="rId104"/>
            </p:custDataLst>
          </p:nvPr>
        </p:nvGrpSpPr>
        <p:grpSpPr>
          <a:xfrm flipV="1">
            <a:off x="2869714" y="5067676"/>
            <a:ext cx="4699149" cy="339658"/>
            <a:chOff x="3116652" y="3539429"/>
            <a:chExt cx="6066666" cy="0"/>
          </a:xfrm>
        </p:grpSpPr>
        <p:cxnSp>
          <p:nvCxnSpPr>
            <p:cNvPr id="3145733" name="直接连接符 112"/>
            <p:cNvCxnSpPr/>
            <p:nvPr>
              <p:custDataLst>
                <p:tags r:id="rId105"/>
              </p:custDataLst>
            </p:nvPr>
          </p:nvCxnSpPr>
          <p:spPr>
            <a:xfrm rot="10800000" flipH="1">
              <a:off x="3949040" y="3539429"/>
              <a:ext cx="16063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直接连接符 113"/>
            <p:cNvCxnSpPr/>
            <p:nvPr>
              <p:custDataLst>
                <p:tags r:id="rId106"/>
              </p:custDataLst>
            </p:nvPr>
          </p:nvCxnSpPr>
          <p:spPr>
            <a:xfrm>
              <a:off x="4245998" y="3539429"/>
              <a:ext cx="4650352"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直接连接符 114"/>
            <p:cNvCxnSpPr/>
            <p:nvPr>
              <p:custDataLst>
                <p:tags r:id="rId107"/>
              </p:custDataLst>
            </p:nvPr>
          </p:nvCxnSpPr>
          <p:spPr>
            <a:xfrm>
              <a:off x="3116652" y="3539429"/>
              <a:ext cx="714135"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6" name="直接连接符 115"/>
            <p:cNvCxnSpPr/>
            <p:nvPr>
              <p:custDataLst>
                <p:tags r:id="rId108"/>
              </p:custDataLst>
            </p:nvPr>
          </p:nvCxnSpPr>
          <p:spPr>
            <a:xfrm rot="10800000" flipH="1">
              <a:off x="9022687" y="3539429"/>
              <a:ext cx="16063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47" name="标题 1"/>
          <p:cNvSpPr>
            <a:spLocks noGrp="1"/>
          </p:cNvSpPr>
          <p:nvPr>
            <p:ph type="title" hasCustomPrompt="1"/>
            <p:custDataLst>
              <p:tags r:id="rId109"/>
            </p:custDataLst>
          </p:nvPr>
        </p:nvSpPr>
        <p:spPr>
          <a:xfrm>
            <a:off x="4798800" y="2262646"/>
            <a:ext cx="3396076" cy="1413274"/>
          </a:xfrm>
        </p:spPr>
        <p:txBody>
          <a:bodyPr lIns="90000" tIns="46800" rIns="90000" bIns="46800" anchor="b" anchorCtr="0">
            <a:normAutofit/>
          </a:bodyPr>
          <a:lstStyle>
            <a:lvl1pPr>
              <a:defRPr sz="3600" u="none" strike="noStrike" kern="1200" cap="none" spc="300" normalizeH="0" baseline="0">
                <a:solidFill>
                  <a:schemeClr val="tx1"/>
                </a:solidFill>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1048948" name="文本占位符 2"/>
          <p:cNvSpPr>
            <a:spLocks noGrp="1"/>
          </p:cNvSpPr>
          <p:nvPr>
            <p:ph type="body" idx="1"/>
            <p:custDataLst>
              <p:tags r:id="rId110"/>
            </p:custDataLst>
          </p:nvPr>
        </p:nvSpPr>
        <p:spPr>
          <a:xfrm>
            <a:off x="4798800" y="4053863"/>
            <a:ext cx="5796000" cy="747720"/>
          </a:xfrm>
        </p:spPr>
        <p:txBody>
          <a:bodyPr lIns="90000" tIns="46800" rIns="90000" bIns="46800">
            <a:normAutofit/>
          </a:bodyPr>
          <a:lstStyle>
            <a:lvl1pPr marL="0" indent="0" eaLnBrk="1" fontAlgn="auto" latinLnBrk="0" hangingPunct="1">
              <a:lnSpc>
                <a:spcPct val="130000"/>
              </a:lnSpc>
              <a:buNone/>
              <a:defRPr kumimoji="0" lang="zh-CN" altLang="en-US" sz="1400" b="0" i="0" u="none" strike="noStrike" kern="1200" cap="none" spc="200" normalizeH="0" baseline="0" noProof="1">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048949" name="日期占位符 3"/>
          <p:cNvSpPr>
            <a:spLocks noGrp="1"/>
          </p:cNvSpPr>
          <p:nvPr>
            <p:ph type="dt" sz="half" idx="10"/>
            <p:custDataLst>
              <p:tags r:id="rId11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48950" name="页脚占位符 4"/>
          <p:cNvSpPr>
            <a:spLocks noGrp="1"/>
          </p:cNvSpPr>
          <p:nvPr>
            <p:ph type="ftr" sz="quarter" idx="11"/>
            <p:custDataLst>
              <p:tags r:id="rId112"/>
            </p:custDataLst>
          </p:nvPr>
        </p:nvSpPr>
        <p:spPr/>
        <p:txBody>
          <a:bodyPr/>
          <a:lstStyle>
            <a:lvl1pPr>
              <a:defRPr baseline="0">
                <a:latin typeface="Arial" panose="020B0604020202020204" pitchFamily="34" charset="0"/>
              </a:defRPr>
            </a:lvl1pPr>
          </a:lstStyle>
          <a:p>
            <a:endParaRPr lang="zh-CN" altLang="en-US"/>
          </a:p>
        </p:txBody>
      </p:sp>
      <p:sp>
        <p:nvSpPr>
          <p:cNvPr id="1048951" name="灯片编号占位符 5"/>
          <p:cNvSpPr>
            <a:spLocks noGrp="1"/>
          </p:cNvSpPr>
          <p:nvPr>
            <p:ph type="sldNum" sz="quarter" idx="12"/>
            <p:custDataLst>
              <p:tags r:id="rId11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gradFill>
          <a:gsLst>
            <a:gs pos="0">
              <a:schemeClr val="accent1"/>
            </a:gs>
            <a:gs pos="100000">
              <a:schemeClr val="accent4"/>
            </a:gs>
          </a:gsLst>
          <a:lin ang="0" scaled="0"/>
        </a:gradFill>
        <a:effectLst/>
      </p:bgPr>
    </p:bg>
    <p:spTree>
      <p:nvGrpSpPr>
        <p:cNvPr id="126" name=""/>
        <p:cNvGrpSpPr/>
        <p:nvPr/>
      </p:nvGrpSpPr>
      <p:grpSpPr>
        <a:xfrm>
          <a:off x="0" y="0"/>
          <a:ext cx="0" cy="0"/>
          <a:chOff x="0" y="0"/>
          <a:chExt cx="0" cy="0"/>
        </a:xfrm>
      </p:grpSpPr>
      <p:sp>
        <p:nvSpPr>
          <p:cNvPr id="1049288" name="矩形: 圆角 10"/>
          <p:cNvSpPr/>
          <p:nvPr userDrawn="1">
            <p:custDataLst>
              <p:tags r:id="rId2"/>
            </p:custDataLst>
          </p:nvPr>
        </p:nvSpPr>
        <p:spPr>
          <a:xfrm>
            <a:off x="557350" y="853440"/>
            <a:ext cx="11068594"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a typeface="Arial" panose="020B0604020202020204" pitchFamily="34" charset="0"/>
            </a:endParaRPr>
          </a:p>
        </p:txBody>
      </p:sp>
      <p:sp>
        <p:nvSpPr>
          <p:cNvPr id="1049289" name="矩形 11"/>
          <p:cNvSpPr/>
          <p:nvPr userDrawn="1">
            <p:custDataLst>
              <p:tags r:id="rId3"/>
            </p:custDataLst>
          </p:nvPr>
        </p:nvSpPr>
        <p:spPr>
          <a:xfrm>
            <a:off x="557350" y="443234"/>
            <a:ext cx="11068594" cy="475785"/>
          </a:xfrm>
          <a:prstGeom prst="rect">
            <a:avLst/>
          </a:prstGeom>
          <a:gradFill>
            <a:gsLst>
              <a:gs pos="0">
                <a:schemeClr val="accent2"/>
              </a:gs>
              <a:gs pos="100000">
                <a:schemeClr val="accent4"/>
              </a:gs>
            </a:gsLst>
            <a:lin ang="10800000" scaled="0"/>
          </a:gradFill>
          <a:ln w="508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0" name="任意多边形: 形状 8"/>
          <p:cNvSpPr/>
          <p:nvPr>
            <p:custDataLst>
              <p:tags r:id="rId4"/>
            </p:custDataLst>
          </p:nvPr>
        </p:nvSpPr>
        <p:spPr>
          <a:xfrm rot="10800000">
            <a:off x="10762101" y="145561"/>
            <a:ext cx="1333443" cy="492965"/>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1" name="任意多边形: 形状 9"/>
          <p:cNvSpPr/>
          <p:nvPr>
            <p:custDataLst>
              <p:tags r:id="rId5"/>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2"/>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nvGrpSpPr>
          <p:cNvPr id="127" name="组合 12"/>
          <p:cNvGrpSpPr/>
          <p:nvPr userDrawn="1">
            <p:custDataLst>
              <p:tags r:id="rId6"/>
            </p:custDataLst>
          </p:nvPr>
        </p:nvGrpSpPr>
        <p:grpSpPr>
          <a:xfrm>
            <a:off x="11006148" y="5189849"/>
            <a:ext cx="942188" cy="1567753"/>
            <a:chOff x="9724282" y="5091432"/>
            <a:chExt cx="942188" cy="1567753"/>
          </a:xfrm>
        </p:grpSpPr>
        <p:sp>
          <p:nvSpPr>
            <p:cNvPr id="1049292" name="等腰三角形 13"/>
            <p:cNvSpPr/>
            <p:nvPr>
              <p:custDataLst>
                <p:tags r:id="rId7"/>
              </p:custDataLst>
            </p:nvPr>
          </p:nvSpPr>
          <p:spPr>
            <a:xfrm rot="5400000" flipH="1">
              <a:off x="10571086"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3" name="等腰三角形 14"/>
            <p:cNvSpPr/>
            <p:nvPr>
              <p:custDataLst>
                <p:tags r:id="rId8"/>
              </p:custDataLst>
            </p:nvPr>
          </p:nvSpPr>
          <p:spPr>
            <a:xfrm rot="5400000" flipH="1">
              <a:off x="9717217"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4" name="等腰三角形 15"/>
            <p:cNvSpPr/>
            <p:nvPr>
              <p:custDataLst>
                <p:tags r:id="rId9"/>
              </p:custDataLst>
            </p:nvPr>
          </p:nvSpPr>
          <p:spPr>
            <a:xfrm rot="5400000" flipH="1">
              <a:off x="10143644" y="5098498"/>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5" name="等腰三角形 16"/>
            <p:cNvSpPr/>
            <p:nvPr>
              <p:custDataLst>
                <p:tags r:id="rId10"/>
              </p:custDataLst>
            </p:nvPr>
          </p:nvSpPr>
          <p:spPr>
            <a:xfrm rot="5400000" flipH="1">
              <a:off x="10571086"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6" name="等腰三角形 17"/>
            <p:cNvSpPr/>
            <p:nvPr>
              <p:custDataLst>
                <p:tags r:id="rId11"/>
              </p:custDataLst>
            </p:nvPr>
          </p:nvSpPr>
          <p:spPr>
            <a:xfrm rot="5400000" flipH="1">
              <a:off x="10143644"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7" name="等腰三角形 18"/>
            <p:cNvSpPr/>
            <p:nvPr>
              <p:custDataLst>
                <p:tags r:id="rId12"/>
              </p:custDataLst>
            </p:nvPr>
          </p:nvSpPr>
          <p:spPr>
            <a:xfrm rot="5400000" flipH="1">
              <a:off x="9717217" y="546927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8" name="等腰三角形 19"/>
            <p:cNvSpPr/>
            <p:nvPr>
              <p:custDataLst>
                <p:tags r:id="rId13"/>
              </p:custDataLst>
            </p:nvPr>
          </p:nvSpPr>
          <p:spPr>
            <a:xfrm rot="5400000" flipH="1">
              <a:off x="10571086"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99" name="等腰三角形 20"/>
            <p:cNvSpPr/>
            <p:nvPr>
              <p:custDataLst>
                <p:tags r:id="rId14"/>
              </p:custDataLst>
            </p:nvPr>
          </p:nvSpPr>
          <p:spPr>
            <a:xfrm rot="5400000" flipH="1">
              <a:off x="10143644"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0" name="等腰三角形 21"/>
            <p:cNvSpPr/>
            <p:nvPr>
              <p:custDataLst>
                <p:tags r:id="rId15"/>
              </p:custDataLst>
            </p:nvPr>
          </p:nvSpPr>
          <p:spPr>
            <a:xfrm rot="5400000" flipH="1">
              <a:off x="9717217" y="583743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1" name="等腰三角形 22"/>
            <p:cNvSpPr/>
            <p:nvPr>
              <p:custDataLst>
                <p:tags r:id="rId16"/>
              </p:custDataLst>
            </p:nvPr>
          </p:nvSpPr>
          <p:spPr>
            <a:xfrm rot="5400000" flipH="1">
              <a:off x="10571086"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2" name="等腰三角形 23"/>
            <p:cNvSpPr/>
            <p:nvPr>
              <p:custDataLst>
                <p:tags r:id="rId17"/>
              </p:custDataLst>
            </p:nvPr>
          </p:nvSpPr>
          <p:spPr>
            <a:xfrm rot="5400000" flipH="1">
              <a:off x="10143644"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3" name="等腰三角形 24"/>
            <p:cNvSpPr/>
            <p:nvPr>
              <p:custDataLst>
                <p:tags r:id="rId18"/>
              </p:custDataLst>
            </p:nvPr>
          </p:nvSpPr>
          <p:spPr>
            <a:xfrm rot="5400000" flipH="1">
              <a:off x="9717217" y="620359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4" name="等腰三角形 25"/>
            <p:cNvSpPr/>
            <p:nvPr>
              <p:custDataLst>
                <p:tags r:id="rId19"/>
              </p:custDataLst>
            </p:nvPr>
          </p:nvSpPr>
          <p:spPr>
            <a:xfrm rot="5400000" flipH="1">
              <a:off x="10571085"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5" name="等腰三角形 26"/>
            <p:cNvSpPr/>
            <p:nvPr>
              <p:custDataLst>
                <p:tags r:id="rId20"/>
              </p:custDataLst>
            </p:nvPr>
          </p:nvSpPr>
          <p:spPr>
            <a:xfrm rot="5400000" flipH="1">
              <a:off x="10143642"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6" name="等腰三角形 27"/>
            <p:cNvSpPr/>
            <p:nvPr>
              <p:custDataLst>
                <p:tags r:id="rId21"/>
              </p:custDataLst>
            </p:nvPr>
          </p:nvSpPr>
          <p:spPr>
            <a:xfrm rot="5400000" flipH="1">
              <a:off x="9717216" y="656380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grpSp>
        <p:nvGrpSpPr>
          <p:cNvPr id="128" name="组合 28"/>
          <p:cNvGrpSpPr/>
          <p:nvPr userDrawn="1">
            <p:custDataLst>
              <p:tags r:id="rId22"/>
            </p:custDataLst>
          </p:nvPr>
        </p:nvGrpSpPr>
        <p:grpSpPr>
          <a:xfrm>
            <a:off x="330326" y="5322116"/>
            <a:ext cx="1358301" cy="1213330"/>
            <a:chOff x="1731169" y="3759527"/>
            <a:chExt cx="1358301" cy="1213330"/>
          </a:xfrm>
        </p:grpSpPr>
        <p:sp>
          <p:nvSpPr>
            <p:cNvPr id="1049307" name="椭圆 29"/>
            <p:cNvSpPr/>
            <p:nvPr>
              <p:custDataLst>
                <p:tags r:id="rId23"/>
              </p:custDataLst>
            </p:nvPr>
          </p:nvSpPr>
          <p:spPr>
            <a:xfrm>
              <a:off x="173116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8" name="椭圆 30"/>
            <p:cNvSpPr/>
            <p:nvPr>
              <p:custDataLst>
                <p:tags r:id="rId24"/>
              </p:custDataLst>
            </p:nvPr>
          </p:nvSpPr>
          <p:spPr>
            <a:xfrm>
              <a:off x="204322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09" name="椭圆 31"/>
            <p:cNvSpPr/>
            <p:nvPr>
              <p:custDataLst>
                <p:tags r:id="rId25"/>
              </p:custDataLst>
            </p:nvPr>
          </p:nvSpPr>
          <p:spPr>
            <a:xfrm>
              <a:off x="236487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0" name="椭圆 32"/>
            <p:cNvSpPr/>
            <p:nvPr>
              <p:custDataLst>
                <p:tags r:id="rId26"/>
              </p:custDataLst>
            </p:nvPr>
          </p:nvSpPr>
          <p:spPr>
            <a:xfrm>
              <a:off x="268108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1" name="椭圆 33"/>
            <p:cNvSpPr/>
            <p:nvPr>
              <p:custDataLst>
                <p:tags r:id="rId27"/>
              </p:custDataLst>
            </p:nvPr>
          </p:nvSpPr>
          <p:spPr>
            <a:xfrm>
              <a:off x="300273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2" name="椭圆 34"/>
            <p:cNvSpPr/>
            <p:nvPr>
              <p:custDataLst>
                <p:tags r:id="rId28"/>
              </p:custDataLst>
            </p:nvPr>
          </p:nvSpPr>
          <p:spPr>
            <a:xfrm>
              <a:off x="173116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3" name="椭圆 35"/>
            <p:cNvSpPr/>
            <p:nvPr>
              <p:custDataLst>
                <p:tags r:id="rId29"/>
              </p:custDataLst>
            </p:nvPr>
          </p:nvSpPr>
          <p:spPr>
            <a:xfrm>
              <a:off x="204322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4" name="椭圆 36"/>
            <p:cNvSpPr/>
            <p:nvPr>
              <p:custDataLst>
                <p:tags r:id="rId30"/>
              </p:custDataLst>
            </p:nvPr>
          </p:nvSpPr>
          <p:spPr>
            <a:xfrm>
              <a:off x="236487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5" name="椭圆 37"/>
            <p:cNvSpPr/>
            <p:nvPr>
              <p:custDataLst>
                <p:tags r:id="rId31"/>
              </p:custDataLst>
            </p:nvPr>
          </p:nvSpPr>
          <p:spPr>
            <a:xfrm>
              <a:off x="268108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6" name="椭圆 38"/>
            <p:cNvSpPr/>
            <p:nvPr>
              <p:custDataLst>
                <p:tags r:id="rId32"/>
              </p:custDataLst>
            </p:nvPr>
          </p:nvSpPr>
          <p:spPr>
            <a:xfrm>
              <a:off x="300273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7" name="椭圆 39"/>
            <p:cNvSpPr/>
            <p:nvPr>
              <p:custDataLst>
                <p:tags r:id="rId33"/>
              </p:custDataLst>
            </p:nvPr>
          </p:nvSpPr>
          <p:spPr>
            <a:xfrm>
              <a:off x="173116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8" name="椭圆 40"/>
            <p:cNvSpPr/>
            <p:nvPr>
              <p:custDataLst>
                <p:tags r:id="rId34"/>
              </p:custDataLst>
            </p:nvPr>
          </p:nvSpPr>
          <p:spPr>
            <a:xfrm>
              <a:off x="204322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19" name="椭圆 41"/>
            <p:cNvSpPr/>
            <p:nvPr>
              <p:custDataLst>
                <p:tags r:id="rId35"/>
              </p:custDataLst>
            </p:nvPr>
          </p:nvSpPr>
          <p:spPr>
            <a:xfrm>
              <a:off x="236487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0" name="椭圆 42"/>
            <p:cNvSpPr/>
            <p:nvPr>
              <p:custDataLst>
                <p:tags r:id="rId36"/>
              </p:custDataLst>
            </p:nvPr>
          </p:nvSpPr>
          <p:spPr>
            <a:xfrm>
              <a:off x="268108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1" name="椭圆 43"/>
            <p:cNvSpPr/>
            <p:nvPr>
              <p:custDataLst>
                <p:tags r:id="rId37"/>
              </p:custDataLst>
            </p:nvPr>
          </p:nvSpPr>
          <p:spPr>
            <a:xfrm>
              <a:off x="300273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2" name="椭圆 44"/>
            <p:cNvSpPr/>
            <p:nvPr>
              <p:custDataLst>
                <p:tags r:id="rId38"/>
              </p:custDataLst>
            </p:nvPr>
          </p:nvSpPr>
          <p:spPr>
            <a:xfrm>
              <a:off x="173116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3" name="椭圆 45"/>
            <p:cNvSpPr/>
            <p:nvPr>
              <p:custDataLst>
                <p:tags r:id="rId39"/>
              </p:custDataLst>
            </p:nvPr>
          </p:nvSpPr>
          <p:spPr>
            <a:xfrm>
              <a:off x="204322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4" name="椭圆 46"/>
            <p:cNvSpPr/>
            <p:nvPr>
              <p:custDataLst>
                <p:tags r:id="rId40"/>
              </p:custDataLst>
            </p:nvPr>
          </p:nvSpPr>
          <p:spPr>
            <a:xfrm>
              <a:off x="236487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5" name="椭圆 47"/>
            <p:cNvSpPr/>
            <p:nvPr>
              <p:custDataLst>
                <p:tags r:id="rId41"/>
              </p:custDataLst>
            </p:nvPr>
          </p:nvSpPr>
          <p:spPr>
            <a:xfrm>
              <a:off x="268108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6" name="椭圆 48"/>
            <p:cNvSpPr/>
            <p:nvPr>
              <p:custDataLst>
                <p:tags r:id="rId42"/>
              </p:custDataLst>
            </p:nvPr>
          </p:nvSpPr>
          <p:spPr>
            <a:xfrm>
              <a:off x="300273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7" name="椭圆 49"/>
            <p:cNvSpPr/>
            <p:nvPr>
              <p:custDataLst>
                <p:tags r:id="rId43"/>
              </p:custDataLst>
            </p:nvPr>
          </p:nvSpPr>
          <p:spPr>
            <a:xfrm>
              <a:off x="173116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8" name="椭圆 50"/>
            <p:cNvSpPr/>
            <p:nvPr>
              <p:custDataLst>
                <p:tags r:id="rId44"/>
              </p:custDataLst>
            </p:nvPr>
          </p:nvSpPr>
          <p:spPr>
            <a:xfrm>
              <a:off x="204322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29" name="椭圆 51"/>
            <p:cNvSpPr/>
            <p:nvPr>
              <p:custDataLst>
                <p:tags r:id="rId45"/>
              </p:custDataLst>
            </p:nvPr>
          </p:nvSpPr>
          <p:spPr>
            <a:xfrm>
              <a:off x="236487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30" name="椭圆 52"/>
            <p:cNvSpPr/>
            <p:nvPr>
              <p:custDataLst>
                <p:tags r:id="rId46"/>
              </p:custDataLst>
            </p:nvPr>
          </p:nvSpPr>
          <p:spPr>
            <a:xfrm>
              <a:off x="268108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31" name="椭圆 53"/>
            <p:cNvSpPr/>
            <p:nvPr>
              <p:custDataLst>
                <p:tags r:id="rId47"/>
              </p:custDataLst>
            </p:nvPr>
          </p:nvSpPr>
          <p:spPr>
            <a:xfrm>
              <a:off x="300273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sp>
        <p:nvSpPr>
          <p:cNvPr id="1049332" name="标题 1"/>
          <p:cNvSpPr>
            <a:spLocks noGrp="1"/>
          </p:cNvSpPr>
          <p:nvPr>
            <p:ph type="title"/>
            <p:custDataLst>
              <p:tags r:id="rId4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1049333" name="内容占位符 2"/>
          <p:cNvSpPr>
            <a:spLocks noGrp="1"/>
          </p:cNvSpPr>
          <p:nvPr>
            <p:ph sz="half" idx="1"/>
            <p:custDataLst>
              <p:tags r:id="rId49"/>
            </p:custDataLst>
          </p:nvPr>
        </p:nvSpPr>
        <p:spPr>
          <a:xfrm>
            <a:off x="669930" y="1129829"/>
            <a:ext cx="5283242" cy="5211586"/>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049334" name="内容占位符 3"/>
          <p:cNvSpPr>
            <a:spLocks noGrp="1"/>
          </p:cNvSpPr>
          <p:nvPr>
            <p:ph sz="half" idx="2"/>
            <p:custDataLst>
              <p:tags r:id="rId50"/>
            </p:custDataLst>
          </p:nvPr>
        </p:nvSpPr>
        <p:spPr>
          <a:xfrm>
            <a:off x="6238877" y="1129829"/>
            <a:ext cx="5283242" cy="5211586"/>
          </a:xfrm>
        </p:spPr>
        <p:txBody>
          <a:bodyPr>
            <a:noAutofit/>
          </a:bodyPr>
          <a:lstStyle>
            <a:lvl1pPr>
              <a:lnSpc>
                <a:spcPct val="120000"/>
              </a:lnSpc>
              <a:defRPr sz="1600" baseline="0">
                <a:solidFill>
                  <a:schemeClr val="tx1">
                    <a:lumMod val="85000"/>
                    <a:lumOff val="15000"/>
                  </a:schemeClr>
                </a:solidFill>
                <a:latin typeface="Arial" panose="020B0604020202020204" pitchFamily="34" charset="0"/>
                <a:ea typeface="Arial" panose="020B0604020202020204" pitchFamily="34" charset="0"/>
              </a:defRPr>
            </a:lvl1pPr>
            <a:lvl2pPr>
              <a:lnSpc>
                <a:spcPct val="120000"/>
              </a:lnSpc>
              <a:defRPr sz="1600" baseline="0">
                <a:solidFill>
                  <a:schemeClr val="tx1">
                    <a:lumMod val="85000"/>
                    <a:lumOff val="15000"/>
                  </a:schemeClr>
                </a:solidFill>
                <a:latin typeface="Arial" panose="020B0604020202020204" pitchFamily="34" charset="0"/>
                <a:ea typeface="Arial" panose="020B0604020202020204" pitchFamily="34" charset="0"/>
              </a:defRPr>
            </a:lvl2pPr>
            <a:lvl3pPr>
              <a:lnSpc>
                <a:spcPct val="120000"/>
              </a:lnSpc>
              <a:defRPr sz="1600" baseline="0">
                <a:solidFill>
                  <a:schemeClr val="tx1">
                    <a:lumMod val="85000"/>
                    <a:lumOff val="15000"/>
                  </a:schemeClr>
                </a:solidFill>
                <a:latin typeface="Arial" panose="020B0604020202020204" pitchFamily="34" charset="0"/>
                <a:ea typeface="Arial" panose="020B0604020202020204" pitchFamily="34" charset="0"/>
              </a:defRPr>
            </a:lvl3pPr>
            <a:lvl4pPr>
              <a:lnSpc>
                <a:spcPct val="120000"/>
              </a:lnSpc>
              <a:defRPr sz="1600" baseline="0">
                <a:solidFill>
                  <a:schemeClr val="tx1">
                    <a:lumMod val="85000"/>
                    <a:lumOff val="15000"/>
                  </a:schemeClr>
                </a:solidFill>
                <a:latin typeface="Arial" panose="020B0604020202020204" pitchFamily="34" charset="0"/>
                <a:ea typeface="Arial" panose="020B0604020202020204" pitchFamily="34" charset="0"/>
              </a:defRPr>
            </a:lvl4pPr>
            <a:lvl5pPr>
              <a:lnSpc>
                <a:spcPct val="120000"/>
              </a:lnSpc>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9335" name="日期占位符 4"/>
          <p:cNvSpPr>
            <a:spLocks noGrp="1"/>
          </p:cNvSpPr>
          <p:nvPr>
            <p:ph type="dt" sz="half" idx="10"/>
            <p:custDataLst>
              <p:tags r:id="rId51"/>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9336" name="页脚占位符 5"/>
          <p:cNvSpPr>
            <a:spLocks noGrp="1"/>
          </p:cNvSpPr>
          <p:nvPr>
            <p:ph type="ftr" sz="quarter" idx="11"/>
            <p:custDataLst>
              <p:tags r:id="rId52"/>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endParaRPr lang="zh-CN" altLang="en-US"/>
          </a:p>
        </p:txBody>
      </p:sp>
      <p:sp>
        <p:nvSpPr>
          <p:cNvPr id="1049337" name="灯片编号占位符 6"/>
          <p:cNvSpPr>
            <a:spLocks noGrp="1"/>
          </p:cNvSpPr>
          <p:nvPr>
            <p:ph type="sldNum" sz="quarter" idx="12"/>
            <p:custDataLst>
              <p:tags r:id="rId53"/>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a:gsLst>
            <a:gs pos="0">
              <a:schemeClr val="accent1"/>
            </a:gs>
            <a:gs pos="100000">
              <a:schemeClr val="accent4"/>
            </a:gs>
          </a:gsLst>
          <a:lin ang="0" scaled="0"/>
        </a:gradFill>
        <a:effectLst/>
      </p:bgPr>
    </p:bg>
    <p:spTree>
      <p:nvGrpSpPr>
        <p:cNvPr id="119" name=""/>
        <p:cNvGrpSpPr/>
        <p:nvPr/>
      </p:nvGrpSpPr>
      <p:grpSpPr>
        <a:xfrm>
          <a:off x="0" y="0"/>
          <a:ext cx="0" cy="0"/>
          <a:chOff x="0" y="0"/>
          <a:chExt cx="0" cy="0"/>
        </a:xfrm>
      </p:grpSpPr>
      <p:sp>
        <p:nvSpPr>
          <p:cNvPr id="1049209" name="矩形: 圆角 12"/>
          <p:cNvSpPr/>
          <p:nvPr userDrawn="1">
            <p:custDataLst>
              <p:tags r:id="rId2"/>
            </p:custDataLst>
          </p:nvPr>
        </p:nvSpPr>
        <p:spPr>
          <a:xfrm>
            <a:off x="557350" y="853440"/>
            <a:ext cx="11068594"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a typeface="Arial" panose="020B0604020202020204" pitchFamily="34" charset="0"/>
            </a:endParaRPr>
          </a:p>
        </p:txBody>
      </p:sp>
      <p:sp>
        <p:nvSpPr>
          <p:cNvPr id="1049210" name="矩形 13"/>
          <p:cNvSpPr/>
          <p:nvPr userDrawn="1">
            <p:custDataLst>
              <p:tags r:id="rId3"/>
            </p:custDataLst>
          </p:nvPr>
        </p:nvSpPr>
        <p:spPr>
          <a:xfrm>
            <a:off x="557350" y="443234"/>
            <a:ext cx="11068594" cy="475785"/>
          </a:xfrm>
          <a:prstGeom prst="rect">
            <a:avLst/>
          </a:prstGeom>
          <a:gradFill>
            <a:gsLst>
              <a:gs pos="0">
                <a:schemeClr val="accent3"/>
              </a:gs>
              <a:gs pos="100000">
                <a:schemeClr val="accent2"/>
              </a:gs>
            </a:gsLst>
            <a:lin ang="10800000" scaled="0"/>
          </a:gradFill>
          <a:ln w="508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nvGrpSpPr>
          <p:cNvPr id="120" name="组合 9"/>
          <p:cNvGrpSpPr/>
          <p:nvPr userDrawn="1">
            <p:custDataLst>
              <p:tags r:id="rId4"/>
            </p:custDataLst>
          </p:nvPr>
        </p:nvGrpSpPr>
        <p:grpSpPr>
          <a:xfrm>
            <a:off x="213089" y="5723605"/>
            <a:ext cx="1080130" cy="950165"/>
            <a:chOff x="-759367" y="8338154"/>
            <a:chExt cx="942188" cy="828821"/>
          </a:xfrm>
        </p:grpSpPr>
        <p:sp>
          <p:nvSpPr>
            <p:cNvPr id="1049211" name="等腰三角形 21"/>
            <p:cNvSpPr/>
            <p:nvPr>
              <p:custDataLst>
                <p:tags r:id="rId5"/>
              </p:custDataLst>
            </p:nvPr>
          </p:nvSpPr>
          <p:spPr>
            <a:xfrm rot="5400000" flipH="1">
              <a:off x="87437" y="834522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2" name="等腰三角形 22"/>
            <p:cNvSpPr/>
            <p:nvPr>
              <p:custDataLst>
                <p:tags r:id="rId6"/>
              </p:custDataLst>
            </p:nvPr>
          </p:nvSpPr>
          <p:spPr>
            <a:xfrm rot="5400000" flipH="1">
              <a:off x="-340005" y="834522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3" name="等腰三角形 23"/>
            <p:cNvSpPr/>
            <p:nvPr>
              <p:custDataLst>
                <p:tags r:id="rId7"/>
              </p:custDataLst>
            </p:nvPr>
          </p:nvSpPr>
          <p:spPr>
            <a:xfrm rot="5400000" flipH="1">
              <a:off x="-766432" y="8345220"/>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4" name="等腰三角形 24"/>
            <p:cNvSpPr/>
            <p:nvPr>
              <p:custDataLst>
                <p:tags r:id="rId8"/>
              </p:custDataLst>
            </p:nvPr>
          </p:nvSpPr>
          <p:spPr>
            <a:xfrm rot="5400000" flipH="1">
              <a:off x="87437" y="871138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5" name="等腰三角形 25"/>
            <p:cNvSpPr/>
            <p:nvPr>
              <p:custDataLst>
                <p:tags r:id="rId9"/>
              </p:custDataLst>
            </p:nvPr>
          </p:nvSpPr>
          <p:spPr>
            <a:xfrm rot="5400000" flipH="1">
              <a:off x="-340005" y="871138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6" name="等腰三角形 26"/>
            <p:cNvSpPr/>
            <p:nvPr>
              <p:custDataLst>
                <p:tags r:id="rId10"/>
              </p:custDataLst>
            </p:nvPr>
          </p:nvSpPr>
          <p:spPr>
            <a:xfrm rot="5400000" flipH="1">
              <a:off x="-766432" y="8711381"/>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7" name="等腰三角形 27"/>
            <p:cNvSpPr/>
            <p:nvPr>
              <p:custDataLst>
                <p:tags r:id="rId11"/>
              </p:custDataLst>
            </p:nvPr>
          </p:nvSpPr>
          <p:spPr>
            <a:xfrm rot="5400000" flipH="1">
              <a:off x="87436" y="907159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8" name="等腰三角形 28"/>
            <p:cNvSpPr/>
            <p:nvPr>
              <p:custDataLst>
                <p:tags r:id="rId12"/>
              </p:custDataLst>
            </p:nvPr>
          </p:nvSpPr>
          <p:spPr>
            <a:xfrm rot="5400000" flipH="1">
              <a:off x="-340007" y="907159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19" name="等腰三角形 29"/>
            <p:cNvSpPr/>
            <p:nvPr>
              <p:custDataLst>
                <p:tags r:id="rId13"/>
              </p:custDataLst>
            </p:nvPr>
          </p:nvSpPr>
          <p:spPr>
            <a:xfrm rot="5400000" flipH="1">
              <a:off x="-766433" y="907159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sp>
        <p:nvSpPr>
          <p:cNvPr id="1049220" name="标题 1"/>
          <p:cNvSpPr>
            <a:spLocks noGrp="1"/>
          </p:cNvSpPr>
          <p:nvPr userDrawn="1">
            <p:ph type="title"/>
            <p:custDataLst>
              <p:tags r:id="rId1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9221" name="文本占位符 2"/>
          <p:cNvSpPr>
            <a:spLocks noGrp="1"/>
          </p:cNvSpPr>
          <p:nvPr userDrawn="1">
            <p:ph type="body" idx="1" hasCustomPrompt="1"/>
            <p:custDataLst>
              <p:tags r:id="rId15"/>
            </p:custDataLst>
          </p:nvPr>
        </p:nvSpPr>
        <p:spPr>
          <a:xfrm>
            <a:off x="669930" y="1148909"/>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9222" name="内容占位符 3"/>
          <p:cNvSpPr>
            <a:spLocks noGrp="1"/>
          </p:cNvSpPr>
          <p:nvPr userDrawn="1">
            <p:ph sz="half" idx="2"/>
            <p:custDataLst>
              <p:tags r:id="rId16"/>
            </p:custDataLst>
          </p:nvPr>
        </p:nvSpPr>
        <p:spPr>
          <a:xfrm>
            <a:off x="669925" y="1695655"/>
            <a:ext cx="5283200" cy="464562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223" name="文本占位符 4"/>
          <p:cNvSpPr>
            <a:spLocks noGrp="1"/>
          </p:cNvSpPr>
          <p:nvPr userDrawn="1">
            <p:ph type="body" sz="quarter" idx="3" hasCustomPrompt="1"/>
            <p:custDataLst>
              <p:tags r:id="rId17"/>
            </p:custDataLst>
          </p:nvPr>
        </p:nvSpPr>
        <p:spPr>
          <a:xfrm>
            <a:off x="6235750" y="1148909"/>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9224" name="内容占位符 5"/>
          <p:cNvSpPr>
            <a:spLocks noGrp="1"/>
          </p:cNvSpPr>
          <p:nvPr userDrawn="1">
            <p:ph sz="quarter" idx="4"/>
            <p:custDataLst>
              <p:tags r:id="rId18"/>
            </p:custDataLst>
          </p:nvPr>
        </p:nvSpPr>
        <p:spPr>
          <a:xfrm>
            <a:off x="6235750" y="1695655"/>
            <a:ext cx="5283242" cy="464562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225" name="日期占位符 6"/>
          <p:cNvSpPr>
            <a:spLocks noGrp="1"/>
          </p:cNvSpPr>
          <p:nvPr userDrawn="1">
            <p:ph type="dt" sz="half" idx="10"/>
            <p:custDataLst>
              <p:tags r:id="rId19"/>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9226" name="页脚占位符 7"/>
          <p:cNvSpPr>
            <a:spLocks noGrp="1"/>
          </p:cNvSpPr>
          <p:nvPr userDrawn="1">
            <p:ph type="ftr" sz="quarter" idx="11"/>
            <p:custDataLst>
              <p:tags r:id="rId20"/>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endParaRPr lang="zh-CN" altLang="en-US"/>
          </a:p>
        </p:txBody>
      </p:sp>
      <p:sp>
        <p:nvSpPr>
          <p:cNvPr id="1049227" name="灯片编号占位符 8"/>
          <p:cNvSpPr>
            <a:spLocks noGrp="1"/>
          </p:cNvSpPr>
          <p:nvPr userDrawn="1">
            <p:ph type="sldNum" sz="quarter" idx="12"/>
            <p:custDataLst>
              <p:tags r:id="rId21"/>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chemeClr val="accent1"/>
            </a:gs>
            <a:gs pos="100000">
              <a:schemeClr val="accent4"/>
            </a:gs>
          </a:gsLst>
          <a:lin ang="0" scaled="0"/>
        </a:gradFill>
        <a:effectLst/>
      </p:bgPr>
    </p:bg>
    <p:spTree>
      <p:nvGrpSpPr>
        <p:cNvPr id="47" name=""/>
        <p:cNvGrpSpPr/>
        <p:nvPr/>
      </p:nvGrpSpPr>
      <p:grpSpPr>
        <a:xfrm>
          <a:off x="0" y="0"/>
          <a:ext cx="0" cy="0"/>
          <a:chOff x="0" y="0"/>
          <a:chExt cx="0" cy="0"/>
        </a:xfrm>
      </p:grpSpPr>
      <p:sp>
        <p:nvSpPr>
          <p:cNvPr id="1048694"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8695"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8696"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Arial" panose="020B0604020202020204" pitchFamily="34" charset="0"/>
              </a:defRPr>
            </a:lvl1pPr>
          </a:lstStyle>
          <a:p>
            <a:endParaRPr lang="zh-CN" altLang="en-US"/>
          </a:p>
        </p:txBody>
      </p:sp>
      <p:sp>
        <p:nvSpPr>
          <p:cNvPr id="1048697"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accent1"/>
            </a:gs>
            <a:gs pos="100000">
              <a:schemeClr val="accent4"/>
            </a:gs>
          </a:gsLst>
          <a:lin ang="0" scaled="0"/>
        </a:gradFill>
        <a:effectLst/>
      </p:bgPr>
    </p:bg>
    <p:spTree>
      <p:nvGrpSpPr>
        <p:cNvPr id="121" name=""/>
        <p:cNvGrpSpPr/>
        <p:nvPr/>
      </p:nvGrpSpPr>
      <p:grpSpPr>
        <a:xfrm>
          <a:off x="0" y="0"/>
          <a:ext cx="0" cy="0"/>
          <a:chOff x="0" y="0"/>
          <a:chExt cx="0" cy="0"/>
        </a:xfrm>
      </p:grpSpPr>
      <p:sp>
        <p:nvSpPr>
          <p:cNvPr id="1049228" name="日期占位符 1"/>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9229" name="页脚占位符 2"/>
          <p:cNvSpPr>
            <a:spLocks noGrp="1"/>
          </p:cNvSpPr>
          <p:nvPr>
            <p:ph type="ftr" sz="quarter" idx="11"/>
            <p:custDataLst>
              <p:tags r:id="rId3"/>
            </p:custDataLst>
          </p:nvPr>
        </p:nvSpPr>
        <p:spPr/>
        <p:txBody>
          <a:bodyPr/>
          <a:p>
            <a:endParaRPr lang="zh-CN" altLang="en-US"/>
          </a:p>
        </p:txBody>
      </p:sp>
      <p:sp>
        <p:nvSpPr>
          <p:cNvPr id="1049230" name="灯片编号占位符 3"/>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gradFill>
          <a:gsLst>
            <a:gs pos="0">
              <a:schemeClr val="accent1"/>
            </a:gs>
            <a:gs pos="100000">
              <a:schemeClr val="accent4"/>
            </a:gs>
          </a:gsLst>
          <a:lin ang="0" scaled="0"/>
        </a:gradFill>
        <a:effectLst/>
      </p:bgPr>
    </p:bg>
    <p:spTree>
      <p:nvGrpSpPr>
        <p:cNvPr id="129" name=""/>
        <p:cNvGrpSpPr/>
        <p:nvPr/>
      </p:nvGrpSpPr>
      <p:grpSpPr>
        <a:xfrm>
          <a:off x="0" y="0"/>
          <a:ext cx="0" cy="0"/>
          <a:chOff x="0" y="0"/>
          <a:chExt cx="0" cy="0"/>
        </a:xfrm>
      </p:grpSpPr>
      <p:sp>
        <p:nvSpPr>
          <p:cNvPr id="1049338" name="矩形: 圆角 10"/>
          <p:cNvSpPr/>
          <p:nvPr userDrawn="1">
            <p:custDataLst>
              <p:tags r:id="rId2"/>
            </p:custDataLst>
          </p:nvPr>
        </p:nvSpPr>
        <p:spPr>
          <a:xfrm>
            <a:off x="557350" y="853440"/>
            <a:ext cx="11068594"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a typeface="Arial" panose="020B0604020202020204" pitchFamily="34" charset="0"/>
            </a:endParaRPr>
          </a:p>
        </p:txBody>
      </p:sp>
      <p:sp>
        <p:nvSpPr>
          <p:cNvPr id="1049339" name="矩形 11"/>
          <p:cNvSpPr/>
          <p:nvPr userDrawn="1">
            <p:custDataLst>
              <p:tags r:id="rId3"/>
            </p:custDataLst>
          </p:nvPr>
        </p:nvSpPr>
        <p:spPr>
          <a:xfrm>
            <a:off x="557350" y="443234"/>
            <a:ext cx="11068594" cy="475785"/>
          </a:xfrm>
          <a:prstGeom prst="rect">
            <a:avLst/>
          </a:prstGeom>
          <a:gradFill>
            <a:gsLst>
              <a:gs pos="0">
                <a:schemeClr val="accent3"/>
              </a:gs>
              <a:gs pos="100000">
                <a:schemeClr val="accent2"/>
              </a:gs>
            </a:gsLst>
            <a:lin ang="10800000" scaled="0"/>
          </a:gradFill>
          <a:ln w="508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nvGrpSpPr>
          <p:cNvPr id="130" name="组合 70"/>
          <p:cNvGrpSpPr/>
          <p:nvPr userDrawn="1">
            <p:custDataLst>
              <p:tags r:id="rId4"/>
            </p:custDataLst>
          </p:nvPr>
        </p:nvGrpSpPr>
        <p:grpSpPr>
          <a:xfrm>
            <a:off x="10631449" y="5499110"/>
            <a:ext cx="1358301" cy="1213330"/>
            <a:chOff x="1731169" y="3759527"/>
            <a:chExt cx="1358301" cy="1213330"/>
          </a:xfrm>
        </p:grpSpPr>
        <p:sp>
          <p:nvSpPr>
            <p:cNvPr id="1049340" name="椭圆 71"/>
            <p:cNvSpPr/>
            <p:nvPr>
              <p:custDataLst>
                <p:tags r:id="rId5"/>
              </p:custDataLst>
            </p:nvPr>
          </p:nvSpPr>
          <p:spPr>
            <a:xfrm>
              <a:off x="173116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1" name="椭圆 72"/>
            <p:cNvSpPr/>
            <p:nvPr>
              <p:custDataLst>
                <p:tags r:id="rId6"/>
              </p:custDataLst>
            </p:nvPr>
          </p:nvSpPr>
          <p:spPr>
            <a:xfrm>
              <a:off x="204322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2" name="椭圆 73"/>
            <p:cNvSpPr/>
            <p:nvPr>
              <p:custDataLst>
                <p:tags r:id="rId7"/>
              </p:custDataLst>
            </p:nvPr>
          </p:nvSpPr>
          <p:spPr>
            <a:xfrm>
              <a:off x="236487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3" name="椭圆 74"/>
            <p:cNvSpPr/>
            <p:nvPr>
              <p:custDataLst>
                <p:tags r:id="rId8"/>
              </p:custDataLst>
            </p:nvPr>
          </p:nvSpPr>
          <p:spPr>
            <a:xfrm>
              <a:off x="2681086"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4" name="椭圆 75"/>
            <p:cNvSpPr/>
            <p:nvPr>
              <p:custDataLst>
                <p:tags r:id="rId9"/>
              </p:custDataLst>
            </p:nvPr>
          </p:nvSpPr>
          <p:spPr>
            <a:xfrm>
              <a:off x="3002739" y="3759527"/>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5" name="椭圆 76"/>
            <p:cNvSpPr/>
            <p:nvPr>
              <p:custDataLst>
                <p:tags r:id="rId10"/>
              </p:custDataLst>
            </p:nvPr>
          </p:nvSpPr>
          <p:spPr>
            <a:xfrm>
              <a:off x="173116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6" name="椭圆 77"/>
            <p:cNvSpPr/>
            <p:nvPr>
              <p:custDataLst>
                <p:tags r:id="rId11"/>
              </p:custDataLst>
            </p:nvPr>
          </p:nvSpPr>
          <p:spPr>
            <a:xfrm>
              <a:off x="204322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7" name="椭圆 78"/>
            <p:cNvSpPr/>
            <p:nvPr>
              <p:custDataLst>
                <p:tags r:id="rId12"/>
              </p:custDataLst>
            </p:nvPr>
          </p:nvSpPr>
          <p:spPr>
            <a:xfrm>
              <a:off x="236487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8" name="椭圆 79"/>
            <p:cNvSpPr/>
            <p:nvPr>
              <p:custDataLst>
                <p:tags r:id="rId13"/>
              </p:custDataLst>
            </p:nvPr>
          </p:nvSpPr>
          <p:spPr>
            <a:xfrm>
              <a:off x="2681086"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49" name="椭圆 80"/>
            <p:cNvSpPr/>
            <p:nvPr>
              <p:custDataLst>
                <p:tags r:id="rId14"/>
              </p:custDataLst>
            </p:nvPr>
          </p:nvSpPr>
          <p:spPr>
            <a:xfrm>
              <a:off x="3002739" y="4056185"/>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0" name="椭圆 81"/>
            <p:cNvSpPr/>
            <p:nvPr>
              <p:custDataLst>
                <p:tags r:id="rId15"/>
              </p:custDataLst>
            </p:nvPr>
          </p:nvSpPr>
          <p:spPr>
            <a:xfrm>
              <a:off x="173116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1" name="椭圆 82"/>
            <p:cNvSpPr/>
            <p:nvPr>
              <p:custDataLst>
                <p:tags r:id="rId16"/>
              </p:custDataLst>
            </p:nvPr>
          </p:nvSpPr>
          <p:spPr>
            <a:xfrm>
              <a:off x="204322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2" name="椭圆 83"/>
            <p:cNvSpPr/>
            <p:nvPr>
              <p:custDataLst>
                <p:tags r:id="rId17"/>
              </p:custDataLst>
            </p:nvPr>
          </p:nvSpPr>
          <p:spPr>
            <a:xfrm>
              <a:off x="236487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3" name="椭圆 84"/>
            <p:cNvSpPr/>
            <p:nvPr>
              <p:custDataLst>
                <p:tags r:id="rId18"/>
              </p:custDataLst>
            </p:nvPr>
          </p:nvSpPr>
          <p:spPr>
            <a:xfrm>
              <a:off x="2681086"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4" name="椭圆 85"/>
            <p:cNvSpPr/>
            <p:nvPr>
              <p:custDataLst>
                <p:tags r:id="rId19"/>
              </p:custDataLst>
            </p:nvPr>
          </p:nvSpPr>
          <p:spPr>
            <a:xfrm>
              <a:off x="3002739" y="4331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5" name="椭圆 86"/>
            <p:cNvSpPr/>
            <p:nvPr>
              <p:custDataLst>
                <p:tags r:id="rId20"/>
              </p:custDataLst>
            </p:nvPr>
          </p:nvSpPr>
          <p:spPr>
            <a:xfrm>
              <a:off x="173116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6" name="椭圆 87"/>
            <p:cNvSpPr/>
            <p:nvPr>
              <p:custDataLst>
                <p:tags r:id="rId21"/>
              </p:custDataLst>
            </p:nvPr>
          </p:nvSpPr>
          <p:spPr>
            <a:xfrm>
              <a:off x="204322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7" name="椭圆 88"/>
            <p:cNvSpPr/>
            <p:nvPr>
              <p:custDataLst>
                <p:tags r:id="rId22"/>
              </p:custDataLst>
            </p:nvPr>
          </p:nvSpPr>
          <p:spPr>
            <a:xfrm>
              <a:off x="236487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8" name="椭圆 89"/>
            <p:cNvSpPr/>
            <p:nvPr>
              <p:custDataLst>
                <p:tags r:id="rId23"/>
              </p:custDataLst>
            </p:nvPr>
          </p:nvSpPr>
          <p:spPr>
            <a:xfrm>
              <a:off x="2681086"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59" name="椭圆 90"/>
            <p:cNvSpPr/>
            <p:nvPr>
              <p:custDataLst>
                <p:tags r:id="rId24"/>
              </p:custDataLst>
            </p:nvPr>
          </p:nvSpPr>
          <p:spPr>
            <a:xfrm>
              <a:off x="3002739" y="461065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60" name="椭圆 91"/>
            <p:cNvSpPr/>
            <p:nvPr>
              <p:custDataLst>
                <p:tags r:id="rId25"/>
              </p:custDataLst>
            </p:nvPr>
          </p:nvSpPr>
          <p:spPr>
            <a:xfrm>
              <a:off x="173116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61" name="椭圆 92"/>
            <p:cNvSpPr/>
            <p:nvPr>
              <p:custDataLst>
                <p:tags r:id="rId26"/>
              </p:custDataLst>
            </p:nvPr>
          </p:nvSpPr>
          <p:spPr>
            <a:xfrm>
              <a:off x="204322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62" name="椭圆 93"/>
            <p:cNvSpPr/>
            <p:nvPr>
              <p:custDataLst>
                <p:tags r:id="rId27"/>
              </p:custDataLst>
            </p:nvPr>
          </p:nvSpPr>
          <p:spPr>
            <a:xfrm>
              <a:off x="236487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63" name="椭圆 94"/>
            <p:cNvSpPr/>
            <p:nvPr>
              <p:custDataLst>
                <p:tags r:id="rId28"/>
              </p:custDataLst>
            </p:nvPr>
          </p:nvSpPr>
          <p:spPr>
            <a:xfrm>
              <a:off x="2681086"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364" name="椭圆 95"/>
            <p:cNvSpPr/>
            <p:nvPr>
              <p:custDataLst>
                <p:tags r:id="rId29"/>
              </p:custDataLst>
            </p:nvPr>
          </p:nvSpPr>
          <p:spPr>
            <a:xfrm>
              <a:off x="3002739" y="4886126"/>
              <a:ext cx="86731" cy="867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sp>
        <p:nvSpPr>
          <p:cNvPr id="1049365" name="标题 1"/>
          <p:cNvSpPr>
            <a:spLocks noGrp="1"/>
          </p:cNvSpPr>
          <p:nvPr>
            <p:ph type="title"/>
            <p:custDataLst>
              <p:tags r:id="rId3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1049366" name="图片占位符 2"/>
          <p:cNvSpPr>
            <a:spLocks noGrp="1"/>
          </p:cNvSpPr>
          <p:nvPr>
            <p:ph type="pic" idx="1"/>
            <p:custDataLst>
              <p:tags r:id="rId31"/>
            </p:custDataLst>
          </p:nvPr>
        </p:nvSpPr>
        <p:spPr>
          <a:xfrm>
            <a:off x="669930" y="1182872"/>
            <a:ext cx="5283242" cy="5158543"/>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9367" name="文本占位符 3"/>
          <p:cNvSpPr>
            <a:spLocks noGrp="1"/>
          </p:cNvSpPr>
          <p:nvPr>
            <p:ph type="body" sz="half" idx="2"/>
            <p:custDataLst>
              <p:tags r:id="rId32"/>
            </p:custDataLst>
          </p:nvPr>
        </p:nvSpPr>
        <p:spPr>
          <a:xfrm>
            <a:off x="6238925" y="1182872"/>
            <a:ext cx="5283242" cy="5158543"/>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1049368" name="日期占位符 4"/>
          <p:cNvSpPr>
            <a:spLocks noGrp="1"/>
          </p:cNvSpPr>
          <p:nvPr>
            <p:ph type="dt" sz="half" idx="10"/>
            <p:custDataLst>
              <p:tags r:id="rId33"/>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9EFD9D74-47D9-4702-A33C-335B63B48DBF}" type="datetimeFigureOut">
              <a:rPr lang="zh-CN" altLang="en-US" smtClean="0"/>
            </a:fld>
            <a:endParaRPr lang="zh-CN" altLang="en-US" dirty="0"/>
          </a:p>
        </p:txBody>
      </p:sp>
      <p:sp>
        <p:nvSpPr>
          <p:cNvPr id="1049369" name="页脚占位符 5"/>
          <p:cNvSpPr>
            <a:spLocks noGrp="1"/>
          </p:cNvSpPr>
          <p:nvPr>
            <p:ph type="ftr" sz="quarter" idx="11"/>
            <p:custDataLst>
              <p:tags r:id="rId34"/>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endParaRPr lang="zh-CN" altLang="en-US" dirty="0"/>
          </a:p>
        </p:txBody>
      </p:sp>
      <p:sp>
        <p:nvSpPr>
          <p:cNvPr id="1049370" name="灯片编号占位符 6"/>
          <p:cNvSpPr>
            <a:spLocks noGrp="1"/>
          </p:cNvSpPr>
          <p:nvPr>
            <p:ph type="sldNum" sz="quarter" idx="12"/>
            <p:custDataLst>
              <p:tags r:id="rId35"/>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a:gsLst>
            <a:gs pos="0">
              <a:schemeClr val="accent1"/>
            </a:gs>
            <a:gs pos="100000">
              <a:schemeClr val="accent4"/>
            </a:gs>
          </a:gsLst>
          <a:lin ang="0" scaled="0"/>
        </a:gradFill>
        <a:effectLst/>
      </p:bgPr>
    </p:bg>
    <p:spTree>
      <p:nvGrpSpPr>
        <p:cNvPr id="117" name=""/>
        <p:cNvGrpSpPr/>
        <p:nvPr/>
      </p:nvGrpSpPr>
      <p:grpSpPr>
        <a:xfrm>
          <a:off x="0" y="0"/>
          <a:ext cx="0" cy="0"/>
          <a:chOff x="0" y="0"/>
          <a:chExt cx="0" cy="0"/>
        </a:xfrm>
      </p:grpSpPr>
      <p:sp>
        <p:nvSpPr>
          <p:cNvPr id="1049190" name="矩形: 圆角 9"/>
          <p:cNvSpPr/>
          <p:nvPr userDrawn="1">
            <p:custDataLst>
              <p:tags r:id="rId2"/>
            </p:custDataLst>
          </p:nvPr>
        </p:nvSpPr>
        <p:spPr>
          <a:xfrm>
            <a:off x="557350" y="853440"/>
            <a:ext cx="10013785" cy="5590903"/>
          </a:xfrm>
          <a:prstGeom prst="roundRect">
            <a:avLst>
              <a:gd name="adj" fmla="val 0"/>
            </a:avLst>
          </a:prstGeom>
          <a:solidFill>
            <a:schemeClr val="bg1"/>
          </a:solidFill>
          <a:ln w="50800">
            <a:solidFill>
              <a:schemeClr val="tx1"/>
            </a:solidFill>
          </a:ln>
          <a:effectLst>
            <a:outerShdw blurRad="508000" dist="38100" dir="5400000" algn="t" rotWithShape="0">
              <a:srgbClr val="241DB5">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dirty="0">
              <a:latin typeface="Arial" panose="020B0604020202020204" pitchFamily="34" charset="0"/>
              <a:ea typeface="Arial" panose="020B0604020202020204" pitchFamily="34" charset="0"/>
            </a:endParaRPr>
          </a:p>
        </p:txBody>
      </p:sp>
      <p:sp>
        <p:nvSpPr>
          <p:cNvPr id="1049191" name="矩形 10"/>
          <p:cNvSpPr/>
          <p:nvPr userDrawn="1">
            <p:custDataLst>
              <p:tags r:id="rId3"/>
            </p:custDataLst>
          </p:nvPr>
        </p:nvSpPr>
        <p:spPr>
          <a:xfrm>
            <a:off x="10571134" y="853440"/>
            <a:ext cx="1054809" cy="5590903"/>
          </a:xfrm>
          <a:prstGeom prst="rect">
            <a:avLst/>
          </a:prstGeom>
          <a:gradFill flip="none" rotWithShape="1">
            <a:gsLst>
              <a:gs pos="0">
                <a:schemeClr val="accent4"/>
              </a:gs>
              <a:gs pos="100000">
                <a:schemeClr val="accent2"/>
              </a:gs>
            </a:gsLst>
            <a:lin ang="16200000" scaled="1"/>
          </a:gradFill>
          <a:ln w="508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2" name="任意多边形: 形状 7"/>
          <p:cNvSpPr/>
          <p:nvPr>
            <p:custDataLst>
              <p:tags r:id="rId4"/>
            </p:custDataLst>
          </p:nvPr>
        </p:nvSpPr>
        <p:spPr>
          <a:xfrm rot="10800000">
            <a:off x="10762101" y="145561"/>
            <a:ext cx="1333443" cy="492965"/>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1"/>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3" name="任意多边形: 形状 8"/>
          <p:cNvSpPr/>
          <p:nvPr>
            <p:custDataLst>
              <p:tags r:id="rId5"/>
            </p:custDataLst>
          </p:nvPr>
        </p:nvSpPr>
        <p:spPr>
          <a:xfrm rot="10800000" flipV="1">
            <a:off x="108837" y="6220073"/>
            <a:ext cx="1332000" cy="493200"/>
          </a:xfrm>
          <a:custGeom>
            <a:avLst/>
            <a:gdLst>
              <a:gd name="connsiteX0" fmla="*/ 529351 w 8719305"/>
              <a:gd name="connsiteY0" fmla="*/ 329462 h 3954970"/>
              <a:gd name="connsiteX1" fmla="*/ 529351 w 8719305"/>
              <a:gd name="connsiteY1" fmla="*/ 329461 h 3954970"/>
              <a:gd name="connsiteX2" fmla="*/ 529351 w 8719305"/>
              <a:gd name="connsiteY2" fmla="*/ 329461 h 3954970"/>
              <a:gd name="connsiteX3" fmla="*/ 858812 w 8719305"/>
              <a:gd name="connsiteY3" fmla="*/ 658922 h 3954970"/>
              <a:gd name="connsiteX4" fmla="*/ 1309820 w 8719305"/>
              <a:gd name="connsiteY4" fmla="*/ 658922 h 3954970"/>
              <a:gd name="connsiteX5" fmla="*/ 1639281 w 8719305"/>
              <a:gd name="connsiteY5" fmla="*/ 329461 h 3954970"/>
              <a:gd name="connsiteX6" fmla="*/ 1639280 w 8719305"/>
              <a:gd name="connsiteY6" fmla="*/ 329461 h 3954970"/>
              <a:gd name="connsiteX7" fmla="*/ 1309819 w 8719305"/>
              <a:gd name="connsiteY7" fmla="*/ 0 h 3954970"/>
              <a:gd name="connsiteX8" fmla="*/ 858812 w 8719305"/>
              <a:gd name="connsiteY8" fmla="*/ 1 h 3954970"/>
              <a:gd name="connsiteX9" fmla="*/ 555242 w 8719305"/>
              <a:gd name="connsiteY9" fmla="*/ 201221 h 3954970"/>
              <a:gd name="connsiteX10" fmla="*/ 529351 w 8719305"/>
              <a:gd name="connsiteY10" fmla="*/ 329461 h 3954970"/>
              <a:gd name="connsiteX11" fmla="*/ 555242 w 8719305"/>
              <a:gd name="connsiteY11" fmla="*/ 457702 h 3954970"/>
              <a:gd name="connsiteX12" fmla="*/ 858812 w 8719305"/>
              <a:gd name="connsiteY12" fmla="*/ 658922 h 3954970"/>
              <a:gd name="connsiteX13" fmla="*/ 8340570 w 8719305"/>
              <a:gd name="connsiteY13" fmla="*/ 766782 h 3954970"/>
              <a:gd name="connsiteX14" fmla="*/ 8719305 w 8719305"/>
              <a:gd name="connsiteY14" fmla="*/ 388047 h 3954970"/>
              <a:gd name="connsiteX15" fmla="*/ 8719304 w 8719305"/>
              <a:gd name="connsiteY15" fmla="*/ 378735 h 3954970"/>
              <a:gd name="connsiteX16" fmla="*/ 8340569 w 8719305"/>
              <a:gd name="connsiteY16" fmla="*/ 0 h 3954970"/>
              <a:gd name="connsiteX17" fmla="*/ 8340570 w 8719305"/>
              <a:gd name="connsiteY17" fmla="*/ 1 h 3954970"/>
              <a:gd name="connsiteX18" fmla="*/ 7961835 w 8719305"/>
              <a:gd name="connsiteY18" fmla="*/ 378736 h 3954970"/>
              <a:gd name="connsiteX19" fmla="*/ 7961835 w 8719305"/>
              <a:gd name="connsiteY19" fmla="*/ 388047 h 3954970"/>
              <a:gd name="connsiteX20" fmla="*/ 8340570 w 8719305"/>
              <a:gd name="connsiteY20" fmla="*/ 766782 h 3954970"/>
              <a:gd name="connsiteX21" fmla="*/ 3297347 w 8719305"/>
              <a:gd name="connsiteY21" fmla="*/ 3946614 h 3954970"/>
              <a:gd name="connsiteX22" fmla="*/ 6473661 w 8719305"/>
              <a:gd name="connsiteY22" fmla="*/ 3946614 h 3954970"/>
              <a:gd name="connsiteX23" fmla="*/ 6844122 w 8719305"/>
              <a:gd name="connsiteY23" fmla="*/ 3576153 h 3954970"/>
              <a:gd name="connsiteX24" fmla="*/ 6548322 w 8719305"/>
              <a:gd name="connsiteY24" fmla="*/ 3213218 h 3954970"/>
              <a:gd name="connsiteX25" fmla="*/ 6473681 w 8719305"/>
              <a:gd name="connsiteY25" fmla="*/ 3205694 h 3954970"/>
              <a:gd name="connsiteX26" fmla="*/ 6479775 w 8719305"/>
              <a:gd name="connsiteY26" fmla="*/ 3205694 h 3954970"/>
              <a:gd name="connsiteX27" fmla="*/ 6059448 w 8719305"/>
              <a:gd name="connsiteY27" fmla="*/ 2777003 h 3954970"/>
              <a:gd name="connsiteX28" fmla="*/ 6316165 w 8719305"/>
              <a:gd name="connsiteY28" fmla="*/ 2382000 h 3954970"/>
              <a:gd name="connsiteX29" fmla="*/ 6373366 w 8719305"/>
              <a:gd name="connsiteY29" fmla="*/ 2363891 h 3954970"/>
              <a:gd name="connsiteX30" fmla="*/ 6831165 w 8719305"/>
              <a:gd name="connsiteY30" fmla="*/ 2363891 h 3954970"/>
              <a:gd name="connsiteX31" fmla="*/ 7454612 w 8719305"/>
              <a:gd name="connsiteY31" fmla="*/ 1837436 h 3954970"/>
              <a:gd name="connsiteX32" fmla="*/ 6831165 w 8719305"/>
              <a:gd name="connsiteY32" fmla="*/ 1310982 h 3954970"/>
              <a:gd name="connsiteX33" fmla="*/ 5948493 w 8719305"/>
              <a:gd name="connsiteY33" fmla="*/ 1310982 h 3954970"/>
              <a:gd name="connsiteX34" fmla="*/ 5924287 w 8719305"/>
              <a:gd name="connsiteY34" fmla="*/ 1308498 h 3954970"/>
              <a:gd name="connsiteX35" fmla="*/ 5708638 w 8719305"/>
              <a:gd name="connsiteY35" fmla="*/ 1039201 h 3954970"/>
              <a:gd name="connsiteX36" fmla="*/ 5924287 w 8719305"/>
              <a:gd name="connsiteY36" fmla="*/ 769904 h 3954970"/>
              <a:gd name="connsiteX37" fmla="*/ 5954712 w 8719305"/>
              <a:gd name="connsiteY37" fmla="*/ 766782 h 3954970"/>
              <a:gd name="connsiteX38" fmla="*/ 7299296 w 8719305"/>
              <a:gd name="connsiteY38" fmla="*/ 766782 h 3954970"/>
              <a:gd name="connsiteX39" fmla="*/ 7682687 w 8719305"/>
              <a:gd name="connsiteY39" fmla="*/ 383391 h 3954970"/>
              <a:gd name="connsiteX40" fmla="*/ 7682686 w 8719305"/>
              <a:gd name="connsiteY40" fmla="*/ 383391 h 3954970"/>
              <a:gd name="connsiteX41" fmla="*/ 7299295 w 8719305"/>
              <a:gd name="connsiteY41" fmla="*/ 0 h 3954970"/>
              <a:gd name="connsiteX42" fmla="*/ 4639734 w 8719305"/>
              <a:gd name="connsiteY42" fmla="*/ 1 h 3954970"/>
              <a:gd name="connsiteX43" fmla="*/ 4639728 w 8719305"/>
              <a:gd name="connsiteY43" fmla="*/ 0 h 3954970"/>
              <a:gd name="connsiteX44" fmla="*/ 2249306 w 8719305"/>
              <a:gd name="connsiteY44" fmla="*/ 1 h 3954970"/>
              <a:gd name="connsiteX45" fmla="*/ 1926539 w 8719305"/>
              <a:gd name="connsiteY45" fmla="*/ 263064 h 3954970"/>
              <a:gd name="connsiteX46" fmla="*/ 1919845 w 8719305"/>
              <a:gd name="connsiteY46" fmla="*/ 329461 h 3954970"/>
              <a:gd name="connsiteX47" fmla="*/ 1926539 w 8719305"/>
              <a:gd name="connsiteY47" fmla="*/ 395859 h 3954970"/>
              <a:gd name="connsiteX48" fmla="*/ 2249306 w 8719305"/>
              <a:gd name="connsiteY48" fmla="*/ 658922 h 3954970"/>
              <a:gd name="connsiteX49" fmla="*/ 3019616 w 8719305"/>
              <a:gd name="connsiteY49" fmla="*/ 658922 h 3954970"/>
              <a:gd name="connsiteX50" fmla="*/ 3020379 w 8719305"/>
              <a:gd name="connsiteY50" fmla="*/ 659551 h 3954970"/>
              <a:gd name="connsiteX51" fmla="*/ 2437858 w 8719305"/>
              <a:gd name="connsiteY51" fmla="*/ 659551 h 3954970"/>
              <a:gd name="connsiteX52" fmla="*/ 2833355 w 8719305"/>
              <a:gd name="connsiteY52" fmla="*/ 1063177 h 3954970"/>
              <a:gd name="connsiteX53" fmla="*/ 2591804 w 8719305"/>
              <a:gd name="connsiteY53" fmla="*/ 1435084 h 3954970"/>
              <a:gd name="connsiteX54" fmla="*/ 2535326 w 8719305"/>
              <a:gd name="connsiteY54" fmla="*/ 1452976 h 3954970"/>
              <a:gd name="connsiteX55" fmla="*/ 460004 w 8719305"/>
              <a:gd name="connsiteY55" fmla="*/ 1452976 h 3954970"/>
              <a:gd name="connsiteX56" fmla="*/ 0 w 8719305"/>
              <a:gd name="connsiteY56" fmla="*/ 1912979 h 3954970"/>
              <a:gd name="connsiteX57" fmla="*/ 460004 w 8719305"/>
              <a:gd name="connsiteY57" fmla="*/ 2372982 h 3954970"/>
              <a:gd name="connsiteX58" fmla="*/ 1879581 w 8719305"/>
              <a:gd name="connsiteY58" fmla="*/ 2372982 h 3954970"/>
              <a:gd name="connsiteX59" fmla="*/ 1922366 w 8719305"/>
              <a:gd name="connsiteY59" fmla="*/ 2386263 h 3954970"/>
              <a:gd name="connsiteX60" fmla="*/ 2087318 w 8719305"/>
              <a:gd name="connsiteY60" fmla="*/ 2635118 h 3954970"/>
              <a:gd name="connsiteX61" fmla="*/ 1922366 w 8719305"/>
              <a:gd name="connsiteY61" fmla="*/ 2883972 h 3954970"/>
              <a:gd name="connsiteX62" fmla="*/ 1894860 w 8719305"/>
              <a:gd name="connsiteY62" fmla="*/ 2892510 h 3954970"/>
              <a:gd name="connsiteX63" fmla="*/ 1655957 w 8719305"/>
              <a:gd name="connsiteY63" fmla="*/ 2892510 h 3954970"/>
              <a:gd name="connsiteX64" fmla="*/ 1129503 w 8719305"/>
              <a:gd name="connsiteY64" fmla="*/ 3418965 h 3954970"/>
              <a:gd name="connsiteX65" fmla="*/ 1655957 w 8719305"/>
              <a:gd name="connsiteY65" fmla="*/ 3945419 h 3954970"/>
              <a:gd name="connsiteX66" fmla="*/ 3285493 w 8719305"/>
              <a:gd name="connsiteY66" fmla="*/ 3945419 h 3954970"/>
              <a:gd name="connsiteX67" fmla="*/ 7537533 w 8719305"/>
              <a:gd name="connsiteY67" fmla="*/ 3954970 h 3954970"/>
              <a:gd name="connsiteX68" fmla="*/ 7896790 w 8719305"/>
              <a:gd name="connsiteY68" fmla="*/ 3954970 h 3954970"/>
              <a:gd name="connsiteX69" fmla="*/ 8292287 w 8719305"/>
              <a:gd name="connsiteY69" fmla="*/ 3559473 h 3954970"/>
              <a:gd name="connsiteX70" fmla="*/ 7896790 w 8719305"/>
              <a:gd name="connsiteY70" fmla="*/ 3163976 h 3954970"/>
              <a:gd name="connsiteX71" fmla="*/ 7537533 w 8719305"/>
              <a:gd name="connsiteY71" fmla="*/ 3163976 h 3954970"/>
              <a:gd name="connsiteX72" fmla="*/ 7142036 w 8719305"/>
              <a:gd name="connsiteY72" fmla="*/ 3559473 h 3954970"/>
              <a:gd name="connsiteX73" fmla="*/ 7537533 w 8719305"/>
              <a:gd name="connsiteY73" fmla="*/ 3954970 h 395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719305" h="3954970">
                <a:moveTo>
                  <a:pt x="529351" y="329462"/>
                </a:moveTo>
                <a:lnTo>
                  <a:pt x="529351" y="329461"/>
                </a:lnTo>
                <a:lnTo>
                  <a:pt x="529351" y="329461"/>
                </a:lnTo>
                <a:close/>
                <a:moveTo>
                  <a:pt x="858812" y="658922"/>
                </a:moveTo>
                <a:lnTo>
                  <a:pt x="1309820" y="658922"/>
                </a:lnTo>
                <a:cubicBezTo>
                  <a:pt x="1491776" y="658922"/>
                  <a:pt x="1639281" y="511417"/>
                  <a:pt x="1639281" y="329461"/>
                </a:cubicBezTo>
                <a:lnTo>
                  <a:pt x="1639280" y="329461"/>
                </a:lnTo>
                <a:cubicBezTo>
                  <a:pt x="1639280" y="147505"/>
                  <a:pt x="1491775" y="0"/>
                  <a:pt x="1309819" y="0"/>
                </a:cubicBezTo>
                <a:lnTo>
                  <a:pt x="858812" y="1"/>
                </a:lnTo>
                <a:cubicBezTo>
                  <a:pt x="722345" y="1"/>
                  <a:pt x="605257" y="82972"/>
                  <a:pt x="555242" y="201221"/>
                </a:cubicBezTo>
                <a:lnTo>
                  <a:pt x="529351" y="329461"/>
                </a:lnTo>
                <a:lnTo>
                  <a:pt x="555242" y="457702"/>
                </a:lnTo>
                <a:cubicBezTo>
                  <a:pt x="605257" y="575950"/>
                  <a:pt x="722345" y="658922"/>
                  <a:pt x="858812" y="658922"/>
                </a:cubicBezTo>
                <a:close/>
                <a:moveTo>
                  <a:pt x="8340570" y="766782"/>
                </a:moveTo>
                <a:cubicBezTo>
                  <a:pt x="8549740" y="766782"/>
                  <a:pt x="8719305" y="597217"/>
                  <a:pt x="8719305" y="388047"/>
                </a:cubicBezTo>
                <a:cubicBezTo>
                  <a:pt x="8719305" y="384943"/>
                  <a:pt x="8719304" y="381839"/>
                  <a:pt x="8719304" y="378735"/>
                </a:cubicBezTo>
                <a:cubicBezTo>
                  <a:pt x="8719304" y="169565"/>
                  <a:pt x="8549739" y="0"/>
                  <a:pt x="8340569" y="0"/>
                </a:cubicBezTo>
                <a:lnTo>
                  <a:pt x="8340570" y="1"/>
                </a:lnTo>
                <a:cubicBezTo>
                  <a:pt x="8131400" y="1"/>
                  <a:pt x="7961835" y="169566"/>
                  <a:pt x="7961835" y="378736"/>
                </a:cubicBezTo>
                <a:lnTo>
                  <a:pt x="7961835" y="388047"/>
                </a:lnTo>
                <a:cubicBezTo>
                  <a:pt x="7961835" y="597217"/>
                  <a:pt x="8131400" y="766782"/>
                  <a:pt x="8340570" y="766782"/>
                </a:cubicBezTo>
                <a:close/>
                <a:moveTo>
                  <a:pt x="3297347" y="3946614"/>
                </a:moveTo>
                <a:lnTo>
                  <a:pt x="6473661" y="3946614"/>
                </a:lnTo>
                <a:cubicBezTo>
                  <a:pt x="6678261" y="3946614"/>
                  <a:pt x="6844122" y="3780753"/>
                  <a:pt x="6844122" y="3576153"/>
                </a:cubicBezTo>
                <a:cubicBezTo>
                  <a:pt x="6844122" y="3397128"/>
                  <a:pt x="6717135" y="3247762"/>
                  <a:pt x="6548322" y="3213218"/>
                </a:cubicBezTo>
                <a:lnTo>
                  <a:pt x="6473681" y="3205694"/>
                </a:lnTo>
                <a:lnTo>
                  <a:pt x="6479775" y="3205694"/>
                </a:lnTo>
                <a:cubicBezTo>
                  <a:pt x="6247635" y="3205694"/>
                  <a:pt x="6059448" y="3013762"/>
                  <a:pt x="6059448" y="2777003"/>
                </a:cubicBezTo>
                <a:cubicBezTo>
                  <a:pt x="6059448" y="2599433"/>
                  <a:pt x="6165303" y="2447079"/>
                  <a:pt x="6316165" y="2382000"/>
                </a:cubicBezTo>
                <a:lnTo>
                  <a:pt x="6373366" y="2363891"/>
                </a:lnTo>
                <a:lnTo>
                  <a:pt x="6831165" y="2363891"/>
                </a:lnTo>
                <a:cubicBezTo>
                  <a:pt x="7175485" y="2363891"/>
                  <a:pt x="7454612" y="2128189"/>
                  <a:pt x="7454612" y="1837436"/>
                </a:cubicBezTo>
                <a:cubicBezTo>
                  <a:pt x="7454612" y="1546684"/>
                  <a:pt x="7175485" y="1310982"/>
                  <a:pt x="6831165" y="1310982"/>
                </a:cubicBezTo>
                <a:lnTo>
                  <a:pt x="5948493" y="1310982"/>
                </a:lnTo>
                <a:lnTo>
                  <a:pt x="5924287" y="1308498"/>
                </a:lnTo>
                <a:cubicBezTo>
                  <a:pt x="5801216" y="1282867"/>
                  <a:pt x="5708638" y="1172037"/>
                  <a:pt x="5708638" y="1039201"/>
                </a:cubicBezTo>
                <a:cubicBezTo>
                  <a:pt x="5708638" y="906364"/>
                  <a:pt x="5801216" y="795535"/>
                  <a:pt x="5924287" y="769904"/>
                </a:cubicBezTo>
                <a:lnTo>
                  <a:pt x="5954712" y="766782"/>
                </a:lnTo>
                <a:lnTo>
                  <a:pt x="7299296" y="766782"/>
                </a:lnTo>
                <a:cubicBezTo>
                  <a:pt x="7511037" y="766782"/>
                  <a:pt x="7682687" y="595132"/>
                  <a:pt x="7682687" y="383391"/>
                </a:cubicBezTo>
                <a:lnTo>
                  <a:pt x="7682686" y="383391"/>
                </a:lnTo>
                <a:cubicBezTo>
                  <a:pt x="7682686" y="171650"/>
                  <a:pt x="7511036" y="0"/>
                  <a:pt x="7299295" y="0"/>
                </a:cubicBezTo>
                <a:lnTo>
                  <a:pt x="4639734" y="1"/>
                </a:lnTo>
                <a:lnTo>
                  <a:pt x="4639728" y="0"/>
                </a:lnTo>
                <a:lnTo>
                  <a:pt x="2249306" y="1"/>
                </a:lnTo>
                <a:cubicBezTo>
                  <a:pt x="2090095" y="1"/>
                  <a:pt x="1957260" y="112934"/>
                  <a:pt x="1926539" y="263064"/>
                </a:cubicBezTo>
                <a:lnTo>
                  <a:pt x="1919845" y="329461"/>
                </a:lnTo>
                <a:lnTo>
                  <a:pt x="1926539" y="395859"/>
                </a:lnTo>
                <a:cubicBezTo>
                  <a:pt x="1957260" y="545988"/>
                  <a:pt x="2090095" y="658922"/>
                  <a:pt x="2249306" y="658922"/>
                </a:cubicBezTo>
                <a:lnTo>
                  <a:pt x="3019616" y="658922"/>
                </a:lnTo>
                <a:lnTo>
                  <a:pt x="3020379" y="659551"/>
                </a:lnTo>
                <a:lnTo>
                  <a:pt x="2437858" y="659551"/>
                </a:lnTo>
                <a:cubicBezTo>
                  <a:pt x="2656285" y="659551"/>
                  <a:pt x="2833355" y="840260"/>
                  <a:pt x="2833355" y="1063177"/>
                </a:cubicBezTo>
                <a:cubicBezTo>
                  <a:pt x="2833355" y="1230364"/>
                  <a:pt x="2733753" y="1373810"/>
                  <a:pt x="2591804" y="1435084"/>
                </a:cubicBezTo>
                <a:lnTo>
                  <a:pt x="2535326" y="1452976"/>
                </a:lnTo>
                <a:lnTo>
                  <a:pt x="460004" y="1452976"/>
                </a:lnTo>
                <a:cubicBezTo>
                  <a:pt x="205952" y="1452976"/>
                  <a:pt x="0" y="1658926"/>
                  <a:pt x="0" y="1912979"/>
                </a:cubicBezTo>
                <a:cubicBezTo>
                  <a:pt x="0" y="2167032"/>
                  <a:pt x="205952" y="2372982"/>
                  <a:pt x="460004" y="2372982"/>
                </a:cubicBezTo>
                <a:lnTo>
                  <a:pt x="1879581" y="2372982"/>
                </a:lnTo>
                <a:lnTo>
                  <a:pt x="1922366" y="2386263"/>
                </a:lnTo>
                <a:cubicBezTo>
                  <a:pt x="2019301" y="2427263"/>
                  <a:pt x="2087318" y="2523247"/>
                  <a:pt x="2087318" y="2635118"/>
                </a:cubicBezTo>
                <a:cubicBezTo>
                  <a:pt x="2087318" y="2746988"/>
                  <a:pt x="2019301" y="2842972"/>
                  <a:pt x="1922366" y="2883972"/>
                </a:cubicBezTo>
                <a:lnTo>
                  <a:pt x="1894860" y="2892510"/>
                </a:lnTo>
                <a:lnTo>
                  <a:pt x="1655957" y="2892510"/>
                </a:lnTo>
                <a:cubicBezTo>
                  <a:pt x="1365205" y="2892510"/>
                  <a:pt x="1129503" y="3128212"/>
                  <a:pt x="1129503" y="3418965"/>
                </a:cubicBezTo>
                <a:cubicBezTo>
                  <a:pt x="1129503" y="3709718"/>
                  <a:pt x="1365205" y="3945419"/>
                  <a:pt x="1655957" y="3945419"/>
                </a:cubicBezTo>
                <a:lnTo>
                  <a:pt x="3285493" y="3945419"/>
                </a:lnTo>
                <a:close/>
                <a:moveTo>
                  <a:pt x="7537533" y="3954970"/>
                </a:moveTo>
                <a:lnTo>
                  <a:pt x="7896790" y="3954970"/>
                </a:lnTo>
                <a:cubicBezTo>
                  <a:pt x="8115217" y="3954970"/>
                  <a:pt x="8292287" y="3777900"/>
                  <a:pt x="8292287" y="3559473"/>
                </a:cubicBezTo>
                <a:cubicBezTo>
                  <a:pt x="8292287" y="3341046"/>
                  <a:pt x="8115217" y="3163976"/>
                  <a:pt x="7896790" y="3163976"/>
                </a:cubicBezTo>
                <a:lnTo>
                  <a:pt x="7537533" y="3163976"/>
                </a:lnTo>
                <a:cubicBezTo>
                  <a:pt x="7319106" y="3163976"/>
                  <a:pt x="7142036" y="3341046"/>
                  <a:pt x="7142036" y="3559473"/>
                </a:cubicBezTo>
                <a:cubicBezTo>
                  <a:pt x="7142036" y="3777900"/>
                  <a:pt x="7319106" y="3954970"/>
                  <a:pt x="7537533" y="3954970"/>
                </a:cubicBezTo>
                <a:close/>
              </a:path>
            </a:pathLst>
          </a:custGeom>
          <a:solidFill>
            <a:schemeClr val="accent2"/>
          </a:solidFill>
          <a:ln w="25400">
            <a:noFill/>
          </a:ln>
          <a:effectLst>
            <a:outerShdw blurRad="508000" dist="50800" dir="5400000" algn="t" rotWithShape="0">
              <a:srgbClr val="241D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nvGrpSpPr>
          <p:cNvPr id="118" name="组合 6"/>
          <p:cNvGrpSpPr/>
          <p:nvPr userDrawn="1">
            <p:custDataLst>
              <p:tags r:id="rId6"/>
            </p:custDataLst>
          </p:nvPr>
        </p:nvGrpSpPr>
        <p:grpSpPr>
          <a:xfrm>
            <a:off x="276945" y="191367"/>
            <a:ext cx="1567753" cy="515762"/>
            <a:chOff x="126220" y="225562"/>
            <a:chExt cx="1567753" cy="515762"/>
          </a:xfrm>
        </p:grpSpPr>
        <p:sp>
          <p:nvSpPr>
            <p:cNvPr id="1049194" name="等腰三角形 12"/>
            <p:cNvSpPr/>
            <p:nvPr>
              <p:custDataLst>
                <p:tags r:id="rId7"/>
              </p:custDataLst>
            </p:nvPr>
          </p:nvSpPr>
          <p:spPr>
            <a:xfrm rot="10800000" flipH="1" flipV="1">
              <a:off x="1591524" y="22556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5" name="等腰三角形 14"/>
            <p:cNvSpPr/>
            <p:nvPr>
              <p:custDataLst>
                <p:tags r:id="rId8"/>
              </p:custDataLst>
            </p:nvPr>
          </p:nvSpPr>
          <p:spPr>
            <a:xfrm rot="10800000" flipH="1" flipV="1">
              <a:off x="1591524" y="653004"/>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6" name="等腰三角形 15"/>
            <p:cNvSpPr/>
            <p:nvPr>
              <p:custDataLst>
                <p:tags r:id="rId9"/>
              </p:custDataLst>
            </p:nvPr>
          </p:nvSpPr>
          <p:spPr>
            <a:xfrm rot="10800000" flipH="1" flipV="1">
              <a:off x="1220750" y="22556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7" name="等腰三角形 16"/>
            <p:cNvSpPr/>
            <p:nvPr>
              <p:custDataLst>
                <p:tags r:id="rId10"/>
              </p:custDataLst>
            </p:nvPr>
          </p:nvSpPr>
          <p:spPr>
            <a:xfrm rot="10800000" flipH="1" flipV="1">
              <a:off x="1220750" y="653004"/>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8" name="等腰三角形 18"/>
            <p:cNvSpPr/>
            <p:nvPr>
              <p:custDataLst>
                <p:tags r:id="rId11"/>
              </p:custDataLst>
            </p:nvPr>
          </p:nvSpPr>
          <p:spPr>
            <a:xfrm rot="10800000" flipH="1" flipV="1">
              <a:off x="852592" y="22556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199" name="等腰三角形 19"/>
            <p:cNvSpPr/>
            <p:nvPr>
              <p:custDataLst>
                <p:tags r:id="rId12"/>
              </p:custDataLst>
            </p:nvPr>
          </p:nvSpPr>
          <p:spPr>
            <a:xfrm rot="10800000" flipH="1" flipV="1">
              <a:off x="852592" y="653004"/>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00" name="等腰三角形 21"/>
            <p:cNvSpPr/>
            <p:nvPr>
              <p:custDataLst>
                <p:tags r:id="rId13"/>
              </p:custDataLst>
            </p:nvPr>
          </p:nvSpPr>
          <p:spPr>
            <a:xfrm rot="10800000" flipH="1" flipV="1">
              <a:off x="486431" y="225562"/>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01" name="等腰三角形 22"/>
            <p:cNvSpPr/>
            <p:nvPr>
              <p:custDataLst>
                <p:tags r:id="rId14"/>
              </p:custDataLst>
            </p:nvPr>
          </p:nvSpPr>
          <p:spPr>
            <a:xfrm rot="10800000" flipH="1" flipV="1">
              <a:off x="486431" y="653004"/>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02" name="等腰三角形 24"/>
            <p:cNvSpPr/>
            <p:nvPr>
              <p:custDataLst>
                <p:tags r:id="rId15"/>
              </p:custDataLst>
            </p:nvPr>
          </p:nvSpPr>
          <p:spPr>
            <a:xfrm rot="10800000" flipH="1" flipV="1">
              <a:off x="126220" y="225563"/>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sp>
          <p:nvSpPr>
            <p:cNvPr id="1049203" name="等腰三角形 25"/>
            <p:cNvSpPr/>
            <p:nvPr>
              <p:custDataLst>
                <p:tags r:id="rId16"/>
              </p:custDataLst>
            </p:nvPr>
          </p:nvSpPr>
          <p:spPr>
            <a:xfrm rot="10800000" flipH="1" flipV="1">
              <a:off x="126220" y="653006"/>
              <a:ext cx="102449" cy="88318"/>
            </a:xfrm>
            <a:prstGeom prst="triangle">
              <a:avLst/>
            </a:prstGeom>
            <a:solidFill>
              <a:schemeClr val="bg1"/>
            </a:solidFill>
            <a:ln w="127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aseline="0">
                <a:latin typeface="Arial" panose="020B0604020202020204" pitchFamily="34" charset="0"/>
                <a:ea typeface="Arial" panose="020B0604020202020204" pitchFamily="34" charset="0"/>
              </a:endParaRPr>
            </a:p>
          </p:txBody>
        </p:sp>
      </p:grpSp>
      <p:sp>
        <p:nvSpPr>
          <p:cNvPr id="1049204" name="竖排标题 1"/>
          <p:cNvSpPr>
            <a:spLocks noGrp="1"/>
          </p:cNvSpPr>
          <p:nvPr>
            <p:ph type="title" orient="vert"/>
            <p:custDataLst>
              <p:tags r:id="rId1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1049205" name="竖排文字占位符 2"/>
          <p:cNvSpPr>
            <a:spLocks noGrp="1"/>
          </p:cNvSpPr>
          <p:nvPr>
            <p:ph type="body" orient="vert" idx="1"/>
            <p:custDataLst>
              <p:tags r:id="rId18"/>
            </p:custDataLst>
          </p:nvPr>
        </p:nvSpPr>
        <p:spPr>
          <a:xfrm>
            <a:off x="669925" y="952500"/>
            <a:ext cx="9828101" cy="5388907"/>
          </a:xfrm>
        </p:spPr>
        <p:txBody>
          <a:bodyPr vert="eaVert"/>
          <a:lstStyle>
            <a:lvl1pPr marL="5143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Arial" panose="020B0604020202020204" pitchFamily="34" charset="0"/>
              </a:defRPr>
            </a:lvl1pPr>
            <a:lvl2pPr marL="9715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Arial" panose="020B0604020202020204" pitchFamily="34" charset="0"/>
              </a:defRPr>
            </a:lvl2pPr>
            <a:lvl3pPr marL="14287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Arial" panose="020B0604020202020204" pitchFamily="34" charset="0"/>
              </a:defRPr>
            </a:lvl3pPr>
            <a:lvl4pPr marL="18859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Arial" panose="020B0604020202020204" pitchFamily="34" charset="0"/>
              </a:defRPr>
            </a:lvl4pPr>
            <a:lvl5pPr marL="2343150" indent="-285750" eaLnBrk="1" fontAlgn="auto" latinLnBrk="0" hangingPunct="1">
              <a:lnSpc>
                <a:spcPct val="12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9206" name="日期占位符 3"/>
          <p:cNvSpPr>
            <a:spLocks noGrp="1"/>
          </p:cNvSpPr>
          <p:nvPr>
            <p:ph type="dt" sz="half" idx="10"/>
            <p:custDataLst>
              <p:tags r:id="rId19"/>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9207" name="页脚占位符 4"/>
          <p:cNvSpPr>
            <a:spLocks noGrp="1"/>
          </p:cNvSpPr>
          <p:nvPr>
            <p:ph type="ftr" sz="quarter" idx="11"/>
            <p:custDataLst>
              <p:tags r:id="rId20"/>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endParaRPr lang="zh-CN" altLang="en-US"/>
          </a:p>
        </p:txBody>
      </p:sp>
      <p:sp>
        <p:nvSpPr>
          <p:cNvPr id="1049208" name="灯片编号占位符 5"/>
          <p:cNvSpPr>
            <a:spLocks noGrp="1"/>
          </p:cNvSpPr>
          <p:nvPr>
            <p:ph type="sldNum" sz="quarter" idx="12"/>
            <p:custDataLst>
              <p:tags r:id="rId21"/>
            </p:custDataLst>
          </p:nvPr>
        </p:nvSpPr>
        <p:spPr/>
        <p:txBody>
          <a:bodyPr/>
          <a:lstStyle>
            <a:lvl1pPr>
              <a:lnSpc>
                <a:spcPct val="120000"/>
              </a:lnSpc>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631.xml"/><Relationship Id="rId23" Type="http://schemas.openxmlformats.org/officeDocument/2006/relationships/tags" Target="../tags/tag630.xml"/><Relationship Id="rId22" Type="http://schemas.openxmlformats.org/officeDocument/2006/relationships/tags" Target="../tags/tag629.xml"/><Relationship Id="rId21" Type="http://schemas.openxmlformats.org/officeDocument/2006/relationships/tags" Target="../tags/tag628.xml"/><Relationship Id="rId20" Type="http://schemas.openxmlformats.org/officeDocument/2006/relationships/tags" Target="../tags/tag627.xml"/><Relationship Id="rId2" Type="http://schemas.openxmlformats.org/officeDocument/2006/relationships/slideLayout" Target="../slideLayouts/slideLayout2.xml"/><Relationship Id="rId19" Type="http://schemas.openxmlformats.org/officeDocument/2006/relationships/tags" Target="../tags/tag62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p>
            <a:r>
              <a:rPr lang="zh-CN" altLang="en-US" dirty="0"/>
              <a:t>单击此处编辑母版标题样式</a:t>
            </a:r>
            <a:endParaRPr lang="zh-CN" altLang="en-US" dirty="0"/>
          </a:p>
        </p:txBody>
      </p:sp>
      <p:sp>
        <p:nvSpPr>
          <p:cNvPr id="1048577"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ea typeface="Arial" panose="020B0604020202020204" pitchFamily="34" charset="0"/>
              </a:defRPr>
            </a:lvl1pPr>
          </a:lstStyle>
          <a:p>
            <a:endParaRPr lang="zh-CN" altLang="en-US" dirty="0"/>
          </a:p>
        </p:txBody>
      </p:sp>
      <p:sp>
        <p:nvSpPr>
          <p:cNvPr id="1048580"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1048581"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634.xml"/><Relationship Id="rId2" Type="http://schemas.openxmlformats.org/officeDocument/2006/relationships/tags" Target="../tags/tag633.xml"/><Relationship Id="rId1" Type="http://schemas.openxmlformats.org/officeDocument/2006/relationships/tags" Target="../tags/tag63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637.xml"/><Relationship Id="rId2" Type="http://schemas.openxmlformats.org/officeDocument/2006/relationships/tags" Target="../tags/tag636.xml"/><Relationship Id="rId1" Type="http://schemas.openxmlformats.org/officeDocument/2006/relationships/tags" Target="../tags/tag63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4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7.xml"/><Relationship Id="rId3" Type="http://schemas.openxmlformats.org/officeDocument/2006/relationships/tags" Target="../tags/tag643.xml"/><Relationship Id="rId2" Type="http://schemas.openxmlformats.org/officeDocument/2006/relationships/image" Target="../media/image1.png"/><Relationship Id="rId1" Type="http://schemas.openxmlformats.org/officeDocument/2006/relationships/tags" Target="../tags/tag64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5.xml"/><Relationship Id="rId5" Type="http://schemas.openxmlformats.org/officeDocument/2006/relationships/tags" Target="../tags/tag646.xml"/><Relationship Id="rId4" Type="http://schemas.openxmlformats.org/officeDocument/2006/relationships/tags" Target="../tags/tag64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64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651.xml"/><Relationship Id="rId7" Type="http://schemas.openxmlformats.org/officeDocument/2006/relationships/tags" Target="../tags/tag650.xml"/><Relationship Id="rId6" Type="http://schemas.openxmlformats.org/officeDocument/2006/relationships/image" Target="../media/image6.png"/><Relationship Id="rId5" Type="http://schemas.openxmlformats.org/officeDocument/2006/relationships/tags" Target="../tags/tag649.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48.xml"/><Relationship Id="rId10" Type="http://schemas.openxmlformats.org/officeDocument/2006/relationships/notesSlide" Target="../notesSlides/notesSlide6.xml"/><Relationship Id="rId1" Type="http://schemas.openxmlformats.org/officeDocument/2006/relationships/tags" Target="../tags/tag64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653.xml"/><Relationship Id="rId1" Type="http://schemas.openxmlformats.org/officeDocument/2006/relationships/tags" Target="../tags/tag65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1.xml"/><Relationship Id="rId4" Type="http://schemas.openxmlformats.org/officeDocument/2006/relationships/themeOverride" Target="../theme/themeOverride3.xml"/><Relationship Id="rId3" Type="http://schemas.openxmlformats.org/officeDocument/2006/relationships/tags" Target="../tags/tag656.xml"/><Relationship Id="rId2" Type="http://schemas.openxmlformats.org/officeDocument/2006/relationships/tags" Target="../tags/tag655.xml"/><Relationship Id="rId1" Type="http://schemas.openxmlformats.org/officeDocument/2006/relationships/tags" Target="../tags/tag6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9" name="标题 1"/>
          <p:cNvSpPr>
            <a:spLocks noGrp="1"/>
          </p:cNvSpPr>
          <p:nvPr>
            <p:ph type="ctrTitle"/>
            <p:custDataLst>
              <p:tags r:id="rId1"/>
            </p:custDataLst>
          </p:nvPr>
        </p:nvSpPr>
        <p:spPr>
          <a:xfrm>
            <a:off x="2785110" y="2287270"/>
            <a:ext cx="7099300" cy="1347470"/>
          </a:xfrm>
        </p:spPr>
        <p:txBody>
          <a:bodyPr>
            <a:noAutofit/>
          </a:bodyPr>
          <a:p>
            <a:r>
              <a:rPr lang="en-US" altLang="zh-CN" sz="5400"/>
              <a:t>PLATFORM GAME</a:t>
            </a:r>
            <a:endParaRPr lang="en-US" altLang="zh-CN" sz="5400"/>
          </a:p>
        </p:txBody>
      </p:sp>
      <p:sp>
        <p:nvSpPr>
          <p:cNvPr id="1048690" name="副标题 2"/>
          <p:cNvSpPr>
            <a:spLocks noGrp="1"/>
          </p:cNvSpPr>
          <p:nvPr>
            <p:ph type="subTitle" idx="1"/>
            <p:custDataLst>
              <p:tags r:id="rId2"/>
            </p:custDataLst>
          </p:nvPr>
        </p:nvSpPr>
        <p:spPr/>
        <p:txBody>
          <a:bodyPr/>
          <a:p>
            <a:r>
              <a:rPr lang="uk-UA" altLang="en-US" spc="0">
                <a:sym typeface="+mn-ea"/>
              </a:rPr>
              <a:t>Клім</a:t>
            </a:r>
            <a:r>
              <a:rPr lang="uk-UA" altLang="en-US" spc="0">
                <a:sym typeface="+mn-ea"/>
              </a:rPr>
              <a:t>ч</a:t>
            </a:r>
            <a:r>
              <a:rPr lang="uk-UA" altLang="en-US" spc="0">
                <a:sym typeface="+mn-ea"/>
              </a:rPr>
              <a:t>у</a:t>
            </a:r>
            <a:r>
              <a:rPr lang="uk-UA" altLang="en-US" spc="0">
                <a:sym typeface="+mn-ea"/>
              </a:rPr>
              <a:t>к</a:t>
            </a:r>
            <a:r>
              <a:rPr lang="en-US" altLang="en-US" spc="0">
                <a:sym typeface="+mn-ea"/>
              </a:rPr>
              <a:t> </a:t>
            </a:r>
            <a:r>
              <a:rPr lang="uk-UA" altLang="en-US" spc="0">
                <a:sym typeface="+mn-ea"/>
              </a:rPr>
              <a:t>А</a:t>
            </a:r>
            <a:r>
              <a:rPr lang="uk-UA" altLang="en-US" spc="0">
                <a:sym typeface="+mn-ea"/>
              </a:rPr>
              <a:t>нгелі</a:t>
            </a:r>
            <a:r>
              <a:rPr lang="uk-UA" altLang="en-US" spc="0">
                <a:sym typeface="+mn-ea"/>
              </a:rPr>
              <a:t>н</a:t>
            </a:r>
            <a:r>
              <a:rPr lang="uk-UA" altLang="en-US" spc="0">
                <a:sym typeface="+mn-ea"/>
              </a:rPr>
              <a:t>а</a:t>
            </a:r>
            <a:endParaRPr lang="en-US" altLang="zh-CN" spc="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953" name="文本框 53" descr="e7d195523061f1c0d3ba7f298e59d031c9c3f97027ed136f882110EF8F17BAD1F2C348D17C7856EF46CB4678CC9E44EE1ABA681E3133328A7B4D22AAF822B2429426B2355AA8CC4431B8568D2CF3B73A96BBEC1D6ED9A296E565A4E33F1484BEACC871D218682828E1A75DB28AD7653F5D8A3AD28E8184356EEC543F2C153CCBDCB5DB7D10B406FB"/>
          <p:cNvSpPr txBox="1"/>
          <p:nvPr>
            <p:custDataLst>
              <p:tags r:id="rId1"/>
            </p:custDataLst>
          </p:nvPr>
        </p:nvSpPr>
        <p:spPr>
          <a:xfrm>
            <a:off x="1965960" y="1997710"/>
            <a:ext cx="1397000" cy="2862580"/>
          </a:xfrm>
          <a:prstGeom prst="rect">
            <a:avLst/>
          </a:prstGeom>
          <a:noFill/>
        </p:spPr>
        <p:txBody>
          <a:bodyPr wrap="square" rtlCol="0">
            <a:normAutofit/>
          </a:bodyPr>
          <a:p>
            <a:pPr algn="ctr"/>
            <a:r>
              <a:rPr lang="en-US" altLang="zh-CN" sz="18000" b="1">
                <a:latin typeface="Arial" panose="020B0604020202020204" pitchFamily="34" charset="0"/>
                <a:ea typeface="Arial" panose="020B0604020202020204" pitchFamily="34" charset="0"/>
                <a:cs typeface="Arial" panose="020B0604020202020204" pitchFamily="34" charset="0"/>
                <a:sym typeface="+mn-lt"/>
              </a:rPr>
              <a:t>1</a:t>
            </a:r>
            <a:endParaRPr lang="en-US" altLang="zh-CN" sz="18000" b="1">
              <a:latin typeface="Arial" panose="020B0604020202020204" pitchFamily="34" charset="0"/>
              <a:ea typeface="Arial" panose="020B0604020202020204" pitchFamily="34" charset="0"/>
              <a:cs typeface="Arial" panose="020B0604020202020204" pitchFamily="34" charset="0"/>
              <a:sym typeface="+mn-lt"/>
            </a:endParaRPr>
          </a:p>
        </p:txBody>
      </p:sp>
      <p:sp>
        <p:nvSpPr>
          <p:cNvPr id="1048954" name="标题 4"/>
          <p:cNvSpPr>
            <a:spLocks noGrp="1"/>
          </p:cNvSpPr>
          <p:nvPr>
            <p:ph type="title"/>
            <p:custDataLst>
              <p:tags r:id="rId2"/>
            </p:custDataLst>
          </p:nvPr>
        </p:nvSpPr>
        <p:spPr>
          <a:xfrm>
            <a:off x="4798800" y="2367421"/>
            <a:ext cx="3396076" cy="1413274"/>
          </a:xfrm>
        </p:spPr>
        <p:txBody>
          <a:bodyPr wrap="square">
            <a:normAutofit/>
          </a:bodyPr>
          <a:p>
            <a:r>
              <a:rPr lang="uk-UA" altLang="en-US"/>
              <a:t>С</a:t>
            </a:r>
            <a:r>
              <a:rPr lang="uk-UA" altLang="en-US"/>
              <a:t>ю</a:t>
            </a:r>
            <a:r>
              <a:rPr lang="uk-UA" altLang="en-US"/>
              <a:t>ж</a:t>
            </a:r>
            <a:r>
              <a:rPr lang="uk-UA" altLang="en-US"/>
              <a:t>е</a:t>
            </a:r>
            <a:r>
              <a:rPr lang="uk-UA" altLang="en-US"/>
              <a:t>т</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979" name="标题 2"/>
          <p:cNvSpPr>
            <a:spLocks noGrp="1"/>
          </p:cNvSpPr>
          <p:nvPr>
            <p:ph type="title"/>
            <p:custDataLst>
              <p:tags r:id="rId1"/>
            </p:custDataLst>
          </p:nvPr>
        </p:nvSpPr>
        <p:spPr/>
        <p:txBody>
          <a:bodyPr>
            <a:normAutofit/>
          </a:bodyPr>
          <a:p>
            <a:r>
              <a:rPr lang="en-US" altLang="zh-CN"/>
              <a:t>"PLATFORM GAME"</a:t>
            </a:r>
            <a:endParaRPr lang="en-US" altLang="zh-CN"/>
          </a:p>
        </p:txBody>
      </p:sp>
      <p:sp>
        <p:nvSpPr>
          <p:cNvPr id="1048980" name="内容占位符 3"/>
          <p:cNvSpPr>
            <a:spLocks noGrp="1"/>
          </p:cNvSpPr>
          <p:nvPr>
            <p:ph sz="quarter" idx="13"/>
            <p:custDataLst>
              <p:tags r:id="rId2"/>
            </p:custDataLst>
          </p:nvPr>
        </p:nvSpPr>
        <p:spPr>
          <a:xfrm>
            <a:off x="1281113" y="2385215"/>
            <a:ext cx="9626600" cy="3445200"/>
          </a:xfrm>
        </p:spPr>
        <p:txBody>
          <a:bodyPr>
            <a:normAutofit lnSpcReduction="10000"/>
          </a:bodyPr>
          <a:p>
            <a:pPr marL="0" indent="0" algn="ctr">
              <a:buNone/>
            </a:pPr>
            <a:r>
              <a:rPr lang="uk-UA">
                <a:sym typeface="+mn-ea"/>
              </a:rPr>
              <a:t>В</a:t>
            </a:r>
            <a:r>
              <a:rPr>
                <a:sym typeface="+mn-ea"/>
              </a:rPr>
              <a:t> грі </a:t>
            </a:r>
            <a:r>
              <a:rPr lang="uk-UA">
                <a:sym typeface="+mn-ea"/>
              </a:rPr>
              <a:t>гравець</a:t>
            </a:r>
            <a:r>
              <a:rPr>
                <a:sym typeface="+mn-ea"/>
              </a:rPr>
              <a:t> повинен збирати всі фрукти та монетки і рухатися до фінішу. Зверху на ігровому дисплеї підраховується кількість зібраних фруктів. В побудованих сценах є музика, а також додано звуки стрибка героя, звук збирання монет та звук “фінішу”, перехід на інший рівень.</a:t>
            </a:r>
            <a:endParaRPr>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Замещающий текст 2"/>
          <p:cNvSpPr>
            <a:spLocks noGrp="1"/>
          </p:cNvSpPr>
          <p:nvPr>
            <p:ph type="body" idx="1"/>
          </p:nvPr>
        </p:nvSpPr>
        <p:spPr>
          <a:xfrm>
            <a:off x="1990090" y="1501775"/>
            <a:ext cx="1591310" cy="2757170"/>
          </a:xfrm>
        </p:spPr>
        <p:txBody>
          <a:bodyPr>
            <a:noAutofit/>
          </a:bodyPr>
          <a:p>
            <a:r>
              <a:rPr lang="uk-UA" sz="16200" b="1">
                <a:solidFill>
                  <a:schemeClr val="tx1"/>
                </a:solidFill>
                <a:cs typeface="Arial" panose="020B0604020202020204" pitchFamily="34" charset="0"/>
                <a:sym typeface="+mn-lt"/>
              </a:rPr>
              <a:t>2</a:t>
            </a:r>
            <a:endParaRPr lang="uk-UA" altLang="en-US" sz="16200" b="1">
              <a:solidFill>
                <a:schemeClr val="tx1"/>
              </a:solidFill>
              <a:cs typeface="Arial" panose="020B0604020202020204" pitchFamily="34" charset="0"/>
              <a:sym typeface="+mn-lt"/>
            </a:endParaRPr>
          </a:p>
        </p:txBody>
      </p:sp>
      <p:sp>
        <p:nvSpPr>
          <p:cNvPr id="1048954" name="标题 4"/>
          <p:cNvSpPr>
            <a:spLocks noGrp="1"/>
          </p:cNvSpPr>
          <p:nvPr>
            <p:ph type="title"/>
            <p:custDataLst>
              <p:tags r:id="rId1"/>
            </p:custDataLst>
          </p:nvPr>
        </p:nvSpPr>
        <p:spPr>
          <a:xfrm>
            <a:off x="4798695" y="2367280"/>
            <a:ext cx="4565015" cy="1413510"/>
          </a:xfrm>
        </p:spPr>
        <p:txBody>
          <a:bodyPr wrap="square">
            <a:normAutofit/>
          </a:bodyPr>
          <a:p>
            <a:r>
              <a:rPr lang="uk-UA" altLang="en-US"/>
              <a:t>Реалізація гри</a:t>
            </a:r>
            <a:endParaRPr lang="uk-U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997" name="文本占位符 4"/>
          <p:cNvSpPr>
            <a:spLocks noGrp="1"/>
          </p:cNvSpPr>
          <p:nvPr>
            <p:ph type="body" sz="quarter" idx="15"/>
            <p:custDataLst>
              <p:tags r:id="rId1"/>
            </p:custDataLst>
          </p:nvPr>
        </p:nvSpPr>
        <p:spPr>
          <a:xfrm>
            <a:off x="3424820" y="4931100"/>
            <a:ext cx="5342400" cy="781200"/>
          </a:xfrm>
        </p:spPr>
        <p:txBody>
          <a:bodyPr>
            <a:normAutofit/>
          </a:bodyPr>
          <a:p>
            <a:pPr marL="0" indent="0" algn="ctr">
              <a:buNone/>
            </a:pPr>
            <a:r>
              <a:rPr lang="uk-UA" altLang="en-US">
                <a:sym typeface="+mn-ea"/>
              </a:rPr>
              <a:t>Головне меню - в якому знаходиться клавіша початку гри </a:t>
            </a:r>
            <a:endParaRPr lang="uk-UA" altLang="en-US">
              <a:sym typeface="+mn-ea"/>
            </a:endParaRPr>
          </a:p>
        </p:txBody>
      </p:sp>
      <p:pic>
        <p:nvPicPr>
          <p:cNvPr id="8" name="image2.png"/>
          <p:cNvPicPr preferRelativeResize="0"/>
          <p:nvPr/>
        </p:nvPicPr>
        <p:blipFill>
          <a:blip r:embed="rId2"/>
          <a:srcRect l="11265" r="10631"/>
          <a:stretch>
            <a:fillRect/>
          </a:stretch>
        </p:blipFill>
        <p:spPr>
          <a:xfrm>
            <a:off x="3606800" y="1371600"/>
            <a:ext cx="4983480" cy="275272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9014" name="标题 4"/>
          <p:cNvSpPr>
            <a:spLocks noGrp="1"/>
          </p:cNvSpPr>
          <p:nvPr>
            <p:ph type="title"/>
            <p:custDataLst>
              <p:tags r:id="rId1"/>
            </p:custDataLst>
          </p:nvPr>
        </p:nvSpPr>
        <p:spPr>
          <a:xfrm>
            <a:off x="607555" y="680870"/>
            <a:ext cx="10976400" cy="626400"/>
          </a:xfrm>
        </p:spPr>
        <p:txBody>
          <a:bodyPr>
            <a:normAutofit/>
          </a:bodyPr>
          <a:p>
            <a:r>
              <a:rPr lang="uk-UA" altLang="en-US"/>
              <a:t>Інтерфейс</a:t>
            </a:r>
            <a:endParaRPr lang="uk-UA" altLang="en-US"/>
          </a:p>
        </p:txBody>
      </p:sp>
      <p:pic>
        <p:nvPicPr>
          <p:cNvPr id="3" name="image3.png"/>
          <p:cNvPicPr preferRelativeResize="0"/>
          <p:nvPr/>
        </p:nvPicPr>
        <p:blipFill>
          <a:blip r:embed="rId2"/>
          <a:srcRect/>
          <a:stretch>
            <a:fillRect/>
          </a:stretch>
        </p:blipFill>
        <p:spPr>
          <a:xfrm>
            <a:off x="607695" y="2118360"/>
            <a:ext cx="4877435" cy="2621915"/>
          </a:xfrm>
          <a:prstGeom prst="rect">
            <a:avLst/>
          </a:prstGeom>
        </p:spPr>
      </p:pic>
      <p:pic>
        <p:nvPicPr>
          <p:cNvPr id="4" name="image1.png"/>
          <p:cNvPicPr preferRelativeResize="0"/>
          <p:nvPr/>
        </p:nvPicPr>
        <p:blipFill>
          <a:blip r:embed="rId3"/>
          <a:srcRect/>
          <a:stretch>
            <a:fillRect/>
          </a:stretch>
        </p:blipFill>
        <p:spPr>
          <a:xfrm>
            <a:off x="6513830" y="2117725"/>
            <a:ext cx="4794885" cy="2621915"/>
          </a:xfrm>
          <a:prstGeom prst="rect">
            <a:avLst/>
          </a:prstGeom>
        </p:spPr>
      </p:pic>
      <p:sp>
        <p:nvSpPr>
          <p:cNvPr id="1048997" name="文本占位符 4"/>
          <p:cNvSpPr>
            <a:spLocks noGrp="1"/>
          </p:cNvSpPr>
          <p:nvPr>
            <p:ph type="body" sz="quarter" idx="15"/>
            <p:custDataLst>
              <p:tags r:id="rId4"/>
            </p:custDataLst>
          </p:nvPr>
        </p:nvSpPr>
        <p:spPr>
          <a:xfrm>
            <a:off x="2477135" y="5088255"/>
            <a:ext cx="7237730" cy="781050"/>
          </a:xfrm>
        </p:spPr>
        <p:txBody>
          <a:bodyPr>
            <a:normAutofit/>
          </a:bodyPr>
          <a:p>
            <a:pPr marL="0" indent="0" algn="ctr">
              <a:buNone/>
            </a:pPr>
            <a:r>
              <a:rPr lang="uk-UA" altLang="en-US">
                <a:sym typeface="+mn-ea"/>
              </a:rPr>
              <a:t>Кожен рівень відрізняється фоном, розміщені різні платформи, монстри, фрукти, які потрібно зібрати.</a:t>
            </a:r>
            <a:endParaRPr lang="uk-UA" altLang="en-US">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997" name="文本占位符 4"/>
          <p:cNvSpPr>
            <a:spLocks noGrp="1"/>
          </p:cNvSpPr>
          <p:nvPr>
            <p:ph type="body" sz="quarter" idx="15"/>
            <p:custDataLst>
              <p:tags r:id="rId1"/>
            </p:custDataLst>
          </p:nvPr>
        </p:nvSpPr>
        <p:spPr>
          <a:xfrm>
            <a:off x="730250" y="3569335"/>
            <a:ext cx="2886075" cy="781050"/>
          </a:xfrm>
        </p:spPr>
        <p:txBody>
          <a:bodyPr>
            <a:normAutofit/>
          </a:bodyPr>
          <a:p>
            <a:pPr marL="0" indent="0" algn="ctr">
              <a:buNone/>
            </a:pPr>
            <a:r>
              <a:rPr lang="uk-UA" altLang="en-US">
                <a:sym typeface="+mn-ea"/>
              </a:rPr>
              <a:t>Стрибок з анімацією</a:t>
            </a:r>
            <a:endParaRPr lang="uk-UA" altLang="en-US">
              <a:sym typeface="+mn-ea"/>
            </a:endParaRPr>
          </a:p>
        </p:txBody>
      </p:sp>
      <p:sp>
        <p:nvSpPr>
          <p:cNvPr id="1049014" name="标题 4"/>
          <p:cNvSpPr>
            <a:spLocks noGrp="1"/>
          </p:cNvSpPr>
          <p:nvPr>
            <p:ph type="title"/>
            <p:custDataLst>
              <p:tags r:id="rId2"/>
            </p:custDataLst>
          </p:nvPr>
        </p:nvSpPr>
        <p:spPr>
          <a:xfrm>
            <a:off x="493255" y="324000"/>
            <a:ext cx="10976400" cy="626400"/>
          </a:xfrm>
        </p:spPr>
        <p:txBody>
          <a:bodyPr>
            <a:normAutofit/>
          </a:bodyPr>
          <a:p>
            <a:r>
              <a:rPr lang="uk-UA" altLang="en-US"/>
              <a:t>Можливості героя</a:t>
            </a:r>
            <a:endParaRPr lang="uk-UA" altLang="en-US"/>
          </a:p>
        </p:txBody>
      </p:sp>
      <p:pic>
        <p:nvPicPr>
          <p:cNvPr id="4" name="image7.png"/>
          <p:cNvPicPr preferRelativeResize="0"/>
          <p:nvPr/>
        </p:nvPicPr>
        <p:blipFill>
          <a:blip r:embed="rId3"/>
          <a:srcRect/>
          <a:stretch>
            <a:fillRect/>
          </a:stretch>
        </p:blipFill>
        <p:spPr>
          <a:xfrm>
            <a:off x="729933" y="1471613"/>
            <a:ext cx="2886075" cy="1781175"/>
          </a:xfrm>
          <a:prstGeom prst="rect">
            <a:avLst/>
          </a:prstGeom>
        </p:spPr>
      </p:pic>
      <p:pic>
        <p:nvPicPr>
          <p:cNvPr id="1" name="image4.png"/>
          <p:cNvPicPr preferRelativeResize="0"/>
          <p:nvPr/>
        </p:nvPicPr>
        <p:blipFill>
          <a:blip r:embed="rId4"/>
          <a:srcRect/>
          <a:stretch>
            <a:fillRect/>
          </a:stretch>
        </p:blipFill>
        <p:spPr>
          <a:xfrm>
            <a:off x="4309745" y="2273935"/>
            <a:ext cx="3060700" cy="1746250"/>
          </a:xfrm>
          <a:prstGeom prst="rect">
            <a:avLst/>
          </a:prstGeom>
        </p:spPr>
      </p:pic>
      <p:sp>
        <p:nvSpPr>
          <p:cNvPr id="2" name="文本占位符 4"/>
          <p:cNvSpPr>
            <a:spLocks noGrp="1"/>
          </p:cNvSpPr>
          <p:nvPr>
            <p:custDataLst>
              <p:tags r:id="rId5"/>
            </p:custDataLst>
          </p:nvPr>
        </p:nvSpPr>
        <p:spPr>
          <a:xfrm>
            <a:off x="4309745" y="4350385"/>
            <a:ext cx="3060065" cy="781050"/>
          </a:xfrm>
          <a:prstGeom prst="rect">
            <a:avLst/>
          </a:prstGeom>
        </p:spPr>
        <p:txBody>
          <a:bodyPr vert="horz" lIns="101600" tIns="0" rIns="82550" bIns="0" rtlCol="0">
            <a:normAutofit/>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altLang="en-US">
                <a:sym typeface="+mn-ea"/>
              </a:rPr>
              <a:t>Ривок</a:t>
            </a:r>
            <a:endParaRPr lang="uk-UA" altLang="en-US">
              <a:sym typeface="+mn-ea"/>
            </a:endParaRPr>
          </a:p>
        </p:txBody>
      </p:sp>
      <p:pic>
        <p:nvPicPr>
          <p:cNvPr id="6" name="image6.png"/>
          <p:cNvPicPr preferRelativeResize="0"/>
          <p:nvPr/>
        </p:nvPicPr>
        <p:blipFill>
          <a:blip r:embed="rId6"/>
          <a:srcRect/>
          <a:stretch>
            <a:fillRect/>
          </a:stretch>
        </p:blipFill>
        <p:spPr>
          <a:xfrm>
            <a:off x="8155305" y="3027045"/>
            <a:ext cx="2782570" cy="1865630"/>
          </a:xfrm>
          <a:prstGeom prst="rect">
            <a:avLst/>
          </a:prstGeom>
        </p:spPr>
      </p:pic>
      <p:sp>
        <p:nvSpPr>
          <p:cNvPr id="3" name="文本占位符 4"/>
          <p:cNvSpPr>
            <a:spLocks noGrp="1"/>
          </p:cNvSpPr>
          <p:nvPr>
            <p:custDataLst>
              <p:tags r:id="rId7"/>
            </p:custDataLst>
          </p:nvPr>
        </p:nvSpPr>
        <p:spPr>
          <a:xfrm>
            <a:off x="8155305" y="5131435"/>
            <a:ext cx="2783205" cy="781050"/>
          </a:xfrm>
          <a:prstGeom prst="rect">
            <a:avLst/>
          </a:prstGeom>
        </p:spPr>
        <p:txBody>
          <a:bodyPr vert="horz" lIns="101600" tIns="0" rIns="82550" bIns="0" rtlCol="0">
            <a:normAutofit/>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altLang="en-US">
                <a:sym typeface="+mn-ea"/>
              </a:rPr>
              <a:t>Анімація смерті</a:t>
            </a:r>
            <a:endParaRPr lang="uk-UA" altLang="en-US">
              <a:sym typeface="+mn-ea"/>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9076" name="标题 6"/>
          <p:cNvSpPr>
            <a:spLocks noGrp="1"/>
          </p:cNvSpPr>
          <p:nvPr>
            <p:ph type="title"/>
            <p:custDataLst>
              <p:tags r:id="rId1"/>
            </p:custDataLst>
          </p:nvPr>
        </p:nvSpPr>
        <p:spPr>
          <a:xfrm>
            <a:off x="1524000" y="2927350"/>
            <a:ext cx="9144000" cy="829945"/>
          </a:xfrm>
        </p:spPr>
        <p:txBody>
          <a:bodyPr>
            <a:normAutofit fontScale="90000"/>
          </a:bodyPr>
          <a:p>
            <a:r>
              <a:rPr lang="uk-UA" altLang="en-US" sz="4800"/>
              <a:t>Проведіть прекрасно час з</a:t>
            </a:r>
            <a:br>
              <a:rPr lang="uk-UA" altLang="en-US" sz="4800"/>
            </a:br>
            <a:r>
              <a:rPr lang="uk-UA" altLang="en-US" sz="4800"/>
              <a:t>“PLATFORM GAME”</a:t>
            </a:r>
            <a:endParaRPr lang="uk-UA" altLang="en-US" sz="48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9185" name="标题 5"/>
          <p:cNvSpPr>
            <a:spLocks noGrp="1"/>
          </p:cNvSpPr>
          <p:nvPr>
            <p:ph type="title"/>
            <p:custDataLst>
              <p:tags r:id="rId1"/>
            </p:custDataLst>
          </p:nvPr>
        </p:nvSpPr>
        <p:spPr/>
        <p:txBody>
          <a:bodyPr>
            <a:normAutofit/>
          </a:bodyPr>
          <a:p>
            <a:r>
              <a:rPr lang="en-US" altLang="zh-CN"/>
              <a:t>THANKS</a:t>
            </a:r>
            <a:endParaRPr lang="en-US" altLang="zh-CN"/>
          </a:p>
        </p:txBody>
      </p:sp>
      <p:sp>
        <p:nvSpPr>
          <p:cNvPr id="1049186" name="文本占位符 6"/>
          <p:cNvSpPr>
            <a:spLocks noGrp="1"/>
          </p:cNvSpPr>
          <p:nvPr>
            <p:ph type="body" sz="quarter" idx="13"/>
            <p:custDataLst>
              <p:tags r:id="rId2"/>
            </p:custDataLst>
          </p:nvPr>
        </p:nvSpPr>
        <p:spPr>
          <a:xfrm>
            <a:off x="3899788" y="4127503"/>
            <a:ext cx="4419601" cy="422275"/>
          </a:xfrm>
        </p:spPr>
        <p:txBody>
          <a:bodyPr/>
          <a:p>
            <a:r>
              <a:rPr lang="en-US" altLang="zh-CN"/>
              <a:t>THE END</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 name="KSO_WM_UNIT_BK_DARK_LIGHT" val="2"/>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SUBTYPE" val="h"/>
  <p:tag name="KSO_WM_UNIT_TYPE" val="i"/>
  <p:tag name="KSO_WM_UNIT_INDEX" val="2"/>
  <p:tag name="KSO_WM_UNIT_BK_DARK_LIGHT" val="2"/>
  <p:tag name="KSO_WM_SLIDE_BACKGROUND_TYPE" val="frame"/>
  <p:tag name="KSO_WM_SLIDE_BK_DARK_LIGHT" val="2"/>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2"/>
  <p:tag name="KSO_WM_UNIT_LAYERLEVEL" val="1"/>
  <p:tag name="KSO_WM_TAG_VERSION" val="1.0"/>
  <p:tag name="KSO_WM_BEAUTIFY_FLAG" val="#wm#"/>
  <p:tag name="KSO_WM_UNIT_TYPE" val="i"/>
  <p:tag name="KSO_WM_UNIT_INDEX" val="12"/>
  <p:tag name="KSO_WM_SLIDE_BACKGROUND_TYPE" val="topBottom"/>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7*i*12"/>
  <p:tag name="KSO_WM_UNIT_LAYERLEVEL" val="1"/>
  <p:tag name="KSO_WM_TAG_VERSION" val="1.0"/>
  <p:tag name="KSO_WM_BEAUTIFY_FLAG" val="#wm#"/>
  <p:tag name="KSO_WM_SLIDE_BACKGROUND_TYPE" val="navigation"/>
  <p:tag name="KSO_WM_SLIDE_BK_DARK_LIGHT"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 name="KSO_WM_SLIDE_BACKGROUND_TYPE" val="belt"/>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27"/>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27"/>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1.xml><?xml version="1.0" encoding="utf-8"?>
<p:tagLst xmlns:p="http://schemas.openxmlformats.org/presentationml/2006/main">
  <p:tag name="KSO_WM_UNIT_SHOW_EDIT_AREA_INDICATION" val="0"/>
  <p:tag name="KSO_WM_TEMPLATE_THUMBS_INDEX" val="1、6、7、8、10、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0227"/>
</p:tagLst>
</file>

<file path=ppt/tags/tag632.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0227_1*a*1"/>
  <p:tag name="KSO_WM_TEMPLATE_CATEGORY" val="custom"/>
  <p:tag name="KSO_WM_TEMPLATE_INDEX" val="20200227"/>
  <p:tag name="KSO_WM_UNIT_LAYERLEVEL" val="1"/>
  <p:tag name="KSO_WM_TAG_VERSION" val="1.0"/>
  <p:tag name="KSO_WM_BEAUTIFY_FLAG" val="#wm#"/>
  <p:tag name="KSO_WM_UNIT_PRESET_TEXT" val="Graduation Defense"/>
</p:tagLst>
</file>

<file path=ppt/tags/tag633.xml><?xml version="1.0" encoding="utf-8"?>
<p:tagLst xmlns:p="http://schemas.openxmlformats.org/presentationml/2006/main">
  <p:tag name="KSO_WM_UNIT_ISCONTENTSTITLE" val="0"/>
  <p:tag name="KSO_WM_UNIT_NOCLEAR" val="0"/>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0227_1*b*1"/>
  <p:tag name="KSO_WM_TEMPLATE_CATEGORY" val="custom"/>
  <p:tag name="KSO_WM_TEMPLATE_INDEX" val="20200227"/>
  <p:tag name="KSO_WM_UNIT_LAYERLEVEL" val="1"/>
  <p:tag name="KSO_WM_TAG_VERSION" val="1.0"/>
  <p:tag name="KSO_WM_BEAUTIFY_FLAG" val="#wm#"/>
  <p:tag name="KSO_WM_UNIT_PRESET_TEXT" val="Click here to add text."/>
</p:tagLst>
</file>

<file path=ppt/tags/tag634.xml><?xml version="1.0" encoding="utf-8"?>
<p:tagLst xmlns:p="http://schemas.openxmlformats.org/presentationml/2006/main">
  <p:tag name="KSO_WM_TEMPLATE_THUMBS_INDEX" val="1、6、7、8、10、13、15"/>
  <p:tag name="KSO_WM_SLIDE_COVER_HASPICTURE" val="2"/>
  <p:tag name="KSO_WM_SLIDE_ID" val="custom2020022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0227"/>
  <p:tag name="KSO_WM_SLIDE_LAYOUT" val="a_b"/>
  <p:tag name="KSO_WM_SLIDE_LAYOUT_CNT" val="1_4"/>
</p:tagLst>
</file>

<file path=ppt/tags/tag635.xml><?xml version="1.0" encoding="utf-8"?>
<p:tagLst xmlns:p="http://schemas.openxmlformats.org/presentationml/2006/main">
  <p:tag name="KSO_WM_UNIT_NOCLEAR" val="0"/>
  <p:tag name="KSO_WM_UNIT_VALUE" val="1"/>
  <p:tag name="KSO_WM_UNIT_HIGHLIGHT" val="0"/>
  <p:tag name="KSO_WM_UNIT_COMPATIBLE" val="0"/>
  <p:tag name="KSO_WM_UNIT_DIAGRAM_ISNUMVISUAL" val="0"/>
  <p:tag name="KSO_WM_UNIT_DIAGRAM_ISREFERUNIT" val="0"/>
  <p:tag name="KSO_WM_UNIT_TYPE" val="e"/>
  <p:tag name="KSO_WM_UNIT_INDEX" val="1"/>
  <p:tag name="KSO_WM_UNIT_ID" val="custom20200227_7*e*1"/>
  <p:tag name="KSO_WM_TEMPLATE_CATEGORY" val="custom"/>
  <p:tag name="KSO_WM_TEMPLATE_INDEX" val="20200227"/>
  <p:tag name="KSO_WM_UNIT_LAYERLEVEL" val="1"/>
  <p:tag name="KSO_WM_TAG_VERSION" val="1.0"/>
  <p:tag name="KSO_WM_BEAUTIFY_FLAG" val="#wm#"/>
  <p:tag name="KSO_WM_UNIT_PRESET_TEXT" val="1"/>
</p:tagLst>
</file>

<file path=ppt/tags/tag636.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0227_7*a*1"/>
  <p:tag name="KSO_WM_TEMPLATE_CATEGORY" val="custom"/>
  <p:tag name="KSO_WM_TEMPLATE_INDEX" val="20200227"/>
  <p:tag name="KSO_WM_UNIT_LAYERLEVEL" val="1"/>
  <p:tag name="KSO_WM_TAG_VERSION" val="1.0"/>
  <p:tag name="KSO_WM_BEAUTIFY_FLAG" val="#wm#"/>
  <p:tag name="KSO_WM_UNIT_PRESET_TEXT" val="Click here to add the text."/>
</p:tagLst>
</file>

<file path=ppt/tags/tag637.xml><?xml version="1.0" encoding="utf-8"?>
<p:tagLst xmlns:p="http://schemas.openxmlformats.org/presentationml/2006/main">
  <p:tag name="KSO_WM_SLIDE_ID" val="custom2020022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0227"/>
  <p:tag name="KSO_WM_SLIDE_LAYOUT" val="a_b_e"/>
  <p:tag name="KSO_WM_SLIDE_LAYOUT_CNT" val="1_1_1"/>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9*a*1"/>
  <p:tag name="KSO_WM_TEMPLATE_CATEGORY" val="custom"/>
  <p:tag name="KSO_WM_TEMPLATE_INDEX" val="20200227"/>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9*f*1"/>
  <p:tag name="KSO_WM_TEMPLATE_CATEGORY" val="custom"/>
  <p:tag name="KSO_WM_TEMPLATE_INDEX" val="20200227"/>
  <p:tag name="KSO_WM_UNIT_LAYERLEVEL" val="1"/>
  <p:tag name="KSO_WM_TAG_VERSION" val="1.0"/>
  <p:tag name="KSO_WM_BEAUTIFY_FLAG" val="#wm#"/>
  <p:tag name="KSO_WM_UNIT_NOCLEAR" val="0"/>
  <p:tag name="KSO_WM_UNIT_VALUE" val="460"/>
  <p:tag name="KSO_WM_UNIT_TYPE" val="f"/>
  <p:tag name="KSO_WM_UNIT_INDEX" val="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In order to make you have a more intuitive feeling of the number of words, and further easy to use, we have marked the most suitable position for you. When the text you enter comes here, it is the best visual effect."/>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0.xml><?xml version="1.0" encoding="utf-8"?>
<p:tagLst xmlns:p="http://schemas.openxmlformats.org/presentationml/2006/main">
  <p:tag name="KSO_WM_SLIDE_ID" val="custom20200227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0227"/>
  <p:tag name="KSO_WM_SLIDE_LAYOUT" val="a_f"/>
  <p:tag name="KSO_WM_SLIDE_LAYOUT_CNT" val="1_1"/>
</p:tagLst>
</file>

<file path=ppt/tags/tag641.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0227_7*a*1"/>
  <p:tag name="KSO_WM_TEMPLATE_CATEGORY" val="custom"/>
  <p:tag name="KSO_WM_TEMPLATE_INDEX" val="20200227"/>
  <p:tag name="KSO_WM_UNIT_LAYERLEVEL" val="1"/>
  <p:tag name="KSO_WM_TAG_VERSION" val="1.0"/>
  <p:tag name="KSO_WM_BEAUTIFY_FLAG" val="#wm#"/>
  <p:tag name="KSO_WM_UNIT_PRESET_TEXT" val="Click here to add the text."/>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0*f*1"/>
  <p:tag name="KSO_WM_TEMPLATE_CATEGORY" val="custom"/>
  <p:tag name="KSO_WM_TEMPLATE_INDEX" val="20200227"/>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please explain the point of view succinctly. Your text is already full of words, but the information is complex and needs to be expressed in more words. If you express your views properly, you can often get twice the result with half the effort."/>
</p:tagLst>
</file>

<file path=ppt/tags/tag643.xml><?xml version="1.0" encoding="utf-8"?>
<p:tagLst xmlns:p="http://schemas.openxmlformats.org/presentationml/2006/main">
  <p:tag name="KSO_WM_SLIDE_ID" val="custom20200227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0227"/>
  <p:tag name="KSO_WM_SLIDE_LAYOUT" val="a_d_f"/>
  <p:tag name="KSO_WM_SLIDE_LAYOUT_CNT" val="1_1_1"/>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1*a*1"/>
  <p:tag name="KSO_WM_TEMPLATE_CATEGORY" val="custom"/>
  <p:tag name="KSO_WM_TEMPLATE_INDEX" val="20200227"/>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0*f*1"/>
  <p:tag name="KSO_WM_TEMPLATE_CATEGORY" val="custom"/>
  <p:tag name="KSO_WM_TEMPLATE_INDEX" val="20200227"/>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please explain the point of view succinctly. Your text is already full of words, but the information is complex and needs to be expressed in more words. If you express your views properly, you can often get twice the result with half the effort."/>
</p:tagLst>
</file>

<file path=ppt/tags/tag646.xml><?xml version="1.0" encoding="utf-8"?>
<p:tagLst xmlns:p="http://schemas.openxmlformats.org/presentationml/2006/main">
  <p:tag name="KSO_WM_SLIDE_ID" val="custom20200227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29"/>
  <p:tag name="KSO_WM_SLIDE_POSITION" val="48*61"/>
  <p:tag name="KSO_WM_TAG_VERSION" val="1.0"/>
  <p:tag name="KSO_WM_BEAUTIFY_FLAG" val="#wm#"/>
  <p:tag name="KSO_WM_TEMPLATE_CATEGORY" val="custom"/>
  <p:tag name="KSO_WM_TEMPLATE_INDEX" val="20200227"/>
  <p:tag name="KSO_WM_SLIDE_LAYOUT" val="a_d_f"/>
  <p:tag name="KSO_WM_SLIDE_LAYOUT_CNT" val="1_1_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0*f*1"/>
  <p:tag name="KSO_WM_TEMPLATE_CATEGORY" val="custom"/>
  <p:tag name="KSO_WM_TEMPLATE_INDEX" val="20200227"/>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please explain the point of view succinctly. Your text is already full of words, but the information is complex and needs to be expressed in more words. If you express your views properly, you can often get twice the result with half the effort."/>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1*a*1"/>
  <p:tag name="KSO_WM_TEMPLATE_CATEGORY" val="custom"/>
  <p:tag name="KSO_WM_TEMPLATE_INDEX" val="20200227"/>
  <p:tag name="KSO_WM_UNIT_LAYERLEVEL" val="1"/>
  <p:tag name="KSO_WM_TAG_VERSION" val="1.0"/>
  <p:tag name="KSO_WM_BEAUTIFY_FLAG" val="#wm#"/>
  <p:tag name="KSO_WM_UNIT_ISCONTENTSTITLE" val="0"/>
  <p:tag name="KSO_WM_UNIT_NOCLEAR" val="0"/>
  <p:tag name="KSO_WM_UNIT_VALUE" val="30"/>
  <p:tag name="KSO_WM_UNIT_TYPE" val="a"/>
  <p:tag name="KSO_WM_UNIT_INDEX" val="1"/>
  <p:tag name="KSO_WM_UNIT_PRESET_TEXT" val="Click here to add to the title"/>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0*f*1"/>
  <p:tag name="KSO_WM_TEMPLATE_CATEGORY" val="custom"/>
  <p:tag name="KSO_WM_TEMPLATE_INDEX" val="20200227"/>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please explain the point of view succinctly. Your text is already full of words, but the information is complex and needs to be expressed in more words. If you express your views properly, you can often get twice the result with half the effort."/>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0*f*1"/>
  <p:tag name="KSO_WM_TEMPLATE_CATEGORY" val="custom"/>
  <p:tag name="KSO_WM_TEMPLATE_INDEX" val="20200227"/>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please explain the point of view succinctly. Your text is already full of words, but the information is complex and needs to be expressed in more words. If you express your views properly, you can often get twice the result with half the effort."/>
</p:tagLst>
</file>

<file path=ppt/tags/tag651.xml><?xml version="1.0" encoding="utf-8"?>
<p:tagLst xmlns:p="http://schemas.openxmlformats.org/presentationml/2006/main">
  <p:tag name="KSO_WM_SLIDE_ID" val="custom20200227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0227"/>
  <p:tag name="KSO_WM_SLIDE_LAYOUT" val="a_d_f"/>
  <p:tag name="KSO_WM_SLIDE_LAYOUT_CNT" val="1_1_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227_14*a*1"/>
  <p:tag name="KSO_WM_TEMPLATE_CATEGORY" val="custom"/>
  <p:tag name="KSO_WM_TEMPLATE_INDEX" val="20200227"/>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653.xml><?xml version="1.0" encoding="utf-8"?>
<p:tagLst xmlns:p="http://schemas.openxmlformats.org/presentationml/2006/main">
  <p:tag name="KSO_WM_SLIDE_ID" val="custom20200227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206"/>
  <p:tag name="KSO_WM_SLIDE_POSITION" val="119*173"/>
  <p:tag name="KSO_WM_TAG_VERSION" val="1.0"/>
  <p:tag name="KSO_WM_BEAUTIFY_FLAG" val="#wm#"/>
  <p:tag name="KSO_WM_TEMPLATE_CATEGORY" val="custom"/>
  <p:tag name="KSO_WM_TEMPLATE_INDEX" val="20200227"/>
  <p:tag name="KSO_WM_SLIDE_LAYOUT" val="a_f"/>
  <p:tag name="KSO_WM_SLIDE_LAYOUT_CNT" val="1_1"/>
</p:tagLst>
</file>

<file path=ppt/tags/tag654.xml><?xml version="1.0" encoding="utf-8"?>
<p:tagLst xmlns:p="http://schemas.openxmlformats.org/presentationml/2006/main">
  <p:tag name="KSO_WM_UNIT_ISCONTENTSTITLE" val="0"/>
  <p:tag name="KSO_WM_UNIT_PRESET_TEXT" val="THANKS"/>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0227_15*a*1"/>
  <p:tag name="KSO_WM_TEMPLATE_CATEGORY" val="custom"/>
  <p:tag name="KSO_WM_TEMPLATE_INDEX" val="20200227"/>
  <p:tag name="KSO_WM_UNIT_LAYERLEVEL" val="1"/>
  <p:tag name="KSO_WM_TAG_VERSION" val="1.0"/>
  <p:tag name="KSO_WM_BEAUTIFY_FLAG" val="#wm#"/>
</p:tagLst>
</file>

<file path=ppt/tags/tag655.xml><?xml version="1.0" encoding="utf-8"?>
<p:tagLst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custom20200227_15*b*1"/>
  <p:tag name="KSO_WM_TEMPLATE_CATEGORY" val="custom"/>
  <p:tag name="KSO_WM_TEMPLATE_INDEX" val="20200227"/>
  <p:tag name="KSO_WM_UNIT_LAYERLEVEL" val="1"/>
  <p:tag name="KSO_WM_TAG_VERSION" val="1.0"/>
  <p:tag name="KSO_WM_BEAUTIFY_FLAG" val="#wm#"/>
  <p:tag name="KSO_WM_UNIT_PRESET_TEXT" val="END"/>
</p:tagLst>
</file>

<file path=ppt/tags/tag656.xml><?xml version="1.0" encoding="utf-8"?>
<p:tagLst xmlns:p="http://schemas.openxmlformats.org/presentationml/2006/main">
  <p:tag name="KSO_WM_SLIDE_COVER_HASPICTURE" val="2"/>
  <p:tag name="KSO_WM_SLIDE_ID" val="custom20200227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0227"/>
  <p:tag name="KSO_WM_SLIDE_LAYOUT" val="a_b"/>
  <p:tag name="KSO_WM_SLIDE_LAYOUT_CNT" val="1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heme/theme1.xml><?xml version="1.0" encoding="utf-8"?>
<a:theme xmlns:a="http://schemas.openxmlformats.org/drawingml/2006/main" name="Office Theme">
  <a:themeElements>
    <a:clrScheme name="1.1.1.1.1.1.1.20200226">
      <a:dk1>
        <a:srgbClr val="000000"/>
      </a:dk1>
      <a:lt1>
        <a:srgbClr val="FFFFFF"/>
      </a:lt1>
      <a:dk2>
        <a:srgbClr val="202020"/>
      </a:dk2>
      <a:lt2>
        <a:srgbClr val="FFFFFF"/>
      </a:lt2>
      <a:accent1>
        <a:srgbClr val="588EEF"/>
      </a:accent1>
      <a:accent2>
        <a:srgbClr val="7379DF"/>
      </a:accent2>
      <a:accent3>
        <a:srgbClr val="8760D1"/>
      </a:accent3>
      <a:accent4>
        <a:srgbClr val="A14EBD"/>
      </a:accent4>
      <a:accent5>
        <a:srgbClr val="C550A6"/>
      </a:accent5>
      <a:accent6>
        <a:srgbClr val="E44A8C"/>
      </a:accent6>
      <a:hlink>
        <a:srgbClr val="304FFC"/>
      </a:hlink>
      <a:folHlink>
        <a:srgbClr val="492067"/>
      </a:folHlink>
    </a:clrScheme>
    <a:fontScheme name="渐变、商务风、小清新、">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gs>
            <a:gs pos="84000">
              <a:schemeClr val="accent2"/>
            </a:gs>
          </a:gsLst>
          <a:lin ang="0" scaled="0"/>
        </a:gradFill>
        <a:ln w="12700" cap="flat" cmpd="sng" algn="ctr">
          <a:noFill/>
          <a:prstDash val="solid"/>
          <a:miter lim="800000"/>
        </a:ln>
      </a:spPr>
      <a:bodyPr wrap="square" rtlCol="0" anchor="ctr">
        <a:noAutofit/>
      </a:bodyPr>
      <a:lstStyle>
        <a:defPPr algn="ctr">
          <a:defRPr baseline="0">
            <a:latin typeface="Microsoft YaHei" panose="020B0503020204020204" pitchFamily="34" charset="-122"/>
            <a:sym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1.1.1.1.1.1.20200226">
    <a:dk1>
      <a:srgbClr val="000000"/>
    </a:dk1>
    <a:lt1>
      <a:srgbClr val="FFFFFF"/>
    </a:lt1>
    <a:dk2>
      <a:srgbClr val="202020"/>
    </a:dk2>
    <a:lt2>
      <a:srgbClr val="FFFFFF"/>
    </a:lt2>
    <a:accent1>
      <a:srgbClr val="588EEF"/>
    </a:accent1>
    <a:accent2>
      <a:srgbClr val="7379DF"/>
    </a:accent2>
    <a:accent3>
      <a:srgbClr val="8760D1"/>
    </a:accent3>
    <a:accent4>
      <a:srgbClr val="A14EBD"/>
    </a:accent4>
    <a:accent5>
      <a:srgbClr val="C550A6"/>
    </a:accent5>
    <a:accent6>
      <a:srgbClr val="E44A8C"/>
    </a:accent6>
    <a:hlink>
      <a:srgbClr val="304FFC"/>
    </a:hlink>
    <a:folHlink>
      <a:srgbClr val="492067"/>
    </a:folHlink>
  </a:clrScheme>
</a:themeOverride>
</file>

<file path=ppt/theme/themeOverride2.xml><?xml version="1.0" encoding="utf-8"?>
<a:themeOverride xmlns:a="http://schemas.openxmlformats.org/drawingml/2006/main">
  <a:clrScheme name="1.1.1.1.1.1.1.20200226">
    <a:dk1>
      <a:srgbClr val="000000"/>
    </a:dk1>
    <a:lt1>
      <a:srgbClr val="FFFFFF"/>
    </a:lt1>
    <a:dk2>
      <a:srgbClr val="202020"/>
    </a:dk2>
    <a:lt2>
      <a:srgbClr val="FFFFFF"/>
    </a:lt2>
    <a:accent1>
      <a:srgbClr val="588EEF"/>
    </a:accent1>
    <a:accent2>
      <a:srgbClr val="7379DF"/>
    </a:accent2>
    <a:accent3>
      <a:srgbClr val="8760D1"/>
    </a:accent3>
    <a:accent4>
      <a:srgbClr val="A14EBD"/>
    </a:accent4>
    <a:accent5>
      <a:srgbClr val="C550A6"/>
    </a:accent5>
    <a:accent6>
      <a:srgbClr val="E44A8C"/>
    </a:accent6>
    <a:hlink>
      <a:srgbClr val="304FFC"/>
    </a:hlink>
    <a:folHlink>
      <a:srgbClr val="492067"/>
    </a:folHlink>
  </a:clrScheme>
</a:themeOverride>
</file>

<file path=ppt/theme/themeOverride3.xml><?xml version="1.0" encoding="utf-8"?>
<a:themeOverride xmlns:a="http://schemas.openxmlformats.org/drawingml/2006/main">
  <a:clrScheme name="1.1.1.1.1.1.1.20200226">
    <a:dk1>
      <a:srgbClr val="000000"/>
    </a:dk1>
    <a:lt1>
      <a:srgbClr val="FFFFFF"/>
    </a:lt1>
    <a:dk2>
      <a:srgbClr val="202020"/>
    </a:dk2>
    <a:lt2>
      <a:srgbClr val="FFFFFF"/>
    </a:lt2>
    <a:accent1>
      <a:srgbClr val="588EEF"/>
    </a:accent1>
    <a:accent2>
      <a:srgbClr val="7379DF"/>
    </a:accent2>
    <a:accent3>
      <a:srgbClr val="8760D1"/>
    </a:accent3>
    <a:accent4>
      <a:srgbClr val="A14EBD"/>
    </a:accent4>
    <a:accent5>
      <a:srgbClr val="C550A6"/>
    </a:accent5>
    <a:accent6>
      <a:srgbClr val="E44A8C"/>
    </a:accent6>
    <a:hlink>
      <a:srgbClr val="304FFC"/>
    </a:hlink>
    <a:folHlink>
      <a:srgbClr val="492067"/>
    </a:folHlink>
  </a:clrScheme>
</a:themeOverride>
</file>

<file path=docProps/app.xml><?xml version="1.0" encoding="utf-8"?>
<Properties xmlns="http://schemas.openxmlformats.org/officeDocument/2006/extended-properties" xmlns:vt="http://schemas.openxmlformats.org/officeDocument/2006/docPropsVTypes">
  <TotalTime>0</TotalTime>
  <Words>610</Words>
  <Application>WPS Presentation</Application>
  <PresentationFormat/>
  <Paragraphs>36</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Times New Roman</vt:lpstr>
      <vt:lpstr>Office Theme</vt:lpstr>
      <vt:lpstr>Funny frog </vt:lpstr>
      <vt:lpstr>Сюжет</vt:lpstr>
      <vt:lpstr>"Funny frog"</vt:lpstr>
      <vt:lpstr>Сюжет</vt:lpstr>
      <vt:lpstr>PowerPoint 演示文稿</vt:lpstr>
      <vt:lpstr>Інтерфейс</vt:lpstr>
      <vt:lpstr>Інтерфейс</vt:lpstr>
      <vt:lpstr>Проведіть прекрасно час з “Funny frog”</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Funny frog </dc:title>
  <dc:creator>2201116PG</dc:creator>
  <cp:lastModifiedBy>WPS_1613245282</cp:lastModifiedBy>
  <cp:revision>10</cp:revision>
  <dcterms:created xsi:type="dcterms:W3CDTF">2022-12-23T10:03:00Z</dcterms:created>
  <dcterms:modified xsi:type="dcterms:W3CDTF">2023-01-26T19:55:45Z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1049-11.2.0.11214</vt:lpwstr>
  </property>
  <property fmtid="{D5CDD505-2E9C-101B-9397-08002B2CF9AE}" pid="3" name="ICV">
    <vt:lpwstr>90FC02957928445DB28AF86C638CA204</vt:lpwstr>
  </property>
</Properties>
</file>