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3" r:id="rId3"/>
    <p:sldId id="345" r:id="rId4"/>
    <p:sldId id="353" r:id="rId5"/>
    <p:sldId id="380" r:id="rId6"/>
    <p:sldId id="381" r:id="rId7"/>
    <p:sldId id="383" r:id="rId8"/>
    <p:sldId id="378" r:id="rId9"/>
    <p:sldId id="384" r:id="rId10"/>
    <p:sldId id="382" r:id="rId11"/>
    <p:sldId id="362" r:id="rId12"/>
    <p:sldId id="3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76972" autoAdjust="0"/>
  </p:normalViewPr>
  <p:slideViewPr>
    <p:cSldViewPr>
      <p:cViewPr varScale="1">
        <p:scale>
          <a:sx n="88" d="100"/>
          <a:sy n="88" d="100"/>
        </p:scale>
        <p:origin x="13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E9E7-A65B-4C58-B23F-2117F2289123}" type="datetimeFigureOut">
              <a:rPr lang="en-PH" smtClean="0"/>
              <a:t>10/12/2019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AA992-FA20-47C7-82C2-27054B24CE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76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2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49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AA992-FA20-47C7-82C2-27054B24CEF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01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620000" cy="1905000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733800"/>
            <a:ext cx="4114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994" y="76200"/>
            <a:ext cx="8229600" cy="1905000"/>
          </a:xfrm>
        </p:spPr>
        <p:txBody>
          <a:bodyPr/>
          <a:lstStyle/>
          <a:p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PH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PH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894" y="3998323"/>
            <a:ext cx="7543800" cy="1752600"/>
          </a:xfrm>
        </p:spPr>
        <p:txBody>
          <a:bodyPr/>
          <a:lstStyle/>
          <a:p>
            <a:pPr algn="ctr"/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Hào-16110062</a:t>
            </a:r>
          </a:p>
          <a:p>
            <a:pPr algn="ctr"/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Vinh-16110267</a:t>
            </a:r>
            <a:endParaRPr lang="en-PH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5378496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PH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6800" y="174185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3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PH" sz="3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5.x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PH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endParaRPr lang="en-PH" sz="3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231458"/>
            <a:ext cx="638175" cy="6381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22764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266700" y="9906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tr-TR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539551" y="914400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1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tr-TR" sz="2400" dirty="0">
              <a:solidFill>
                <a:srgbClr val="5505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" name="AutoShape 2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img2.thuthuatphanmem.vn/uploads/2019/03/05/anh-nen-powerpoint-thank-you_110939648.jp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img2.thuthuatphanmem.vn/uploads/2019/03/05/hinh-nen-powerpoint-thank-you-dep_1109418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74" y="0"/>
            <a:ext cx="9292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>
            <a:normAutofit/>
          </a:bodyPr>
          <a:lstStyle/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H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2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1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467544" y="990600"/>
            <a:ext cx="82089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50579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5.x.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tr-TR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990600"/>
            <a:ext cx="82089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50579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Framework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model- view- controller (MVC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tr-TR" sz="4000" dirty="0">
              <a:solidFill>
                <a:srgbClr val="FF6600"/>
              </a:solidFill>
            </a:endParaRPr>
          </a:p>
        </p:txBody>
      </p:sp>
      <p:sp>
        <p:nvSpPr>
          <p:cNvPr id="4" name="AutoShape 2" descr="Kết quả hình ảnh cho laravel"/>
          <p:cNvSpPr>
            <a:spLocks noChangeAspect="1" noChangeArrowheads="1"/>
          </p:cNvSpPr>
          <p:nvPr/>
        </p:nvSpPr>
        <p:spPr bwMode="auto">
          <a:xfrm>
            <a:off x="155574" y="-144463"/>
            <a:ext cx="4568825" cy="456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Kết quả hình ảnh cho larav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Kết quả hình ảnh cho larave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302579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/>
              <a:t>Vuejs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framework </a:t>
            </a:r>
            <a:r>
              <a:rPr lang="en-US" sz="3000" dirty="0" err="1"/>
              <a:t>dùng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xây</a:t>
            </a:r>
            <a:r>
              <a:rPr lang="en-US" sz="3000" dirty="0"/>
              <a:t> </a:t>
            </a:r>
            <a:r>
              <a:rPr lang="en-US" sz="3000" dirty="0" err="1"/>
              <a:t>dựng</a:t>
            </a:r>
            <a:r>
              <a:rPr lang="en-US" sz="3000" dirty="0"/>
              <a:t> </a:t>
            </a:r>
            <a:r>
              <a:rPr lang="en-US" sz="3000" dirty="0" err="1"/>
              <a:t>giao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 smtClean="0"/>
              <a:t>dùng</a:t>
            </a:r>
            <a:r>
              <a:rPr lang="en-US" sz="3000" dirty="0" smtClean="0"/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vu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352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Kết quả hình ảnh cho larav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38792"/>
            <a:ext cx="6096000" cy="47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266700" y="9906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tr-TR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266700" y="9906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Storepage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Mypage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tr-TR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12161</TotalTime>
  <Words>299</Words>
  <Application>Microsoft Office PowerPoint</Application>
  <PresentationFormat>On-screen Show (4:3)</PresentationFormat>
  <Paragraphs>62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Office Theme</vt:lpstr>
      <vt:lpstr>Báo cáo tiểu luận chuyên ngành</vt:lpstr>
      <vt:lpstr>Nội dung</vt:lpstr>
      <vt:lpstr>Giới thiệu sơ lượt đề tài</vt:lpstr>
      <vt:lpstr>Các công nghệ sử dụng</vt:lpstr>
      <vt:lpstr>Các công nghệ sử dụng</vt:lpstr>
      <vt:lpstr>Các công nghệ sử dụng</vt:lpstr>
      <vt:lpstr>Các công nghệ sử dụng</vt:lpstr>
      <vt:lpstr>Các tính năng</vt:lpstr>
      <vt:lpstr>Cấu trúc website</vt:lpstr>
      <vt:lpstr>Demo sản phẩm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Anh Hao Tang</cp:lastModifiedBy>
  <cp:revision>406</cp:revision>
  <dcterms:created xsi:type="dcterms:W3CDTF">2006-08-16T00:00:00Z</dcterms:created>
  <dcterms:modified xsi:type="dcterms:W3CDTF">2019-12-10T06:06:11Z</dcterms:modified>
</cp:coreProperties>
</file>