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3" r:id="rId3"/>
    <p:sldId id="345" r:id="rId4"/>
    <p:sldId id="383" r:id="rId5"/>
    <p:sldId id="384" r:id="rId6"/>
    <p:sldId id="353" r:id="rId7"/>
    <p:sldId id="380" r:id="rId8"/>
    <p:sldId id="381" r:id="rId9"/>
    <p:sldId id="386" r:id="rId10"/>
    <p:sldId id="378" r:id="rId11"/>
    <p:sldId id="385" r:id="rId12"/>
    <p:sldId id="362" r:id="rId13"/>
    <p:sldId id="3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76972" autoAdjust="0"/>
  </p:normalViewPr>
  <p:slideViewPr>
    <p:cSldViewPr>
      <p:cViewPr varScale="1">
        <p:scale>
          <a:sx n="88" d="100"/>
          <a:sy n="88" d="100"/>
        </p:scale>
        <p:origin x="13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6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EA626-D19C-47E7-A4FE-A00F33E6319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793DB-079E-4FF1-9AEA-0FC8C8AE4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7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BE9E7-A65B-4C58-B23F-2117F2289123}" type="datetimeFigureOut">
              <a:rPr lang="en-PH" smtClean="0"/>
              <a:t>10/12/2019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AA992-FA20-47C7-82C2-27054B24CE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076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24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499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01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001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41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620000" cy="1905000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3733800"/>
            <a:ext cx="4114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386C-BBCD-42EA-8691-C4CBD9294CD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5004-684B-42DE-8E42-B02F6A88927D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F0B4-1F61-496C-A568-DEF97F603ED1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0753-B2FE-4129-BE3C-BAC1BF26BA8F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0AC-9F65-42EA-ADC4-BAF6CD7FD179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57EB-FF20-4C62-AEF6-8ABBBB574650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453C-03D7-4E0D-9D1F-A2340108C87D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8F9B-6BCE-46C1-B1B4-EC5FA73F833E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A0CF-18ED-4CAB-8B82-C17B71876C9D}" type="datetime1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A40E-B9D1-4723-BB67-70B93EF04FF5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DEE7-4A73-4C6C-94CD-FF91233C960E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336256D-85B8-4FE2-8744-3ABA02D29129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994" y="76200"/>
            <a:ext cx="8229600" cy="1905000"/>
          </a:xfrm>
        </p:spPr>
        <p:txBody>
          <a:bodyPr/>
          <a:lstStyle/>
          <a:p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PH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894" y="3998323"/>
            <a:ext cx="7543800" cy="1752600"/>
          </a:xfrm>
        </p:spPr>
        <p:txBody>
          <a:bodyPr/>
          <a:lstStyle/>
          <a:p>
            <a:pPr algn="ctr"/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Hào-16110062</a:t>
            </a:r>
          </a:p>
          <a:p>
            <a:pPr algn="ctr"/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Vinh-16110267</a:t>
            </a:r>
            <a:endParaRPr lang="en-PH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5378496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PH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6800" y="1741850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3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PH" sz="3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5.x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PH" sz="3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231458"/>
            <a:ext cx="638175" cy="6381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22764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266700" y="9906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tr-TR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2057400" y="2362200"/>
            <a:ext cx="80648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6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6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539551" y="914400"/>
            <a:ext cx="80648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1" y="1244352"/>
            <a:ext cx="80648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tr-TR" sz="2400" dirty="0">
              <a:solidFill>
                <a:srgbClr val="5505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" name="AutoShape 2" descr="https://img2.thuthuatphanmem.vn/uploads/2019/03/05/anh-nen-powerpoint-thank-you_110939648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img2.thuthuatphanmem.vn/uploads/2019/03/05/anh-nen-powerpoint-thank-you_110939648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img2.thuthuatphanmem.vn/uploads/2019/03/05/anh-nen-powerpoint-thank-you_110939648.jp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img2.thuthuatphanmem.vn/uploads/2019/03/05/hinh-nen-powerpoint-thank-you-dep_1109418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74" y="0"/>
            <a:ext cx="9292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3163"/>
          </a:xfrm>
        </p:spPr>
        <p:txBody>
          <a:bodyPr>
            <a:normAutofit/>
          </a:bodyPr>
          <a:lstStyle/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PH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PH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PH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PH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PH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PH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1" y="9144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phongvu.vn:</a:t>
            </a:r>
          </a:p>
          <a:p>
            <a:pPr marL="0" indent="0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7917522" cy="41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tiki.vn: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856076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8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467544" y="1219200"/>
            <a:ext cx="82089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50579"/>
                </a:solidFill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5.x</a:t>
            </a:r>
            <a:endParaRPr lang="tr-T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tr-T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tr-T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tr-TR" sz="4000" dirty="0">
              <a:solidFill>
                <a:schemeClr val="accent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381000" y="990600"/>
            <a:ext cx="82089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50579"/>
                </a:solidFill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Framework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model- view- controller (MVC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4" name="AutoShape 2" descr="Kết quả hình ảnh cho laravel"/>
          <p:cNvSpPr>
            <a:spLocks noChangeAspect="1" noChangeArrowheads="1"/>
          </p:cNvSpPr>
          <p:nvPr/>
        </p:nvSpPr>
        <p:spPr bwMode="auto">
          <a:xfrm>
            <a:off x="155574" y="-144463"/>
            <a:ext cx="4568825" cy="45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Kết quả hình ảnh cho la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Kết quả hình ảnh cho la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Kết quả hình ảnh cho larave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9" y="3025790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 err="1"/>
              <a:t>Vuejs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framework </a:t>
            </a:r>
            <a:r>
              <a:rPr lang="en-US" sz="3000" dirty="0" err="1"/>
              <a:t>dùng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xây</a:t>
            </a:r>
            <a:r>
              <a:rPr lang="en-US" sz="3000" dirty="0"/>
              <a:t> </a:t>
            </a:r>
            <a:r>
              <a:rPr lang="en-US" sz="3000" dirty="0" err="1"/>
              <a:t>dựng</a:t>
            </a:r>
            <a:r>
              <a:rPr lang="en-US" sz="3000" dirty="0"/>
              <a:t> </a:t>
            </a: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diện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 smtClean="0"/>
              <a:t>dùng</a:t>
            </a:r>
            <a:r>
              <a:rPr lang="en-US" sz="3000" dirty="0" smtClean="0"/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u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3528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Kết quả hình ảnh cho la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AutoShape 4" descr="Kết quả hình ảnh cho la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38792"/>
            <a:ext cx="6096000" cy="47915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12242</TotalTime>
  <Words>278</Words>
  <Application>Microsoft Office PowerPoint</Application>
  <PresentationFormat>On-screen Show (4:3)</PresentationFormat>
  <Paragraphs>72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Office Theme</vt:lpstr>
      <vt:lpstr>Báo cáo tiểu luận chuyên ngành</vt:lpstr>
      <vt:lpstr>Nội dung</vt:lpstr>
      <vt:lpstr>Giới thiệu sơ lượt đề tài</vt:lpstr>
      <vt:lpstr>Khảo sát</vt:lpstr>
      <vt:lpstr>Khảo sát</vt:lpstr>
      <vt:lpstr>Các công nghệ sử dụng</vt:lpstr>
      <vt:lpstr>Các công nghệ sử dụng</vt:lpstr>
      <vt:lpstr>Các công nghệ sử dụng</vt:lpstr>
      <vt:lpstr>Các công nghệ sử dụng</vt:lpstr>
      <vt:lpstr>Các tính năng</vt:lpstr>
      <vt:lpstr>Demo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Anh Hao Tang</cp:lastModifiedBy>
  <cp:revision>415</cp:revision>
  <dcterms:created xsi:type="dcterms:W3CDTF">2006-08-16T00:00:00Z</dcterms:created>
  <dcterms:modified xsi:type="dcterms:W3CDTF">2019-12-10T15:22:54Z</dcterms:modified>
</cp:coreProperties>
</file>