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3" r:id="rId5"/>
    <p:sldId id="294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0" r:id="rId15"/>
    <p:sldId id="273" r:id="rId16"/>
    <p:sldId id="272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93" r:id="rId27"/>
    <p:sldId id="284" r:id="rId28"/>
    <p:sldId id="285" r:id="rId29"/>
    <p:sldId id="289" r:id="rId30"/>
    <p:sldId id="290" r:id="rId31"/>
    <p:sldId id="291" r:id="rId32"/>
    <p:sldId id="295" r:id="rId33"/>
    <p:sldId id="29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D6370C"/>
    <a:srgbClr val="00FFFF"/>
    <a:srgbClr val="003635"/>
    <a:srgbClr val="9EFF29"/>
    <a:srgbClr val="C33A1F"/>
    <a:srgbClr val="0000CC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11504-B9EC-7E2C-BE7D-28F6A0376DCE}" v="1344" dt="2020-12-31T07:49:1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5" autoAdjust="0"/>
    <p:restoredTop sz="94660"/>
  </p:normalViewPr>
  <p:slideViewPr>
    <p:cSldViewPr snapToGrid="0">
      <p:cViewPr>
        <p:scale>
          <a:sx n="118" d="100"/>
          <a:sy n="118" d="100"/>
        </p:scale>
        <p:origin x="-274" y="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31/12/2020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5"/>
            <a:ext cx="9144000" cy="1602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818150"/>
            <a:ext cx="5990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D6370C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Mobile Apps Development</a:t>
            </a:r>
            <a:endParaRPr lang="en-US" sz="3600" b="1" dirty="0">
              <a:solidFill>
                <a:srgbClr val="D6370C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466974"/>
            <a:ext cx="61574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FIND JOB APP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2405549"/>
            <a:ext cx="6858000" cy="2"/>
          </a:xfrm>
          <a:prstGeom prst="line">
            <a:avLst/>
          </a:prstGeom>
          <a:ln w="508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47562" y="3466819"/>
            <a:ext cx="5202920" cy="156619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Võ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Minh Vương        187pm20621</a:t>
            </a:r>
          </a:p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Mai Duy Luân           187pm13964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Trần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Arial"/>
              </a:rPr>
              <a:t>Thăng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Long      187pm13959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ea typeface="+mn-lt"/>
                <a:cs typeface="+mn-lt"/>
              </a:rPr>
              <a:t>Từ</a:t>
            </a:r>
            <a:r>
              <a:rPr lang="en-US" sz="2000" dirty="0">
                <a:ea typeface="+mn-lt"/>
                <a:cs typeface="+mn-lt"/>
              </a:rPr>
              <a:t> Quang Anh                187pm23737</a:t>
            </a:r>
          </a:p>
          <a:p>
            <a:r>
              <a:rPr lang="en-US" sz="2000" dirty="0">
                <a:cs typeface="Calibri"/>
              </a:rPr>
              <a:t>Nguyễn Hoàng Giang    187pm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" y="973015"/>
            <a:ext cx="5451232" cy="417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26523" y="1319319"/>
            <a:ext cx="4724400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database.getInstance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child(“Users”),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Key: username.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0651" y="1146616"/>
            <a:ext cx="71255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  <p:pic>
        <p:nvPicPr>
          <p:cNvPr id="1026" name="Picture 2" descr="C:\Users\linhm\OneDrive\Hình ảnh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02" y="1719943"/>
            <a:ext cx="6537485" cy="32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1" y="1019907"/>
            <a:ext cx="2928641" cy="399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09292" y="2248585"/>
            <a:ext cx="484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370" y="1024193"/>
            <a:ext cx="8182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06" y="2039855"/>
            <a:ext cx="6166339" cy="310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05" y="878296"/>
            <a:ext cx="7983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Ở main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78" y="2355624"/>
            <a:ext cx="4736122" cy="27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4" y="137722"/>
            <a:ext cx="744202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343" y="1054845"/>
            <a:ext cx="779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qua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 con).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2801816"/>
            <a:ext cx="1725421" cy="2133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pic>
        <p:nvPicPr>
          <p:cNvPr id="10243" name="Picture 3" descr="C:\Users\linhm\OneDrive\Hình ảnh\Saved Picture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" y="1003300"/>
            <a:ext cx="9128993" cy="41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24500" y="2244634"/>
            <a:ext cx="3619500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MainContent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Framelayout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fragment;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bottom navigation.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4" y="137722"/>
            <a:ext cx="7483798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pic>
        <p:nvPicPr>
          <p:cNvPr id="11266" name="Picture 2" descr="C:\Users\linhm\OneDrive\Hình ảnh\Saved Picture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1141836"/>
            <a:ext cx="6220854" cy="38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3906" y="2238741"/>
            <a:ext cx="2524994" cy="1631216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bottom navigation;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username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6" y="1001486"/>
            <a:ext cx="8898580" cy="41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81052" y="1860660"/>
            <a:ext cx="4572000" cy="144526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bottom navigation.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fragment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home.</a:t>
            </a: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35500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8330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33829" y="1132114"/>
            <a:ext cx="8519223" cy="101950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layout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class + 4 file layout: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305" y="2329418"/>
            <a:ext cx="69342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Search: fragment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 fragment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8964" y="1039091"/>
            <a:ext cx="4854431" cy="404207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/>
          </a:p>
        </p:txBody>
      </p:sp>
      <p:sp>
        <p:nvSpPr>
          <p:cNvPr id="7" name="Title 23"/>
          <p:cNvSpPr>
            <a:spLocks noGrp="1"/>
          </p:cNvSpPr>
          <p:nvPr>
            <p:ph type="title"/>
          </p:nvPr>
        </p:nvSpPr>
        <p:spPr>
          <a:xfrm>
            <a:off x="1598600" y="136025"/>
            <a:ext cx="6400800" cy="763526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sz="5400" b="1" dirty="0">
              <a:effectLst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2344518" y="1350214"/>
            <a:ext cx="4927516" cy="1600410"/>
            <a:chOff x="3586159" y="653773"/>
            <a:chExt cx="5740592" cy="1735290"/>
          </a:xfrm>
        </p:grpSpPr>
        <p:sp>
          <p:nvSpPr>
            <p:cNvPr id="9" name="Oval 8"/>
            <p:cNvSpPr/>
            <p:nvPr/>
          </p:nvSpPr>
          <p:spPr>
            <a:xfrm>
              <a:off x="3586159" y="653773"/>
              <a:ext cx="1734175" cy="173529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53772" y="821489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 flipH="1">
              <a:off x="4861398" y="821489"/>
              <a:ext cx="4465353" cy="1448841"/>
            </a:xfrm>
            <a:custGeom>
              <a:avLst/>
              <a:gdLst>
                <a:gd name="connsiteX0" fmla="*/ 0 w 3657600"/>
                <a:gd name="connsiteY0" fmla="*/ 0 h 1996440"/>
                <a:gd name="connsiteX1" fmla="*/ 312420 w 3657600"/>
                <a:gd name="connsiteY1" fmla="*/ 76200 h 1996440"/>
                <a:gd name="connsiteX2" fmla="*/ 3078480 w 3657600"/>
                <a:gd name="connsiteY2" fmla="*/ 60960 h 1996440"/>
                <a:gd name="connsiteX3" fmla="*/ 3657600 w 3657600"/>
                <a:gd name="connsiteY3" fmla="*/ 990600 h 1996440"/>
                <a:gd name="connsiteX4" fmla="*/ 3108960 w 3657600"/>
                <a:gd name="connsiteY4" fmla="*/ 1988820 h 1996440"/>
                <a:gd name="connsiteX5" fmla="*/ 198120 w 3657600"/>
                <a:gd name="connsiteY5" fmla="*/ 1996440 h 1996440"/>
                <a:gd name="connsiteX6" fmla="*/ 0 w 3657600"/>
                <a:gd name="connsiteY6" fmla="*/ 1943100 h 1996440"/>
                <a:gd name="connsiteX7" fmla="*/ 0 w 3657600"/>
                <a:gd name="connsiteY7" fmla="*/ 0 h 1996440"/>
                <a:gd name="connsiteX0-1" fmla="*/ 0 w 3657600"/>
                <a:gd name="connsiteY0-2" fmla="*/ 0 h 1996440"/>
                <a:gd name="connsiteX1-3" fmla="*/ 312420 w 3657600"/>
                <a:gd name="connsiteY1-4" fmla="*/ 76200 h 1996440"/>
                <a:gd name="connsiteX2-5" fmla="*/ 3078480 w 3657600"/>
                <a:gd name="connsiteY2-6" fmla="*/ 60960 h 1996440"/>
                <a:gd name="connsiteX3-7" fmla="*/ 3657600 w 3657600"/>
                <a:gd name="connsiteY3-8" fmla="*/ 990600 h 1996440"/>
                <a:gd name="connsiteX4-9" fmla="*/ 3108960 w 3657600"/>
                <a:gd name="connsiteY4-10" fmla="*/ 1988820 h 1996440"/>
                <a:gd name="connsiteX5-11" fmla="*/ 198120 w 3657600"/>
                <a:gd name="connsiteY5-12" fmla="*/ 1996440 h 1996440"/>
                <a:gd name="connsiteX6-13" fmla="*/ 0 w 3657600"/>
                <a:gd name="connsiteY6-14" fmla="*/ 1943100 h 1996440"/>
                <a:gd name="connsiteX7-15" fmla="*/ 0 w 3657600"/>
                <a:gd name="connsiteY7-16" fmla="*/ 0 h 1996440"/>
                <a:gd name="connsiteX0-17" fmla="*/ 0 w 3657600"/>
                <a:gd name="connsiteY0-18" fmla="*/ 0 h 1996440"/>
                <a:gd name="connsiteX1-19" fmla="*/ 312420 w 3657600"/>
                <a:gd name="connsiteY1-20" fmla="*/ 76200 h 1996440"/>
                <a:gd name="connsiteX2-21" fmla="*/ 3078480 w 3657600"/>
                <a:gd name="connsiteY2-22" fmla="*/ 60960 h 1996440"/>
                <a:gd name="connsiteX3-23" fmla="*/ 3657600 w 3657600"/>
                <a:gd name="connsiteY3-24" fmla="*/ 990600 h 1996440"/>
                <a:gd name="connsiteX4-25" fmla="*/ 3108960 w 3657600"/>
                <a:gd name="connsiteY4-26" fmla="*/ 1988820 h 1996440"/>
                <a:gd name="connsiteX5-27" fmla="*/ 198120 w 3657600"/>
                <a:gd name="connsiteY5-28" fmla="*/ 1996440 h 1996440"/>
                <a:gd name="connsiteX6-29" fmla="*/ 0 w 3657600"/>
                <a:gd name="connsiteY6-30" fmla="*/ 1943100 h 1996440"/>
                <a:gd name="connsiteX7-31" fmla="*/ 0 w 3657600"/>
                <a:gd name="connsiteY7-32" fmla="*/ 0 h 1996440"/>
                <a:gd name="connsiteX0-33" fmla="*/ 0 w 3657600"/>
                <a:gd name="connsiteY0-34" fmla="*/ 0 h 1996440"/>
                <a:gd name="connsiteX1-35" fmla="*/ 312420 w 3657600"/>
                <a:gd name="connsiteY1-36" fmla="*/ 76200 h 1996440"/>
                <a:gd name="connsiteX2-37" fmla="*/ 3078480 w 3657600"/>
                <a:gd name="connsiteY2-38" fmla="*/ 60960 h 1996440"/>
                <a:gd name="connsiteX3-39" fmla="*/ 3657600 w 3657600"/>
                <a:gd name="connsiteY3-40" fmla="*/ 990600 h 1996440"/>
                <a:gd name="connsiteX4-41" fmla="*/ 3108960 w 3657600"/>
                <a:gd name="connsiteY4-42" fmla="*/ 1988820 h 1996440"/>
                <a:gd name="connsiteX5-43" fmla="*/ 198120 w 3657600"/>
                <a:gd name="connsiteY5-44" fmla="*/ 1996440 h 1996440"/>
                <a:gd name="connsiteX6-45" fmla="*/ 0 w 3657600"/>
                <a:gd name="connsiteY6-46" fmla="*/ 1943100 h 1996440"/>
                <a:gd name="connsiteX7-47" fmla="*/ 0 w 3657600"/>
                <a:gd name="connsiteY7-48" fmla="*/ 0 h 1996440"/>
                <a:gd name="connsiteX0-49" fmla="*/ 0 w 3657600"/>
                <a:gd name="connsiteY0-50" fmla="*/ 0 h 1996440"/>
                <a:gd name="connsiteX1-51" fmla="*/ 312420 w 3657600"/>
                <a:gd name="connsiteY1-52" fmla="*/ 76200 h 1996440"/>
                <a:gd name="connsiteX2-53" fmla="*/ 3078480 w 3657600"/>
                <a:gd name="connsiteY2-54" fmla="*/ 60960 h 1996440"/>
                <a:gd name="connsiteX3-55" fmla="*/ 3657600 w 3657600"/>
                <a:gd name="connsiteY3-56" fmla="*/ 990600 h 1996440"/>
                <a:gd name="connsiteX4-57" fmla="*/ 3108960 w 3657600"/>
                <a:gd name="connsiteY4-58" fmla="*/ 1988820 h 1996440"/>
                <a:gd name="connsiteX5-59" fmla="*/ 198120 w 3657600"/>
                <a:gd name="connsiteY5-60" fmla="*/ 1996440 h 1996440"/>
                <a:gd name="connsiteX6-61" fmla="*/ 0 w 3657600"/>
                <a:gd name="connsiteY6-62" fmla="*/ 1943100 h 1996440"/>
                <a:gd name="connsiteX7-63" fmla="*/ 0 w 3657600"/>
                <a:gd name="connsiteY7-64" fmla="*/ 0 h 1996440"/>
                <a:gd name="connsiteX0-65" fmla="*/ 0 w 3657600"/>
                <a:gd name="connsiteY0-66" fmla="*/ 0 h 1996440"/>
                <a:gd name="connsiteX1-67" fmla="*/ 312420 w 3657600"/>
                <a:gd name="connsiteY1-68" fmla="*/ 76200 h 1996440"/>
                <a:gd name="connsiteX2-69" fmla="*/ 3078480 w 3657600"/>
                <a:gd name="connsiteY2-70" fmla="*/ 60960 h 1996440"/>
                <a:gd name="connsiteX3-71" fmla="*/ 3657600 w 3657600"/>
                <a:gd name="connsiteY3-72" fmla="*/ 990600 h 1996440"/>
                <a:gd name="connsiteX4-73" fmla="*/ 3108960 w 3657600"/>
                <a:gd name="connsiteY4-74" fmla="*/ 1988820 h 1996440"/>
                <a:gd name="connsiteX5-75" fmla="*/ 198120 w 3657600"/>
                <a:gd name="connsiteY5-76" fmla="*/ 1996440 h 1996440"/>
                <a:gd name="connsiteX6-77" fmla="*/ 0 w 3657600"/>
                <a:gd name="connsiteY6-78" fmla="*/ 1943100 h 1996440"/>
                <a:gd name="connsiteX7-79" fmla="*/ 0 w 3657600"/>
                <a:gd name="connsiteY7-80" fmla="*/ 0 h 1996440"/>
                <a:gd name="connsiteX0-81" fmla="*/ 0 w 3657600"/>
                <a:gd name="connsiteY0-82" fmla="*/ 0 h 2012315"/>
                <a:gd name="connsiteX1-83" fmla="*/ 312420 w 3657600"/>
                <a:gd name="connsiteY1-84" fmla="*/ 76200 h 2012315"/>
                <a:gd name="connsiteX2-85" fmla="*/ 3078480 w 3657600"/>
                <a:gd name="connsiteY2-86" fmla="*/ 60960 h 2012315"/>
                <a:gd name="connsiteX3-87" fmla="*/ 3657600 w 3657600"/>
                <a:gd name="connsiteY3-88" fmla="*/ 990600 h 2012315"/>
                <a:gd name="connsiteX4-89" fmla="*/ 3108960 w 3657600"/>
                <a:gd name="connsiteY4-90" fmla="*/ 1988820 h 2012315"/>
                <a:gd name="connsiteX5-91" fmla="*/ 198120 w 3657600"/>
                <a:gd name="connsiteY5-92" fmla="*/ 2012315 h 2012315"/>
                <a:gd name="connsiteX6-93" fmla="*/ 0 w 3657600"/>
                <a:gd name="connsiteY6-94" fmla="*/ 1943100 h 2012315"/>
                <a:gd name="connsiteX7-95" fmla="*/ 0 w 3657600"/>
                <a:gd name="connsiteY7-96" fmla="*/ 0 h 2012315"/>
                <a:gd name="connsiteX0-97" fmla="*/ 0 w 3657600"/>
                <a:gd name="connsiteY0-98" fmla="*/ 0 h 2012315"/>
                <a:gd name="connsiteX1-99" fmla="*/ 312420 w 3657600"/>
                <a:gd name="connsiteY1-100" fmla="*/ 76200 h 2012315"/>
                <a:gd name="connsiteX2-101" fmla="*/ 3078480 w 3657600"/>
                <a:gd name="connsiteY2-102" fmla="*/ 60960 h 2012315"/>
                <a:gd name="connsiteX3-103" fmla="*/ 3657600 w 3657600"/>
                <a:gd name="connsiteY3-104" fmla="*/ 990600 h 2012315"/>
                <a:gd name="connsiteX4-105" fmla="*/ 3108960 w 3657600"/>
                <a:gd name="connsiteY4-106" fmla="*/ 1988820 h 2012315"/>
                <a:gd name="connsiteX5-107" fmla="*/ 198120 w 3657600"/>
                <a:gd name="connsiteY5-108" fmla="*/ 2012315 h 2012315"/>
                <a:gd name="connsiteX6-109" fmla="*/ 0 w 3657600"/>
                <a:gd name="connsiteY6-110" fmla="*/ 1943100 h 2012315"/>
                <a:gd name="connsiteX7-111" fmla="*/ 0 w 3657600"/>
                <a:gd name="connsiteY7-112" fmla="*/ 0 h 2012315"/>
                <a:gd name="connsiteX0-113" fmla="*/ 0 w 3657600"/>
                <a:gd name="connsiteY0-114" fmla="*/ 0 h 2012315"/>
                <a:gd name="connsiteX1-115" fmla="*/ 312420 w 3657600"/>
                <a:gd name="connsiteY1-116" fmla="*/ 76200 h 2012315"/>
                <a:gd name="connsiteX2-117" fmla="*/ 3078480 w 3657600"/>
                <a:gd name="connsiteY2-118" fmla="*/ 60960 h 2012315"/>
                <a:gd name="connsiteX3-119" fmla="*/ 3657600 w 3657600"/>
                <a:gd name="connsiteY3-120" fmla="*/ 990600 h 2012315"/>
                <a:gd name="connsiteX4-121" fmla="*/ 3108960 w 3657600"/>
                <a:gd name="connsiteY4-122" fmla="*/ 1988820 h 2012315"/>
                <a:gd name="connsiteX5-123" fmla="*/ 198120 w 3657600"/>
                <a:gd name="connsiteY5-124" fmla="*/ 2012315 h 2012315"/>
                <a:gd name="connsiteX6-125" fmla="*/ 0 w 3657600"/>
                <a:gd name="connsiteY6-126" fmla="*/ 1943100 h 2012315"/>
                <a:gd name="connsiteX7-127" fmla="*/ 0 w 3657600"/>
                <a:gd name="connsiteY7-128" fmla="*/ 0 h 2012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657600" h="2012315">
                  <a:moveTo>
                    <a:pt x="0" y="0"/>
                  </a:moveTo>
                  <a:cubicBezTo>
                    <a:pt x="21590" y="66675"/>
                    <a:pt x="205105" y="76200"/>
                    <a:pt x="312420" y="76200"/>
                  </a:cubicBezTo>
                  <a:lnTo>
                    <a:pt x="3078480" y="60960"/>
                  </a:lnTo>
                  <a:lnTo>
                    <a:pt x="3657600" y="990600"/>
                  </a:lnTo>
                  <a:lnTo>
                    <a:pt x="3108960" y="1988820"/>
                  </a:lnTo>
                  <a:lnTo>
                    <a:pt x="198120" y="2012315"/>
                  </a:lnTo>
                  <a:cubicBezTo>
                    <a:pt x="135255" y="2004060"/>
                    <a:pt x="5715" y="2011680"/>
                    <a:pt x="0" y="19431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3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ghệ</a:t>
              </a:r>
              <a:r>
                <a:rPr lang="en-US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3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ưu</a:t>
              </a:r>
              <a:r>
                <a:rPr lang="en-US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rữ</a:t>
              </a:r>
              <a:endParaRPr lang="vi-V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sz="3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FireBase</a:t>
              </a:r>
              <a:endPara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73"/>
          <p:cNvGrpSpPr/>
          <p:nvPr/>
        </p:nvGrpSpPr>
        <p:grpSpPr bwMode="auto">
          <a:xfrm>
            <a:off x="2337895" y="3252652"/>
            <a:ext cx="4927518" cy="1523014"/>
            <a:chOff x="3586159" y="535044"/>
            <a:chExt cx="5740594" cy="1854019"/>
          </a:xfrm>
        </p:grpSpPr>
        <p:sp>
          <p:nvSpPr>
            <p:cNvPr id="15" name="Oval 14"/>
            <p:cNvSpPr/>
            <p:nvPr/>
          </p:nvSpPr>
          <p:spPr>
            <a:xfrm>
              <a:off x="3586159" y="653773"/>
              <a:ext cx="1734175" cy="173529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53772" y="821489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7" name="Freeform 16"/>
            <p:cNvSpPr/>
            <p:nvPr/>
          </p:nvSpPr>
          <p:spPr bwMode="auto">
            <a:xfrm flipH="1">
              <a:off x="4861398" y="535044"/>
              <a:ext cx="4465355" cy="1735287"/>
            </a:xfrm>
            <a:custGeom>
              <a:avLst/>
              <a:gdLst>
                <a:gd name="connsiteX0" fmla="*/ 0 w 3657600"/>
                <a:gd name="connsiteY0" fmla="*/ 0 h 1996440"/>
                <a:gd name="connsiteX1" fmla="*/ 312420 w 3657600"/>
                <a:gd name="connsiteY1" fmla="*/ 76200 h 1996440"/>
                <a:gd name="connsiteX2" fmla="*/ 3078480 w 3657600"/>
                <a:gd name="connsiteY2" fmla="*/ 60960 h 1996440"/>
                <a:gd name="connsiteX3" fmla="*/ 3657600 w 3657600"/>
                <a:gd name="connsiteY3" fmla="*/ 990600 h 1996440"/>
                <a:gd name="connsiteX4" fmla="*/ 3108960 w 3657600"/>
                <a:gd name="connsiteY4" fmla="*/ 1988820 h 1996440"/>
                <a:gd name="connsiteX5" fmla="*/ 198120 w 3657600"/>
                <a:gd name="connsiteY5" fmla="*/ 1996440 h 1996440"/>
                <a:gd name="connsiteX6" fmla="*/ 0 w 3657600"/>
                <a:gd name="connsiteY6" fmla="*/ 1943100 h 1996440"/>
                <a:gd name="connsiteX7" fmla="*/ 0 w 3657600"/>
                <a:gd name="connsiteY7" fmla="*/ 0 h 1996440"/>
                <a:gd name="connsiteX0-1" fmla="*/ 0 w 3657600"/>
                <a:gd name="connsiteY0-2" fmla="*/ 0 h 1996440"/>
                <a:gd name="connsiteX1-3" fmla="*/ 312420 w 3657600"/>
                <a:gd name="connsiteY1-4" fmla="*/ 76200 h 1996440"/>
                <a:gd name="connsiteX2-5" fmla="*/ 3078480 w 3657600"/>
                <a:gd name="connsiteY2-6" fmla="*/ 60960 h 1996440"/>
                <a:gd name="connsiteX3-7" fmla="*/ 3657600 w 3657600"/>
                <a:gd name="connsiteY3-8" fmla="*/ 990600 h 1996440"/>
                <a:gd name="connsiteX4-9" fmla="*/ 3108960 w 3657600"/>
                <a:gd name="connsiteY4-10" fmla="*/ 1988820 h 1996440"/>
                <a:gd name="connsiteX5-11" fmla="*/ 198120 w 3657600"/>
                <a:gd name="connsiteY5-12" fmla="*/ 1996440 h 1996440"/>
                <a:gd name="connsiteX6-13" fmla="*/ 0 w 3657600"/>
                <a:gd name="connsiteY6-14" fmla="*/ 1943100 h 1996440"/>
                <a:gd name="connsiteX7-15" fmla="*/ 0 w 3657600"/>
                <a:gd name="connsiteY7-16" fmla="*/ 0 h 1996440"/>
                <a:gd name="connsiteX0-17" fmla="*/ 0 w 3657600"/>
                <a:gd name="connsiteY0-18" fmla="*/ 0 h 1996440"/>
                <a:gd name="connsiteX1-19" fmla="*/ 312420 w 3657600"/>
                <a:gd name="connsiteY1-20" fmla="*/ 76200 h 1996440"/>
                <a:gd name="connsiteX2-21" fmla="*/ 3078480 w 3657600"/>
                <a:gd name="connsiteY2-22" fmla="*/ 60960 h 1996440"/>
                <a:gd name="connsiteX3-23" fmla="*/ 3657600 w 3657600"/>
                <a:gd name="connsiteY3-24" fmla="*/ 990600 h 1996440"/>
                <a:gd name="connsiteX4-25" fmla="*/ 3108960 w 3657600"/>
                <a:gd name="connsiteY4-26" fmla="*/ 1988820 h 1996440"/>
                <a:gd name="connsiteX5-27" fmla="*/ 198120 w 3657600"/>
                <a:gd name="connsiteY5-28" fmla="*/ 1996440 h 1996440"/>
                <a:gd name="connsiteX6-29" fmla="*/ 0 w 3657600"/>
                <a:gd name="connsiteY6-30" fmla="*/ 1943100 h 1996440"/>
                <a:gd name="connsiteX7-31" fmla="*/ 0 w 3657600"/>
                <a:gd name="connsiteY7-32" fmla="*/ 0 h 1996440"/>
                <a:gd name="connsiteX0-33" fmla="*/ 0 w 3657600"/>
                <a:gd name="connsiteY0-34" fmla="*/ 0 h 1996440"/>
                <a:gd name="connsiteX1-35" fmla="*/ 312420 w 3657600"/>
                <a:gd name="connsiteY1-36" fmla="*/ 76200 h 1996440"/>
                <a:gd name="connsiteX2-37" fmla="*/ 3078480 w 3657600"/>
                <a:gd name="connsiteY2-38" fmla="*/ 60960 h 1996440"/>
                <a:gd name="connsiteX3-39" fmla="*/ 3657600 w 3657600"/>
                <a:gd name="connsiteY3-40" fmla="*/ 990600 h 1996440"/>
                <a:gd name="connsiteX4-41" fmla="*/ 3108960 w 3657600"/>
                <a:gd name="connsiteY4-42" fmla="*/ 1988820 h 1996440"/>
                <a:gd name="connsiteX5-43" fmla="*/ 198120 w 3657600"/>
                <a:gd name="connsiteY5-44" fmla="*/ 1996440 h 1996440"/>
                <a:gd name="connsiteX6-45" fmla="*/ 0 w 3657600"/>
                <a:gd name="connsiteY6-46" fmla="*/ 1943100 h 1996440"/>
                <a:gd name="connsiteX7-47" fmla="*/ 0 w 3657600"/>
                <a:gd name="connsiteY7-48" fmla="*/ 0 h 1996440"/>
                <a:gd name="connsiteX0-49" fmla="*/ 0 w 3657600"/>
                <a:gd name="connsiteY0-50" fmla="*/ 0 h 1996440"/>
                <a:gd name="connsiteX1-51" fmla="*/ 312420 w 3657600"/>
                <a:gd name="connsiteY1-52" fmla="*/ 76200 h 1996440"/>
                <a:gd name="connsiteX2-53" fmla="*/ 3078480 w 3657600"/>
                <a:gd name="connsiteY2-54" fmla="*/ 60960 h 1996440"/>
                <a:gd name="connsiteX3-55" fmla="*/ 3657600 w 3657600"/>
                <a:gd name="connsiteY3-56" fmla="*/ 990600 h 1996440"/>
                <a:gd name="connsiteX4-57" fmla="*/ 3108960 w 3657600"/>
                <a:gd name="connsiteY4-58" fmla="*/ 1988820 h 1996440"/>
                <a:gd name="connsiteX5-59" fmla="*/ 198120 w 3657600"/>
                <a:gd name="connsiteY5-60" fmla="*/ 1996440 h 1996440"/>
                <a:gd name="connsiteX6-61" fmla="*/ 0 w 3657600"/>
                <a:gd name="connsiteY6-62" fmla="*/ 1943100 h 1996440"/>
                <a:gd name="connsiteX7-63" fmla="*/ 0 w 3657600"/>
                <a:gd name="connsiteY7-64" fmla="*/ 0 h 1996440"/>
                <a:gd name="connsiteX0-65" fmla="*/ 0 w 3657600"/>
                <a:gd name="connsiteY0-66" fmla="*/ 0 h 1996440"/>
                <a:gd name="connsiteX1-67" fmla="*/ 312420 w 3657600"/>
                <a:gd name="connsiteY1-68" fmla="*/ 76200 h 1996440"/>
                <a:gd name="connsiteX2-69" fmla="*/ 3078480 w 3657600"/>
                <a:gd name="connsiteY2-70" fmla="*/ 60960 h 1996440"/>
                <a:gd name="connsiteX3-71" fmla="*/ 3657600 w 3657600"/>
                <a:gd name="connsiteY3-72" fmla="*/ 990600 h 1996440"/>
                <a:gd name="connsiteX4-73" fmla="*/ 3108960 w 3657600"/>
                <a:gd name="connsiteY4-74" fmla="*/ 1988820 h 1996440"/>
                <a:gd name="connsiteX5-75" fmla="*/ 198120 w 3657600"/>
                <a:gd name="connsiteY5-76" fmla="*/ 1996440 h 1996440"/>
                <a:gd name="connsiteX6-77" fmla="*/ 0 w 3657600"/>
                <a:gd name="connsiteY6-78" fmla="*/ 1943100 h 1996440"/>
                <a:gd name="connsiteX7-79" fmla="*/ 0 w 3657600"/>
                <a:gd name="connsiteY7-80" fmla="*/ 0 h 1996440"/>
                <a:gd name="connsiteX0-81" fmla="*/ 0 w 3657600"/>
                <a:gd name="connsiteY0-82" fmla="*/ 0 h 2012315"/>
                <a:gd name="connsiteX1-83" fmla="*/ 312420 w 3657600"/>
                <a:gd name="connsiteY1-84" fmla="*/ 76200 h 2012315"/>
                <a:gd name="connsiteX2-85" fmla="*/ 3078480 w 3657600"/>
                <a:gd name="connsiteY2-86" fmla="*/ 60960 h 2012315"/>
                <a:gd name="connsiteX3-87" fmla="*/ 3657600 w 3657600"/>
                <a:gd name="connsiteY3-88" fmla="*/ 990600 h 2012315"/>
                <a:gd name="connsiteX4-89" fmla="*/ 3108960 w 3657600"/>
                <a:gd name="connsiteY4-90" fmla="*/ 1988820 h 2012315"/>
                <a:gd name="connsiteX5-91" fmla="*/ 198120 w 3657600"/>
                <a:gd name="connsiteY5-92" fmla="*/ 2012315 h 2012315"/>
                <a:gd name="connsiteX6-93" fmla="*/ 0 w 3657600"/>
                <a:gd name="connsiteY6-94" fmla="*/ 1943100 h 2012315"/>
                <a:gd name="connsiteX7-95" fmla="*/ 0 w 3657600"/>
                <a:gd name="connsiteY7-96" fmla="*/ 0 h 2012315"/>
                <a:gd name="connsiteX0-97" fmla="*/ 0 w 3657600"/>
                <a:gd name="connsiteY0-98" fmla="*/ 0 h 2012315"/>
                <a:gd name="connsiteX1-99" fmla="*/ 312420 w 3657600"/>
                <a:gd name="connsiteY1-100" fmla="*/ 76200 h 2012315"/>
                <a:gd name="connsiteX2-101" fmla="*/ 3078480 w 3657600"/>
                <a:gd name="connsiteY2-102" fmla="*/ 60960 h 2012315"/>
                <a:gd name="connsiteX3-103" fmla="*/ 3657600 w 3657600"/>
                <a:gd name="connsiteY3-104" fmla="*/ 990600 h 2012315"/>
                <a:gd name="connsiteX4-105" fmla="*/ 3108960 w 3657600"/>
                <a:gd name="connsiteY4-106" fmla="*/ 1988820 h 2012315"/>
                <a:gd name="connsiteX5-107" fmla="*/ 198120 w 3657600"/>
                <a:gd name="connsiteY5-108" fmla="*/ 2012315 h 2012315"/>
                <a:gd name="connsiteX6-109" fmla="*/ 0 w 3657600"/>
                <a:gd name="connsiteY6-110" fmla="*/ 1943100 h 2012315"/>
                <a:gd name="connsiteX7-111" fmla="*/ 0 w 3657600"/>
                <a:gd name="connsiteY7-112" fmla="*/ 0 h 2012315"/>
                <a:gd name="connsiteX0-113" fmla="*/ 0 w 3657600"/>
                <a:gd name="connsiteY0-114" fmla="*/ 0 h 2012315"/>
                <a:gd name="connsiteX1-115" fmla="*/ 312420 w 3657600"/>
                <a:gd name="connsiteY1-116" fmla="*/ 76200 h 2012315"/>
                <a:gd name="connsiteX2-117" fmla="*/ 3078480 w 3657600"/>
                <a:gd name="connsiteY2-118" fmla="*/ 60960 h 2012315"/>
                <a:gd name="connsiteX3-119" fmla="*/ 3657600 w 3657600"/>
                <a:gd name="connsiteY3-120" fmla="*/ 990600 h 2012315"/>
                <a:gd name="connsiteX4-121" fmla="*/ 3108960 w 3657600"/>
                <a:gd name="connsiteY4-122" fmla="*/ 1988820 h 2012315"/>
                <a:gd name="connsiteX5-123" fmla="*/ 198120 w 3657600"/>
                <a:gd name="connsiteY5-124" fmla="*/ 2012315 h 2012315"/>
                <a:gd name="connsiteX6-125" fmla="*/ 0 w 3657600"/>
                <a:gd name="connsiteY6-126" fmla="*/ 1943100 h 2012315"/>
                <a:gd name="connsiteX7-127" fmla="*/ 0 w 3657600"/>
                <a:gd name="connsiteY7-128" fmla="*/ 0 h 2012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657600" h="2012315">
                  <a:moveTo>
                    <a:pt x="0" y="0"/>
                  </a:moveTo>
                  <a:cubicBezTo>
                    <a:pt x="21590" y="66675"/>
                    <a:pt x="205105" y="76200"/>
                    <a:pt x="312420" y="76200"/>
                  </a:cubicBezTo>
                  <a:lnTo>
                    <a:pt x="3078480" y="60960"/>
                  </a:lnTo>
                  <a:lnTo>
                    <a:pt x="3657600" y="990600"/>
                  </a:lnTo>
                  <a:lnTo>
                    <a:pt x="3108960" y="1988820"/>
                  </a:lnTo>
                  <a:lnTo>
                    <a:pt x="198120" y="2012315"/>
                  </a:lnTo>
                  <a:cubicBezTo>
                    <a:pt x="135255" y="2004060"/>
                    <a:pt x="5715" y="2011680"/>
                    <a:pt x="0" y="194310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Job App</a:t>
              </a:r>
              <a:endParaRPr lang="vi-V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Freeform 24"/>
          <p:cNvSpPr/>
          <p:nvPr/>
        </p:nvSpPr>
        <p:spPr bwMode="auto">
          <a:xfrm flipH="1">
            <a:off x="6946725" y="3107866"/>
            <a:ext cx="318688" cy="215139"/>
          </a:xfrm>
          <a:custGeom>
            <a:avLst/>
            <a:gdLst>
              <a:gd name="connsiteX0" fmla="*/ 304800 w 311150"/>
              <a:gd name="connsiteY0" fmla="*/ 0 h 234950"/>
              <a:gd name="connsiteX1" fmla="*/ 0 w 311150"/>
              <a:gd name="connsiteY1" fmla="*/ 149225 h 234950"/>
              <a:gd name="connsiteX2" fmla="*/ 311150 w 311150"/>
              <a:gd name="connsiteY2" fmla="*/ 234950 h 234950"/>
              <a:gd name="connsiteX3" fmla="*/ 304800 w 311150"/>
              <a:gd name="connsiteY3" fmla="*/ 0 h 234950"/>
              <a:gd name="connsiteX0-1" fmla="*/ 295275 w 301625"/>
              <a:gd name="connsiteY0-2" fmla="*/ 0 h 234950"/>
              <a:gd name="connsiteX1-3" fmla="*/ 0 w 301625"/>
              <a:gd name="connsiteY1-4" fmla="*/ 156369 h 234950"/>
              <a:gd name="connsiteX2-5" fmla="*/ 301625 w 301625"/>
              <a:gd name="connsiteY2-6" fmla="*/ 234950 h 234950"/>
              <a:gd name="connsiteX3-7" fmla="*/ 295275 w 301625"/>
              <a:gd name="connsiteY3-8" fmla="*/ 0 h 234950"/>
              <a:gd name="connsiteX0-9" fmla="*/ 296127 w 302477"/>
              <a:gd name="connsiteY0-10" fmla="*/ 0 h 234950"/>
              <a:gd name="connsiteX1-11" fmla="*/ 852 w 302477"/>
              <a:gd name="connsiteY1-12" fmla="*/ 156369 h 234950"/>
              <a:gd name="connsiteX2-13" fmla="*/ 302477 w 302477"/>
              <a:gd name="connsiteY2-14" fmla="*/ 234950 h 234950"/>
              <a:gd name="connsiteX3-15" fmla="*/ 296127 w 302477"/>
              <a:gd name="connsiteY3-16" fmla="*/ 0 h 234950"/>
              <a:gd name="connsiteX0-17" fmla="*/ 296127 w 302477"/>
              <a:gd name="connsiteY0-18" fmla="*/ 0 h 234950"/>
              <a:gd name="connsiteX1-19" fmla="*/ 852 w 302477"/>
              <a:gd name="connsiteY1-20" fmla="*/ 156369 h 234950"/>
              <a:gd name="connsiteX2-21" fmla="*/ 302477 w 302477"/>
              <a:gd name="connsiteY2-22" fmla="*/ 234950 h 234950"/>
              <a:gd name="connsiteX3-23" fmla="*/ 296127 w 302477"/>
              <a:gd name="connsiteY3-24" fmla="*/ 0 h 234950"/>
              <a:gd name="connsiteX0-25" fmla="*/ 305652 w 305652"/>
              <a:gd name="connsiteY0-26" fmla="*/ 0 h 239712"/>
              <a:gd name="connsiteX1-27" fmla="*/ 852 w 305652"/>
              <a:gd name="connsiteY1-28" fmla="*/ 161131 h 239712"/>
              <a:gd name="connsiteX2-29" fmla="*/ 302477 w 305652"/>
              <a:gd name="connsiteY2-30" fmla="*/ 239712 h 239712"/>
              <a:gd name="connsiteX3-31" fmla="*/ 305652 w 305652"/>
              <a:gd name="connsiteY3-32" fmla="*/ 0 h 239712"/>
              <a:gd name="connsiteX0-33" fmla="*/ 305652 w 305652"/>
              <a:gd name="connsiteY0-34" fmla="*/ 0 h 239712"/>
              <a:gd name="connsiteX1-35" fmla="*/ 852 w 305652"/>
              <a:gd name="connsiteY1-36" fmla="*/ 161131 h 239712"/>
              <a:gd name="connsiteX2-37" fmla="*/ 302477 w 305652"/>
              <a:gd name="connsiteY2-38" fmla="*/ 239712 h 239712"/>
              <a:gd name="connsiteX3-39" fmla="*/ 305652 w 305652"/>
              <a:gd name="connsiteY3-40" fmla="*/ 0 h 239712"/>
              <a:gd name="connsiteX0-41" fmla="*/ 305627 w 309720"/>
              <a:gd name="connsiteY0-42" fmla="*/ 0 h 237331"/>
              <a:gd name="connsiteX1-43" fmla="*/ 827 w 309720"/>
              <a:gd name="connsiteY1-44" fmla="*/ 161131 h 237331"/>
              <a:gd name="connsiteX2-45" fmla="*/ 309596 w 309720"/>
              <a:gd name="connsiteY2-46" fmla="*/ 237331 h 237331"/>
              <a:gd name="connsiteX3-47" fmla="*/ 305627 w 309720"/>
              <a:gd name="connsiteY3-48" fmla="*/ 0 h 237331"/>
              <a:gd name="connsiteX0-49" fmla="*/ 305643 w 305643"/>
              <a:gd name="connsiteY0-50" fmla="*/ 0 h 237331"/>
              <a:gd name="connsiteX1-51" fmla="*/ 843 w 305643"/>
              <a:gd name="connsiteY1-52" fmla="*/ 161131 h 237331"/>
              <a:gd name="connsiteX2-53" fmla="*/ 304849 w 305643"/>
              <a:gd name="connsiteY2-54" fmla="*/ 237331 h 237331"/>
              <a:gd name="connsiteX3-55" fmla="*/ 305643 w 305643"/>
              <a:gd name="connsiteY3-56" fmla="*/ 0 h 237331"/>
              <a:gd name="connsiteX0-57" fmla="*/ 305805 w 305805"/>
              <a:gd name="connsiteY0-58" fmla="*/ 0 h 237713"/>
              <a:gd name="connsiteX1-59" fmla="*/ 1005 w 305805"/>
              <a:gd name="connsiteY1-60" fmla="*/ 161131 h 237713"/>
              <a:gd name="connsiteX2-61" fmla="*/ 305011 w 305805"/>
              <a:gd name="connsiteY2-62" fmla="*/ 237331 h 237713"/>
              <a:gd name="connsiteX3-63" fmla="*/ 305805 w 305805"/>
              <a:gd name="connsiteY3-64" fmla="*/ 0 h 237713"/>
              <a:gd name="connsiteX0-65" fmla="*/ 306764 w 306764"/>
              <a:gd name="connsiteY0-66" fmla="*/ 0 h 237734"/>
              <a:gd name="connsiteX1-67" fmla="*/ 1964 w 306764"/>
              <a:gd name="connsiteY1-68" fmla="*/ 161131 h 237734"/>
              <a:gd name="connsiteX2-69" fmla="*/ 305970 w 306764"/>
              <a:gd name="connsiteY2-70" fmla="*/ 237331 h 237734"/>
              <a:gd name="connsiteX3-71" fmla="*/ 306764 w 306764"/>
              <a:gd name="connsiteY3-72" fmla="*/ 0 h 2377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6764" h="237734">
                <a:moveTo>
                  <a:pt x="306764" y="0"/>
                </a:moveTo>
                <a:cubicBezTo>
                  <a:pt x="258346" y="6879"/>
                  <a:pt x="21808" y="82815"/>
                  <a:pt x="1964" y="161131"/>
                </a:cubicBezTo>
                <a:cubicBezTo>
                  <a:pt x="-21319" y="203994"/>
                  <a:pt x="167328" y="242094"/>
                  <a:pt x="305970" y="237331"/>
                </a:cubicBezTo>
                <a:cubicBezTo>
                  <a:pt x="307028" y="157427"/>
                  <a:pt x="305706" y="79904"/>
                  <a:pt x="306764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 flipH="1">
            <a:off x="6946725" y="1350214"/>
            <a:ext cx="318688" cy="215859"/>
          </a:xfrm>
          <a:custGeom>
            <a:avLst/>
            <a:gdLst>
              <a:gd name="connsiteX0" fmla="*/ 304800 w 311150"/>
              <a:gd name="connsiteY0" fmla="*/ 0 h 234950"/>
              <a:gd name="connsiteX1" fmla="*/ 0 w 311150"/>
              <a:gd name="connsiteY1" fmla="*/ 149225 h 234950"/>
              <a:gd name="connsiteX2" fmla="*/ 311150 w 311150"/>
              <a:gd name="connsiteY2" fmla="*/ 234950 h 234950"/>
              <a:gd name="connsiteX3" fmla="*/ 304800 w 311150"/>
              <a:gd name="connsiteY3" fmla="*/ 0 h 234950"/>
              <a:gd name="connsiteX0-1" fmla="*/ 295275 w 301625"/>
              <a:gd name="connsiteY0-2" fmla="*/ 0 h 234950"/>
              <a:gd name="connsiteX1-3" fmla="*/ 0 w 301625"/>
              <a:gd name="connsiteY1-4" fmla="*/ 156369 h 234950"/>
              <a:gd name="connsiteX2-5" fmla="*/ 301625 w 301625"/>
              <a:gd name="connsiteY2-6" fmla="*/ 234950 h 234950"/>
              <a:gd name="connsiteX3-7" fmla="*/ 295275 w 301625"/>
              <a:gd name="connsiteY3-8" fmla="*/ 0 h 234950"/>
              <a:gd name="connsiteX0-9" fmla="*/ 296127 w 302477"/>
              <a:gd name="connsiteY0-10" fmla="*/ 0 h 234950"/>
              <a:gd name="connsiteX1-11" fmla="*/ 852 w 302477"/>
              <a:gd name="connsiteY1-12" fmla="*/ 156369 h 234950"/>
              <a:gd name="connsiteX2-13" fmla="*/ 302477 w 302477"/>
              <a:gd name="connsiteY2-14" fmla="*/ 234950 h 234950"/>
              <a:gd name="connsiteX3-15" fmla="*/ 296127 w 302477"/>
              <a:gd name="connsiteY3-16" fmla="*/ 0 h 234950"/>
              <a:gd name="connsiteX0-17" fmla="*/ 296127 w 302477"/>
              <a:gd name="connsiteY0-18" fmla="*/ 0 h 234950"/>
              <a:gd name="connsiteX1-19" fmla="*/ 852 w 302477"/>
              <a:gd name="connsiteY1-20" fmla="*/ 156369 h 234950"/>
              <a:gd name="connsiteX2-21" fmla="*/ 302477 w 302477"/>
              <a:gd name="connsiteY2-22" fmla="*/ 234950 h 234950"/>
              <a:gd name="connsiteX3-23" fmla="*/ 296127 w 302477"/>
              <a:gd name="connsiteY3-24" fmla="*/ 0 h 234950"/>
              <a:gd name="connsiteX0-25" fmla="*/ 305652 w 305652"/>
              <a:gd name="connsiteY0-26" fmla="*/ 0 h 239712"/>
              <a:gd name="connsiteX1-27" fmla="*/ 852 w 305652"/>
              <a:gd name="connsiteY1-28" fmla="*/ 161131 h 239712"/>
              <a:gd name="connsiteX2-29" fmla="*/ 302477 w 305652"/>
              <a:gd name="connsiteY2-30" fmla="*/ 239712 h 239712"/>
              <a:gd name="connsiteX3-31" fmla="*/ 305652 w 305652"/>
              <a:gd name="connsiteY3-32" fmla="*/ 0 h 239712"/>
              <a:gd name="connsiteX0-33" fmla="*/ 305652 w 305652"/>
              <a:gd name="connsiteY0-34" fmla="*/ 0 h 239712"/>
              <a:gd name="connsiteX1-35" fmla="*/ 852 w 305652"/>
              <a:gd name="connsiteY1-36" fmla="*/ 161131 h 239712"/>
              <a:gd name="connsiteX2-37" fmla="*/ 302477 w 305652"/>
              <a:gd name="connsiteY2-38" fmla="*/ 239712 h 239712"/>
              <a:gd name="connsiteX3-39" fmla="*/ 305652 w 305652"/>
              <a:gd name="connsiteY3-40" fmla="*/ 0 h 239712"/>
              <a:gd name="connsiteX0-41" fmla="*/ 305627 w 309720"/>
              <a:gd name="connsiteY0-42" fmla="*/ 0 h 237331"/>
              <a:gd name="connsiteX1-43" fmla="*/ 827 w 309720"/>
              <a:gd name="connsiteY1-44" fmla="*/ 161131 h 237331"/>
              <a:gd name="connsiteX2-45" fmla="*/ 309596 w 309720"/>
              <a:gd name="connsiteY2-46" fmla="*/ 237331 h 237331"/>
              <a:gd name="connsiteX3-47" fmla="*/ 305627 w 309720"/>
              <a:gd name="connsiteY3-48" fmla="*/ 0 h 237331"/>
              <a:gd name="connsiteX0-49" fmla="*/ 305643 w 305643"/>
              <a:gd name="connsiteY0-50" fmla="*/ 0 h 237331"/>
              <a:gd name="connsiteX1-51" fmla="*/ 843 w 305643"/>
              <a:gd name="connsiteY1-52" fmla="*/ 161131 h 237331"/>
              <a:gd name="connsiteX2-53" fmla="*/ 304849 w 305643"/>
              <a:gd name="connsiteY2-54" fmla="*/ 237331 h 237331"/>
              <a:gd name="connsiteX3-55" fmla="*/ 305643 w 305643"/>
              <a:gd name="connsiteY3-56" fmla="*/ 0 h 237331"/>
              <a:gd name="connsiteX0-57" fmla="*/ 305805 w 305805"/>
              <a:gd name="connsiteY0-58" fmla="*/ 0 h 237713"/>
              <a:gd name="connsiteX1-59" fmla="*/ 1005 w 305805"/>
              <a:gd name="connsiteY1-60" fmla="*/ 161131 h 237713"/>
              <a:gd name="connsiteX2-61" fmla="*/ 305011 w 305805"/>
              <a:gd name="connsiteY2-62" fmla="*/ 237331 h 237713"/>
              <a:gd name="connsiteX3-63" fmla="*/ 305805 w 305805"/>
              <a:gd name="connsiteY3-64" fmla="*/ 0 h 237713"/>
              <a:gd name="connsiteX0-65" fmla="*/ 306764 w 306764"/>
              <a:gd name="connsiteY0-66" fmla="*/ 0 h 237734"/>
              <a:gd name="connsiteX1-67" fmla="*/ 1964 w 306764"/>
              <a:gd name="connsiteY1-68" fmla="*/ 161131 h 237734"/>
              <a:gd name="connsiteX2-69" fmla="*/ 305970 w 306764"/>
              <a:gd name="connsiteY2-70" fmla="*/ 237331 h 237734"/>
              <a:gd name="connsiteX3-71" fmla="*/ 306764 w 306764"/>
              <a:gd name="connsiteY3-72" fmla="*/ 0 h 2377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06764" h="237734">
                <a:moveTo>
                  <a:pt x="306764" y="0"/>
                </a:moveTo>
                <a:cubicBezTo>
                  <a:pt x="258346" y="6879"/>
                  <a:pt x="21808" y="82815"/>
                  <a:pt x="1964" y="161131"/>
                </a:cubicBezTo>
                <a:cubicBezTo>
                  <a:pt x="-21319" y="203994"/>
                  <a:pt x="167328" y="242094"/>
                  <a:pt x="305970" y="237331"/>
                </a:cubicBezTo>
                <a:cubicBezTo>
                  <a:pt x="307028" y="157427"/>
                  <a:pt x="305706" y="79904"/>
                  <a:pt x="306764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290615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612" y="1237345"/>
            <a:ext cx="3425371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HomeFragmen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99" y="1003300"/>
            <a:ext cx="508725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612" y="1757906"/>
            <a:ext cx="3784598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Drawernavigation+Toolbar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4" y="137722"/>
            <a:ext cx="7342130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1738552" y="1025979"/>
            <a:ext cx="3771325" cy="3935186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ounded Rectangle 16"/>
          <p:cNvSpPr/>
          <p:nvPr/>
        </p:nvSpPr>
        <p:spPr>
          <a:xfrm>
            <a:off x="1895033" y="1500718"/>
            <a:ext cx="5169794" cy="5099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Navigation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Toolbar.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95036" y="2194561"/>
            <a:ext cx="5169796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5033" y="4262209"/>
            <a:ext cx="5169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Employers.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95034" y="3553730"/>
            <a:ext cx="5169796" cy="50116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Recyclerview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95035" y="2862943"/>
            <a:ext cx="5169796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Avatar.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8330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2" y="1162593"/>
            <a:ext cx="3030582" cy="378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92278" y="3179475"/>
            <a:ext cx="1693722" cy="10189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2278" y="1528352"/>
            <a:ext cx="1693722" cy="10189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27371" y="1833086"/>
            <a:ext cx="1693722" cy="101890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Button</a:t>
            </a:r>
          </a:p>
        </p:txBody>
      </p:sp>
      <p:sp>
        <p:nvSpPr>
          <p:cNvPr id="5" name="Heart 4"/>
          <p:cNvSpPr/>
          <p:nvPr/>
        </p:nvSpPr>
        <p:spPr>
          <a:xfrm>
            <a:off x="7256345" y="2876427"/>
            <a:ext cx="635774" cy="606095"/>
          </a:xfrm>
          <a:prstGeom prst="hear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2" idx="1"/>
          </p:cNvCxnSpPr>
          <p:nvPr/>
        </p:nvCxnSpPr>
        <p:spPr>
          <a:xfrm flipV="1">
            <a:off x="2286000" y="1724297"/>
            <a:ext cx="914400" cy="29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286000" y="2037803"/>
            <a:ext cx="1841863" cy="1591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 flipV="1">
            <a:off x="5368834" y="1871024"/>
            <a:ext cx="1358537" cy="47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1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HOME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8330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8" y="1113405"/>
            <a:ext cx="2362927" cy="376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52" y="1090613"/>
            <a:ext cx="2296097" cy="376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376057" y="2442754"/>
            <a:ext cx="391886" cy="53224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CÔNG VIỆC</a:t>
            </a:r>
          </a:p>
        </p:txBody>
      </p:sp>
      <p:sp>
        <p:nvSpPr>
          <p:cNvPr id="5" name="Rectangle 4"/>
          <p:cNvSpPr/>
          <p:nvPr/>
        </p:nvSpPr>
        <p:spPr>
          <a:xfrm>
            <a:off x="656110" y="1049315"/>
            <a:ext cx="7863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(Job).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SearchFragment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Adapter.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185156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RECRUITMENTS QUAN TÂM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53097" y="2062827"/>
            <a:ext cx="4846320" cy="1645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=&gt;Add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Keys Recruitment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Heart 5"/>
          <p:cNvSpPr/>
          <p:nvPr/>
        </p:nvSpPr>
        <p:spPr>
          <a:xfrm>
            <a:off x="6139543" y="2286000"/>
            <a:ext cx="574766" cy="391884"/>
          </a:xfrm>
          <a:prstGeom prst="hear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22907" y="992776"/>
            <a:ext cx="2294614" cy="394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3"/>
          <p:cNvSpPr txBox="1"/>
          <p:nvPr/>
        </p:nvSpPr>
        <p:spPr>
          <a:xfrm>
            <a:off x="1185156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RECRUITMENTS QUAN TÂM</a:t>
            </a:r>
          </a:p>
        </p:txBody>
      </p:sp>
      <p:pic>
        <p:nvPicPr>
          <p:cNvPr id="13" name="Picture 3" descr="C:\Users\linhm\OneDrive\Hình ảnh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186543"/>
            <a:ext cx="2340428" cy="367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579914" y="1262915"/>
            <a:ext cx="6564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Recruitment2 - Key: Rm2.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79913" y="2468687"/>
            <a:ext cx="6377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Adapter.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eart 15"/>
          <p:cNvSpPr/>
          <p:nvPr/>
        </p:nvSpPr>
        <p:spPr>
          <a:xfrm>
            <a:off x="4702629" y="1451047"/>
            <a:ext cx="368726" cy="303176"/>
          </a:xfrm>
          <a:prstGeom prst="hear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/>
          <p:cNvSpPr/>
          <p:nvPr/>
        </p:nvSpPr>
        <p:spPr>
          <a:xfrm>
            <a:off x="5400007" y="2659361"/>
            <a:ext cx="368726" cy="303176"/>
          </a:xfrm>
          <a:prstGeom prst="hear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185156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THÔNG TIN USER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4542" y="1106502"/>
            <a:ext cx="2759229" cy="38029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83772" y="1971586"/>
            <a:ext cx="553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185156" y="137722"/>
            <a:ext cx="7772399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CHÀO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56" y="2968625"/>
            <a:ext cx="7160354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5915" y="1034596"/>
            <a:ext cx="73795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30" y="95058"/>
            <a:ext cx="2755094" cy="504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778062" y="95058"/>
            <a:ext cx="2910625" cy="494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" y="1078523"/>
            <a:ext cx="5861537" cy="393895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solid"/>
          </a:ln>
        </p:spPr>
      </p:pic>
      <p:sp>
        <p:nvSpPr>
          <p:cNvPr id="6" name="Line Callout 2 (Accent Bar) 5"/>
          <p:cNvSpPr/>
          <p:nvPr/>
        </p:nvSpPr>
        <p:spPr>
          <a:xfrm>
            <a:off x="6715123" y="1714500"/>
            <a:ext cx="2052204" cy="533400"/>
          </a:xfrm>
          <a:prstGeom prst="accentCallout2">
            <a:avLst>
              <a:gd name="adj1" fmla="val 49108"/>
              <a:gd name="adj2" fmla="val -2300"/>
              <a:gd name="adj3" fmla="val 27679"/>
              <a:gd name="adj4" fmla="val -10633"/>
              <a:gd name="adj5" fmla="val 196181"/>
              <a:gd name="adj6" fmla="val -1346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Callout 2 (Accent Bar) 7"/>
          <p:cNvSpPr/>
          <p:nvPr/>
        </p:nvSpPr>
        <p:spPr>
          <a:xfrm>
            <a:off x="6715123" y="2781300"/>
            <a:ext cx="2052204" cy="533400"/>
          </a:xfrm>
          <a:prstGeom prst="accentCallout2">
            <a:avLst>
              <a:gd name="adj1" fmla="val 52679"/>
              <a:gd name="adj2" fmla="val -2299"/>
              <a:gd name="adj3" fmla="val 24107"/>
              <a:gd name="adj4" fmla="val -10169"/>
              <a:gd name="adj5" fmla="val 24752"/>
              <a:gd name="adj6" fmla="val -12907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Callout 2 (Accent Bar) 8"/>
          <p:cNvSpPr/>
          <p:nvPr/>
        </p:nvSpPr>
        <p:spPr>
          <a:xfrm>
            <a:off x="6715123" y="3905250"/>
            <a:ext cx="2052204" cy="533400"/>
          </a:xfrm>
          <a:prstGeom prst="accentCallout2">
            <a:avLst>
              <a:gd name="adj1" fmla="val 49107"/>
              <a:gd name="adj2" fmla="val -2763"/>
              <a:gd name="adj3" fmla="val 25893"/>
              <a:gd name="adj4" fmla="val -12025"/>
              <a:gd name="adj5" fmla="val -155605"/>
              <a:gd name="adj6" fmla="val -14531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28811" y="361560"/>
            <a:ext cx="2279561" cy="422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78" y="361559"/>
            <a:ext cx="2204636" cy="422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43222" y="361560"/>
            <a:ext cx="2150771" cy="42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áº¿t quáº£ hÃ¬nh áº£nh cho logo td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226" y="152010"/>
            <a:ext cx="97674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43358" y="361559"/>
            <a:ext cx="2320925" cy="458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209926" y="361560"/>
            <a:ext cx="2339340" cy="458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210803" y="375847"/>
            <a:ext cx="2186305" cy="456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3">
            <a:extLst>
              <a:ext uri="{FF2B5EF4-FFF2-40B4-BE49-F238E27FC236}">
                <a16:creationId xmlns:a16="http://schemas.microsoft.com/office/drawing/2014/main" xmlns="" id="{D8549687-21A8-44F1-8DA7-F1B8EBB9BBCF}"/>
              </a:ext>
            </a:extLst>
          </p:cNvPr>
          <p:cNvSpPr txBox="1"/>
          <p:nvPr/>
        </p:nvSpPr>
        <p:spPr>
          <a:xfrm>
            <a:off x="1185156" y="137722"/>
            <a:ext cx="7772399" cy="69609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Áp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dụng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kiến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thức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lập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trình</a:t>
            </a:r>
            <a:endParaRPr lang="en-US" sz="4000" b="1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B78D55-6F51-4131-B5FA-A7169B876519}"/>
              </a:ext>
            </a:extLst>
          </p:cNvPr>
          <p:cNvSpPr txBox="1"/>
          <p:nvPr/>
        </p:nvSpPr>
        <p:spPr>
          <a:xfrm>
            <a:off x="742259" y="1179493"/>
            <a:ext cx="647516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Kiến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thức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giảng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dạy</a:t>
            </a:r>
            <a:r>
              <a:rPr lang="en-US" sz="2000" dirty="0">
                <a:cs typeface="Calibri"/>
              </a:rPr>
              <a:t>  </a:t>
            </a:r>
            <a:r>
              <a:rPr lang="en-US" sz="2000" dirty="0" err="1">
                <a:cs typeface="Calibri"/>
              </a:rPr>
              <a:t>sát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với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đồ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án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được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đề</a:t>
            </a:r>
            <a:r>
              <a:rPr lang="en-US" sz="2000" dirty="0">
                <a:cs typeface="Calibri"/>
              </a:rPr>
              <a:t> ra, </a:t>
            </a:r>
            <a:r>
              <a:rPr lang="en-US" sz="2000" dirty="0" err="1">
                <a:cs typeface="Calibri"/>
              </a:rPr>
              <a:t>sinh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áp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dụng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kiến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thức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vào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đồ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án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dàng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5D1892-FBBE-4A47-AF17-4400FE9D4A49}"/>
              </a:ext>
            </a:extLst>
          </p:cNvPr>
          <p:cNvSpPr txBox="1"/>
          <p:nvPr/>
        </p:nvSpPr>
        <p:spPr>
          <a:xfrm>
            <a:off x="742259" y="2095270"/>
            <a:ext cx="647516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Kỹ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năng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làm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việc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nhóm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được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cải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thiện</a:t>
            </a:r>
            <a:r>
              <a:rPr lang="en-US" sz="2000" dirty="0">
                <a:cs typeface="Calibri"/>
              </a:rPr>
              <a:t> qua </a:t>
            </a:r>
            <a:r>
              <a:rPr lang="en-US" sz="2000" dirty="0" err="1">
                <a:cs typeface="Calibri"/>
              </a:rPr>
              <a:t>các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dealine</a:t>
            </a:r>
            <a:r>
              <a:rPr lang="en-US" sz="2000" dirty="0">
                <a:cs typeface="Calibri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9EFDC2-6554-47F4-9A39-D4AD01CCF3FB}"/>
              </a:ext>
            </a:extLst>
          </p:cNvPr>
          <p:cNvSpPr txBox="1"/>
          <p:nvPr/>
        </p:nvSpPr>
        <p:spPr>
          <a:xfrm>
            <a:off x="742259" y="2680541"/>
            <a:ext cx="647516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Cách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sinh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tiếp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cận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đến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thực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rất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thực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tế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như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đang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làm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đồ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án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thực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sự</a:t>
            </a:r>
            <a:r>
              <a:rPr lang="en-US" sz="2000" dirty="0">
                <a:cs typeface="Calibri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366C2F-1784-4A4A-8D5E-B1B030BCFBEC}"/>
              </a:ext>
            </a:extLst>
          </p:cNvPr>
          <p:cNvSpPr txBox="1"/>
          <p:nvPr/>
        </p:nvSpPr>
        <p:spPr>
          <a:xfrm>
            <a:off x="742259" y="3513691"/>
            <a:ext cx="647516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Cuối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cùng</a:t>
            </a:r>
            <a:r>
              <a:rPr lang="en-US" sz="2000" dirty="0">
                <a:cs typeface="Calibri"/>
              </a:rPr>
              <a:t> qua </a:t>
            </a:r>
            <a:r>
              <a:rPr lang="en-US" sz="2000" dirty="0" err="1">
                <a:cs typeface="Calibri"/>
              </a:rPr>
              <a:t>môn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học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sinh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viên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có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rất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nhiều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bài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học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tốt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về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công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việc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của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mình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sau</a:t>
            </a:r>
            <a:r>
              <a:rPr lang="en-US" sz="2000" dirty="0">
                <a:cs typeface="Calibri"/>
              </a:rPr>
              <a:t> nay </a:t>
            </a:r>
            <a:r>
              <a:rPr lang="en-US" sz="2000" dirty="0" err="1">
                <a:cs typeface="Calibri"/>
              </a:rPr>
              <a:t>như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cách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mà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người</a:t>
            </a:r>
            <a:r>
              <a:rPr lang="en-US" sz="2000" dirty="0">
                <a:cs typeface="Calibri"/>
              </a:rPr>
              <a:t> ta </a:t>
            </a:r>
            <a:r>
              <a:rPr lang="en-US" sz="2000" dirty="0" err="1">
                <a:cs typeface="Calibri"/>
              </a:rPr>
              <a:t>buil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một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ứng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dụng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trên</a:t>
            </a:r>
            <a:r>
              <a:rPr lang="en-US" sz="2000" dirty="0">
                <a:cs typeface="Calibri"/>
              </a:rPr>
              <a:t> smartphone.</a:t>
            </a:r>
          </a:p>
        </p:txBody>
      </p:sp>
    </p:spTree>
    <p:extLst>
      <p:ext uri="{BB962C8B-B14F-4D97-AF65-F5344CB8AC3E}">
        <p14:creationId xmlns:p14="http://schemas.microsoft.com/office/powerpoint/2010/main" val="11129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596" y="1716922"/>
            <a:ext cx="6098733" cy="50092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hiều trái tim icon dễ thương - Vector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28" y="2866451"/>
            <a:ext cx="3309871" cy="168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00" y="3285475"/>
            <a:ext cx="1587664" cy="1353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28" y="2928286"/>
            <a:ext cx="16002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07" y="1569245"/>
            <a:ext cx="2140772" cy="2140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569245"/>
            <a:ext cx="2140772" cy="2140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4" y="1070264"/>
            <a:ext cx="5891643" cy="4000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Rectangle 4"/>
          <p:cNvSpPr/>
          <p:nvPr/>
        </p:nvSpPr>
        <p:spPr>
          <a:xfrm>
            <a:off x="207819" y="1628824"/>
            <a:ext cx="2348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ependencies</a:t>
            </a:r>
            <a:r>
              <a:rPr lang="vi-V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3">
            <a:extLst>
              <a:ext uri="{FF2B5EF4-FFF2-40B4-BE49-F238E27FC236}">
                <a16:creationId xmlns:a16="http://schemas.microsoft.com/office/drawing/2014/main" xmlns="" id="{240D9329-82BC-4F52-A1C1-29CB58EC6420}"/>
              </a:ext>
            </a:extLst>
          </p:cNvPr>
          <p:cNvSpPr txBox="1"/>
          <p:nvPr/>
        </p:nvSpPr>
        <p:spPr>
          <a:xfrm>
            <a:off x="1080653" y="137722"/>
            <a:ext cx="7772399" cy="696094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Áp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-US" sz="40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Dụng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 FIREBASE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AF7A26-3058-427A-990E-BA24AECBB9D4}"/>
              </a:ext>
            </a:extLst>
          </p:cNvPr>
          <p:cNvSpPr txBox="1"/>
          <p:nvPr/>
        </p:nvSpPr>
        <p:spPr>
          <a:xfrm>
            <a:off x="790458" y="1441144"/>
            <a:ext cx="6475163" cy="1050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Nhờ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có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kiến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thức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đã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học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về</a:t>
            </a:r>
            <a:r>
              <a:rPr lang="en-US" sz="2000" dirty="0">
                <a:cs typeface="Calibri"/>
              </a:rPr>
              <a:t> firebase , </a:t>
            </a:r>
            <a:r>
              <a:rPr lang="en-US" sz="2000" dirty="0" err="1">
                <a:cs typeface="Calibri"/>
              </a:rPr>
              <a:t>nhóm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có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thể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áp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dụng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lưu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dữ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liệu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và</a:t>
            </a:r>
            <a:r>
              <a:rPr lang="en-US" sz="2000" dirty="0">
                <a:cs typeface="Calibri"/>
              </a:rPr>
              <a:t> load </a:t>
            </a:r>
            <a:r>
              <a:rPr lang="en-US" sz="2000" dirty="0" err="1">
                <a:cs typeface="Calibri"/>
              </a:rPr>
              <a:t>nó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về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máy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ảo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của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mình</a:t>
            </a:r>
            <a:r>
              <a:rPr lang="en-US" sz="2000" dirty="0">
                <a:cs typeface="Calibri"/>
              </a:rPr>
              <a:t> 1 </a:t>
            </a:r>
            <a:r>
              <a:rPr lang="en-US" sz="2000" dirty="0" err="1">
                <a:cs typeface="Calibri"/>
              </a:rPr>
              <a:t>cách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dàng</a:t>
            </a:r>
            <a:r>
              <a:rPr lang="en-US" sz="2000" dirty="0">
                <a:cs typeface="Calibri"/>
              </a:rPr>
              <a:t> ,</a:t>
            </a:r>
            <a:r>
              <a:rPr lang="en-US" sz="2000" dirty="0" err="1">
                <a:cs typeface="Calibri"/>
              </a:rPr>
              <a:t>dễ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sử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dụng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và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sửa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chữa</a:t>
            </a:r>
            <a:r>
              <a:rPr lang="en-US" sz="20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566057" y="1562377"/>
            <a:ext cx="1600439" cy="1386076"/>
          </a:xfrm>
          <a:prstGeom prst="rightArrow">
            <a:avLst/>
          </a:prstGeom>
          <a:solidFill>
            <a:srgbClr val="C00000"/>
          </a:solidFill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CODE</a:t>
            </a:r>
            <a:endParaRPr lang="vi-VN" sz="24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8494" y="512702"/>
            <a:ext cx="46152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2166496" y="779402"/>
            <a:ext cx="761998" cy="147601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2166496" y="1611835"/>
            <a:ext cx="762002" cy="64358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33" idx="1"/>
          </p:cNvCxnSpPr>
          <p:nvPr/>
        </p:nvCxnSpPr>
        <p:spPr>
          <a:xfrm>
            <a:off x="2166496" y="2255415"/>
            <a:ext cx="762001" cy="1128599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34" idx="1"/>
          </p:cNvCxnSpPr>
          <p:nvPr/>
        </p:nvCxnSpPr>
        <p:spPr>
          <a:xfrm>
            <a:off x="2166496" y="2255415"/>
            <a:ext cx="762002" cy="1959877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32" idx="1"/>
          </p:cNvCxnSpPr>
          <p:nvPr/>
        </p:nvCxnSpPr>
        <p:spPr>
          <a:xfrm>
            <a:off x="2166496" y="2255415"/>
            <a:ext cx="761999" cy="228621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28498" y="1366844"/>
            <a:ext cx="46152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8495" y="2217336"/>
            <a:ext cx="46152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latin typeface="+mj-lt"/>
              </a:rPr>
              <a:t>Tìm kiếm Công việc.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28497" y="3117314"/>
            <a:ext cx="4615297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latin typeface="+mj-lt"/>
              </a:rPr>
              <a:t>Xem Recruitments đã quan tâm.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28498" y="3948592"/>
            <a:ext cx="4615298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latin typeface="+mj-lt"/>
              </a:rPr>
              <a:t>Cập nhật thông tin người dùng.</a:t>
            </a:r>
            <a:endParaRPr lang="en-US" sz="2400" dirty="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473" y="2940344"/>
            <a:ext cx="211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>
                <a:latin typeface="+mj-lt"/>
              </a:rPr>
              <a:t>Chức năng+Giao diện</a:t>
            </a:r>
            <a:endParaRPr lang="en-US" sz="16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0" grpId="0" animBg="1"/>
      <p:bldP spid="32" grpId="0" animBg="1"/>
      <p:bldP spid="33" grpId="0" animBg="1"/>
      <p:bldP spid="34" grpId="0" animBg="1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2" y="3300046"/>
            <a:ext cx="6750363" cy="1049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0650" y="1276082"/>
            <a:ext cx="7043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dependencies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82" y="1078519"/>
            <a:ext cx="2808775" cy="329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4" y="991431"/>
            <a:ext cx="2684585" cy="329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6907" y="4481092"/>
            <a:ext cx="19678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actvity_main.xml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8526" y="4500115"/>
            <a:ext cx="22777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activity_register.xml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0711" y="1277746"/>
            <a:ext cx="155917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2982686" y="1785578"/>
            <a:ext cx="928025" cy="1604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3"/>
          <p:cNvSpPr txBox="1"/>
          <p:nvPr/>
        </p:nvSpPr>
        <p:spPr>
          <a:xfrm>
            <a:off x="1080654" y="137722"/>
            <a:ext cx="7219284" cy="69609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 VÀ ĐĂNG NHẬP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9908"/>
            <a:ext cx="4690296" cy="412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99114" y="1877039"/>
            <a:ext cx="518160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field :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9114" y="2277149"/>
            <a:ext cx="522849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On-screen Show (16:9)</PresentationFormat>
  <Paragraphs>149</Paragraphs>
  <Slides>33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Content: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2017-08-01T15:40:00Z</dcterms:created>
  <dcterms:modified xsi:type="dcterms:W3CDTF">2020-12-31T07:52:28Z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