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pmPRSettings.xml" ContentType="application/vnd.ms-powerpoint.pmPRSettings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6" r:id="rId2"/>
    <p:sldId id="263" r:id="rId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2007-10-03T21:06:50Z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2007-10-03T21:06:50Z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2007-10-03T21:06:50Z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2007-10-03T21:06:50Z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1294</integer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2007-10-03T21:06:50Z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521" autoAdjust="0"/>
    <p:restoredTop sz="87424" autoAdjust="0"/>
  </p:normalViewPr>
  <p:slideViewPr>
    <p:cSldViewPr>
      <p:cViewPr varScale="1">
        <p:scale>
          <a:sx n="144" d="100"/>
          <a:sy n="144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mPRSettings" Target="pmPRSettings.xml"/><Relationship Id="rId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6E7D018D-748F-47BF-843A-40349A141CAC}" type="datetimeFigureOut">
              <a:rPr lang="en-US" smtClean="0"/>
              <a:pPr/>
              <a:t>8/12/09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3E9B8FB-2ABD-42C9-A6DA-A6789EAF441D}" type="datetimeFigureOut">
              <a:rPr lang="en-US" smtClean="0"/>
              <a:pPr/>
              <a:t>8/12/09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New</a:t>
            </a:r>
            <a:r>
              <a:rPr lang="en-US" b="1" baseline="0" dirty="0" smtClean="0"/>
              <a:t> Slide </a:t>
            </a:r>
            <a:r>
              <a:rPr lang="en-US" baseline="0" dirty="0" smtClean="0"/>
              <a:t>button is on the Standard toolbar.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You can also click </a:t>
            </a:r>
            <a:r>
              <a:rPr lang="en-US" b="1" baseline="0" dirty="0" smtClean="0"/>
              <a:t>Insert</a:t>
            </a:r>
            <a:r>
              <a:rPr lang="en-US" baseline="0" dirty="0" smtClean="0"/>
              <a:t>&gt;</a:t>
            </a:r>
            <a:r>
              <a:rPr lang="en-US" b="1" baseline="0" dirty="0" smtClean="0"/>
              <a:t>New Slide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photo album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chemeClr val="bg1"/>
                </a:solidFill>
              </a:rPr>
              <a:pPr/>
              <a:t>‹#›</a:t>
            </a:fld>
            <a:endParaRPr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/>
          <a:p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sz="2400" i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sz="2400" i="0"/>
              <a:t>Click icon to add picture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sz="2400" i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indent="0" algn="ctr" rtl="0" latinLnBrk="0">
              <a:buFontTx/>
              <a:buNone/>
            </a:pPr>
            <a:r>
              <a:rPr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lang="en-US"/>
              <a:pPr/>
              <a:t>8/12/09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marL="0" marR="0" indent="0" algn="ctr">
              <a:buFontTx/>
              <a:buNone/>
            </a:pPr>
            <a:r>
              <a:rPr i="0"/>
              <a:t>Click icon to add full page picture</a:t>
            </a:r>
            <a:endParaRPr i="0" baseline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/>
              <a:t>Click to add section title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</a:lstStyle>
          <a:p>
            <a:pPr lvl="0"/>
            <a:r>
              <a:rPr/>
              <a:t>Click to add caption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9668B50E-0B48-4566-8609-C51CF752A7DF}" type="datetimeFigureOut">
              <a:rPr lang="en-US">
                <a:solidFill>
                  <a:schemeClr val="bg1"/>
                </a:solidFill>
              </a:rPr>
              <a:pPr algn="r"/>
              <a:t>8/12/09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endParaRPr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A4431D5-1B33-458B-8AFD-CECCB0FA18CB}" type="slidenum">
              <a:rPr>
                <a:solidFill>
                  <a:schemeClr val="bg1"/>
                </a:solidFill>
              </a:rPr>
              <a:pPr/>
              <a:t>‹#›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Contemporary Photo Album</a:t>
            </a:r>
            <a:endParaRPr lang="en-US" dirty="0"/>
          </a:p>
        </p:txBody>
      </p:sp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photo album contains sample </a:t>
            </a:r>
            <a:r>
              <a:rPr lang="en-US" dirty="0" smtClean="0"/>
              <a:t>slides </a:t>
            </a:r>
            <a:r>
              <a:rPr lang="en-US" dirty="0"/>
              <a:t>to get you </a:t>
            </a:r>
            <a:r>
              <a:rPr lang="en-US" dirty="0" smtClean="0"/>
              <a:t>started.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add your own </a:t>
            </a:r>
            <a:r>
              <a:rPr lang="en-US" dirty="0" smtClean="0"/>
              <a:t>slides, click </a:t>
            </a:r>
            <a:r>
              <a:rPr lang="en-US" b="1" dirty="0" smtClean="0"/>
              <a:t>New Slide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 Photo Album.potx</Template>
  <TotalTime>0</TotalTime>
  <Words>47</Words>
  <Application>Microsoft Macintosh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Contemporary Photo Album</vt:lpstr>
      <vt:lpstr>Slide 1</vt:lpstr>
      <vt:lpstr>Slide 2</vt:lpstr>
    </vt:vector>
  </TitlesOfParts>
  <Manager/>
  <Company>Quasidea Development, LLC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Mike Ho</dc:creator>
  <cp:keywords/>
  <dc:description/>
  <cp:lastModifiedBy/>
  <cp:revision>1</cp:revision>
  <dcterms:created xsi:type="dcterms:W3CDTF">2009-08-12T18:22:29Z</dcterms:created>
  <dcterms:modified xsi:type="dcterms:W3CDTF">2009-08-12T18:23:14Z</dcterms:modified>
  <cp:category/>
</cp:coreProperties>
</file>