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Layouts/slideLayout7.xml" ContentType="application/vnd.openxmlformats-officedocument.presentationml.slideLayout+xml"/>
  <Default Extension="jpeg" ContentType="image/jpeg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Default Extension="png" ContentType="image/png"/>
  <Override PartName="/ppt/pmPRSettings.xml" ContentType="application/vnd.ms-powerpoint.pmPRSettin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removePersonalInfoOnSave="1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mPRSettings.xml>      �  <?xml version="1.0" encoding="UTF-8"?>
<!DOCTYPE plist PUBLIC "-//Apple Computer//DTD PLIST 1.0//EN" "http://www.apple.com/DTDs/PropertyList-1.0.dtd">
<plist version="1.0">
<dict>
	<key>com.apple.print.PageFormat.PMHorizontalRes</key>
	<dict>
		<key>com.apple.print.ticket.creator</key>
		<string>com.apple.printingmanager</string>
		<key>com.apple.print.ticket.itemArray</key>
		<array>
			<dict>
				<key>com.apple.print.PageFormat.PMHorizontalRes</key>
				<real>72</real>
				<key>com.apple.print.ticket.client</key>
				<string>com.apple.printingmanager</string>
				<key>com.apple.print.ticket.modDate</key>
				<date>2007-10-03T21:10:00Z</date>
				<key>com.apple.print.ticket.stateFlag</key>
				<integer>0</integer>
			</dict>
		</array>
	</dict>
	<key>com.apple.print.PageFormat.PMOrientation</key>
	<dict>
		<key>com.apple.print.ticket.creator</key>
		<string>com.apple.printingmanager</string>
		<key>com.apple.print.ticket.itemArray</key>
		<array>
			<dict>
				<key>com.apple.print.PageFormat.PMOrientation</key>
				<integer>1</integer>
				<key>com.apple.print.ticket.client</key>
				<string>com.apple.printingmanager</string>
				<key>com.apple.print.ticket.modDate</key>
				<date>2007-10-03T21:10:00Z</date>
				<key>com.apple.print.ticket.stateFlag</key>
				<integer>0</integer>
			</dict>
		</array>
	</dict>
	<key>com.apple.print.PageFormat.PMScaling</key>
	<dict>
		<key>com.apple.print.ticket.creator</key>
		<string>com.apple.printingmanager</string>
		<key>com.apple.print.ticket.itemArray</key>
		<array>
			<dict>
				<key>com.apple.print.PageFormat.PMScaling</key>
				<real>1</real>
				<key>com.apple.print.ticket.client</key>
				<string>com.apple.printingmanager</string>
				<key>com.apple.print.ticket.modDate</key>
				<date>2007-10-03T21:10:00Z</date>
				<key>com.apple.print.ticket.stateFlag</key>
				<integer>0</integer>
			</dict>
		</array>
	</dict>
	<key>com.apple.print.PageFormat.PMVerticalRes</key>
	<dict>
		<key>com.apple.print.ticket.creator</key>
		<string>com.apple.printingmanager</string>
		<key>com.apple.print.ticket.itemArray</key>
		<array>
			<dict>
				<key>com.apple.print.PageFormat.PMVerticalRes</key>
				<real>72</real>
				<key>com.apple.print.ticket.client</key>
				<string>com.apple.printingmanager</string>
				<key>com.apple.print.ticket.modDate</key>
				<date>2007-10-03T21:10:00Z</date>
				<key>com.apple.print.ticket.stateFlag</key>
				<integer>0</integer>
			</dict>
		</array>
	</dict>
	<key>com.apple.print.PageFormat.PMVerticalScaling</key>
	<dict>
		<key>com.apple.print.ticket.creator</key>
		<string>com.apple.printingmanager</string>
		<key>com.apple.print.ticket.itemArray</key>
		<array>
			<dict>
				<key>com.apple.print.PageFormat.PMVerticalScaling</key>
				<real>1</real>
				<key>com.apple.print.ticket.client</key>
				<string>com.apple.printingmanager</string>
				<key>com.apple.print.ticket.modDate</key>
				<date>2007-10-03T21:10:00Z</date>
				<key>com.apple.print.ticket.stateFlag</key>
				<integer>0</integer>
			</dict>
		</array>
	</dict>
	<key>com.apple.print.subTicket.paper_info_ticket</key>
	<dict>
		<key>com.apple.print.PageFormat.PMAdjustedPageRect</key>
		<dict>
			<key>com.apple.print.ticket.creator</key>
			<string>com.apple.printingmanager</string>
			<key>com.apple.print.ticket.itemArray</key>
			<array>
				<dict>
					<key>com.apple.print.PageFormat.PMAdjustedPageRect</key>
					<array>
						<real>0.0</real>
						<real>0.0</real>
						<real>734</real>
						<real>576</real>
					</array>
					<key>com.apple.print.ticket.client</key>
					<string>com.apple.printingmanager</string>
					<key>com.apple.print.ticket.modDate</key>
					<date>2007-10-03T21:10:00Z</date>
					<key>com.apple.print.ticket.stateFlag</key>
					<integer>0</integer>
				</dict>
			</array>
		</dict>
		<key>com.apple.print.PageFormat.PMAdjustedPaperRect</key>
		<dict>
			<key>com.apple.print.ticket.creator</key>
			<string>com.apple.printingmanager</string>
			<key>com.apple.print.ticket.itemArray</key>
			<array>
				<dict>
					<key>com.apple.print.PageFormat.PMAdjustedPaperRect</key>
					<array>
						<real>-18</real>
						<real>-18</real>
						<real>774</real>
						<real>594</real>
					</array>
					<key>com.apple.print.ticket.client</key>
					<string>com.apple.printingmanager</string>
					<key>com.apple.print.ticket.modDate</key>
					<date>2007-10-03T21:10:00Z</date>
					<key>com.apple.print.ticket.stateFlag</key>
					<integer>0</integer>
				</dict>
			</array>
		</dict>
		<key>com.apple.print.PaperInfo.PMPaperName</key>
		<dict>
			<key>com.apple.print.ticket.creator</key>
			<string>com.apple.print.pm.PostScript</string>
			<key>com.apple.print.ticket.itemArray</key>
			<array>
				<dict>
					<key>com.apple.print.PaperInfo.PMPaperName</key>
					<string>na-letter</string>
					<key>com.apple.print.ticket.client</key>
					<string>com.apple.print.pm.PostScript</string>
					<key>com.apple.print.ticket.modDate</key>
					<date>2003-07-01T17:49:36Z</date>
					<key>com.apple.print.ticket.stateFlag</key>
					<integer>1</integer>
				</dict>
			</array>
		</dict>
		<key>com.apple.print.PaperInfo.PMUnadjustedPageRect</key>
		<dict>
			<key>com.apple.print.ticket.creator</key>
			<string>com.apple.print.pm.PostScript</string>
			<key>com.apple.print.ticket.itemArray</key>
			<array>
				<dict>
					<key>com.apple.print.PaperInfo.PMUnadjustedPageRect</key>
					<array>
						<real>0.0</real>
						<real>0.0</real>
						<real>734</real>
						<real>576</real>
					</array>
					<key>com.apple.print.ticket.client</key>
					<string>com.apple.printingmanager</string>
					<key>com.apple.print.ticket.modDate</key>
					<date>2007-10-03T21:10:00Z</date>
					<key>com.apple.print.ticket.stateFlag</key>
					<integer>0</integer>
				</dict>
			</array>
		</dict>
		<key>com.apple.print.PaperInfo.PMUnadjustedPaperRect</key>
		<dict>
			<key>com.apple.print.ticket.creator</key>
			<string>com.apple.print.pm.PostScript</string>
			<key>com.apple.print.ticket.itemArray</key>
			<array>
				<dict>
					<key>com.apple.print.PaperInfo.PMUnadjustedPaperRect</key>
					<array>
						<real>-18</real>
						<real>-18</real>
						<real>774</real>
						<real>594</real>
					</array>
					<key>com.apple.print.ticket.client</key>
					<string>com.apple.printingmanager</string>
					<key>com.apple.print.ticket.modDate</key>
					<date>2007-10-03T21:10:00Z</date>
					<key>com.apple.print.ticket.stateFlag</key>
					<integer>0</integer>
				</dict>
			</array>
		</dict>
		<key>com.apple.print.PaperInfo.ppd.PMPaperName</key>
		<dict>
			<key>com.apple.print.ticket.creator</key>
			<string>com.apple.print.pm.PostScript</string>
			<key>com.apple.print.ticket.itemArray</key>
			<array>
				<dict>
					<key>com.apple.print.PaperInfo.ppd.PMPaperName</key>
					<string>US Letter</string>
					<key>com.apple.print.ticket.client</key>
					<string>com.apple.print.pm.PostScript</string>
					<key>com.apple.print.ticket.modDate</key>
					<date>2003-07-01T17:49:36Z</date>
					<key>com.apple.print.ticket.stateFlag</key>
					<integer>1</integer>
				</dict>
			</array>
		</dict>
		<key>com.apple.print.ticket.APIVersion</key>
		<string>00.20</string>
		<key>com.apple.print.ticket.privateLock</key>
		<false/>
		<key>com.apple.print.ticket.type</key>
		<string>com.apple.print.PaperInfoTicket</string>
	</dict>
	<key>com.apple.print.ticket.APIVersion</key>
	<string>00.20</string>
	<key>com.apple.print.ticket.privateLock</key>
	<false/>
	<key>com.apple.print.ticket.type</key>
	<string>com.apple.print.PageFormatTicket</string>
</dict>
</plist>
   &  <?xml version="1.0" encoding="UTF-8"?>
<!DOCTYPE plist PUBLIC "-//Apple Computer//DTD PLIST 1.0//EN" "http://www.apple.com/DTDs/PropertyList-1.0.dtd">
<plist version="1.0">
<dict>
	<key>com.apple.print.DocumentTicket.PMSpoolFormat</key>
	<dict>
		<key>com.apple.print.ticket.creator</key>
		<string>com.apple.printingmanager</string>
		<key>com.apple.print.ticket.itemArray</key>
		<array>
			<dict>
				<key>com.apple.print.DocumentTicket.PMSpoolFormat</key>
				<string>application/pdf</string>
				<key>com.apple.print.ticket.client</key>
				<string>com.apple.printingmanager</string>
				<key>com.apple.print.ticket.modDate</key>
				<date>2007-10-03T21:10:00Z</date>
				<key>com.apple.print.ticket.stateFlag</key>
				<integer>0</integer>
			</dict>
		</array>
	</dict>
	<key>com.apple.print.PrintSettings.PMColorMatchingMode</key>
	<dict>
		<key>com.apple.print.ticket.creator</key>
		<string>com.apple.printingmanager</string>
		<key>com.apple.print.ticket.itemArray</key>
		<array>
			<dict>
				<key>com.apple.print.PrintSettings.PMColorMatchingMode</key>
				<integer>0</integer>
				<key>com.apple.print.ticket.client</key>
				<string>com.apple.printingmanager</string>
				<key>com.apple.print.ticket.modDate</key>
				<date>2007-10-03T21:10:00Z</date>
				<key>com.apple.print.ticket.stateFlag</key>
				<integer>0</integer>
			</dict>
		</array>
	</dict>
	<key>com.apple.print.PrintSettings.PMColorSyncProfileID</key>
	<dict>
		<key>com.apple.print.ticket.creator</key>
		<string>com.apple.printingmanager</string>
		<key>com.apple.print.ticket.itemArray</key>
		<array>
			<dict>
				<key>com.apple.print.PrintSettings.PMColorSyncProfileID</key>
				<integer>1294</integer>
				<key>com.apple.print.ticket.client</key>
				<string>com.apple.printingmanager</string>
				<key>com.apple.print.ticket.modDate</key>
				<date>2007-10-03T21:10:00Z</date>
				<key>com.apple.print.ticket.stateFlag</key>
				<integer>0</integer>
			</dict>
		</array>
	</dict>
	<key>com.apple.print.PrintSettings.PMCopies</key>
	<dict>
		<key>com.apple.print.ticket.creator</key>
		<string>com.apple.printingmanager</string>
		<key>com.apple.print.ticket.itemArray</key>
		<array>
			<dict>
				<key>com.apple.print.PrintSettings.PMCopies</key>
				<integer>1</integer>
				<key>com.apple.print.ticket.client</key>
				<string>com.apple.printingmanager</string>
				<key>com.apple.print.ticket.modDate</key>
				<date>2007-10-03T21:10:00Z</date>
				<key>com.apple.print.ticket.stateFlag</key>
				<integer>0</integer>
			</dict>
		</array>
	</dict>
	<key>com.apple.print.PrintSettings.PMCopyCollate</key>
	<dict>
		<key>com.apple.print.ticket.creator</key>
		<string>com.apple.printingmanager</string>
		<key>com.apple.print.ticket.itemArray</key>
		<array>
			<dict>
				<key>com.apple.print.PrintSettings.PMCopyCollate</key>
				<true/>
				<key>com.apple.print.ticket.client</key>
				<string>com.apple.printingmanager</string>
				<key>com.apple.print.ticket.modDate</key>
				<date>2007-10-03T21:10:00Z</date>
				<key>com.apple.print.ticket.stateFlag</key>
				<integer>0</integer>
			</dict>
		</array>
	</dict>
	<key>com.apple.print.PrintSettings.PMFirstPage</key>
	<dict>
		<key>com.apple.print.ticket.creator</key>
		<string>com.apple.printingmanager</string>
		<key>com.apple.print.ticket.itemArray</key>
		<array>
			<dict>
				<key>com.apple.print.PrintSettings.PMFirstPage</key>
				<integer>1</integer>
				<key>com.apple.print.ticket.client</key>
				<string>com.apple.printingmanager</string>
				<key>com.apple.print.ticket.modDate</key>
				<date>2007-10-03T21:10:00Z</date>
				<key>com.apple.print.ticket.stateFlag</key>
				<integer>0</integer>
			</dict>
		</array>
	</dict>
	<key>com.apple.print.PrintSettings.PMLastPage</key>
	<dict>
		<key>com.apple.print.ticket.creator</key>
		<string>com.apple.printingmanager</string>
		<key>com.apple.print.ticket.itemArray</key>
		<array>
			<dict>
				<key>com.apple.print.PrintSettings.PMLastPage</key>
				<integer>2147483647</integer>
				<key>com.apple.print.ticket.client</key>
				<string>com.apple.printingmanager</string>
				<key>com.apple.print.ticket.modDate</key>
				<date>2007-10-03T21:10:00Z</date>
				<key>com.apple.print.ticket.stateFlag</key>
				<integer>0</integer>
			</dict>
		</array>
	</dict>
	<key>com.apple.print.PrintSettings.PMPageRange</key>
	<dict>
		<key>com.apple.print.ticket.creator</key>
		<string>com.apple.printingmanager</string>
		<key>com.apple.print.ticket.itemArray</key>
		<array>
			<dict>
				<key>com.apple.print.PrintSettings.PMPageRange</key>
				<array>
					<integer>1</integer>
					<integer>2147483647</integer>
				</array>
				<key>com.apple.print.ticket.client</key>
				<string>com.apple.printingmanager</string>
				<key>com.apple.print.ticket.modDate</key>
				<date>2007-10-03T21:10:00Z</date>
				<key>com.apple.print.ticket.stateFlag</key>
				<integer>0</integer>
			</dict>
		</array>
	</dict>
	<key>com.apple.print.ticket.APIVersion</key>
	<string>00.20</string>
	<key>com.apple.print.ticket.privateLock</key>
	<false/>
	<key>com.apple.print.ticket.type</key>
	<string>com.apple.print.PrintSettingsTicket</string>
</dict>
</plist>
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8130" autoAdjust="0"/>
    <p:restoredTop sz="87621" autoAdjust="0"/>
  </p:normalViewPr>
  <p:slideViewPr>
    <p:cSldViewPr>
      <p:cViewPr varScale="1">
        <p:scale>
          <a:sx n="184" d="100"/>
          <a:sy n="184" d="100"/>
        </p:scale>
        <p:origin x="-112" y="-24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4" Type="http://schemas.openxmlformats.org/officeDocument/2006/relationships/slide" Target="slides/slide3.xml"/><Relationship Id="rId10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15" Type="http://schemas.openxmlformats.org/officeDocument/2006/relationships/pmPRSettings" Target="pmPRSetting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9" Type="http://schemas.openxmlformats.org/officeDocument/2006/relationships/theme" Target="theme/theme1.xml"/><Relationship Id="rId3" Type="http://schemas.openxmlformats.org/officeDocument/2006/relationships/slide" Target="slides/slide2.xml"/><Relationship Id="rId6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A8ADFD5B-A66C-449C-B6E8-FB716D07777D}" type="datetimeFigureOut">
              <a:rPr lang="en-US" smtClean="0"/>
              <a:pPr/>
              <a:t>8/12/09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047E157E-8DCB-4F70-A0AF-5EB586A91DD4}" type="datetime1">
              <a:rPr lang="en-US">
                <a:solidFill>
                  <a:srgbClr val="FFFFFF"/>
                </a:solidFill>
              </a:rPr>
              <a:pPr algn="ctr"/>
              <a:t>8/12/09</a:t>
            </a:fld>
            <a:endParaRPr sz="200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82E0A0-C266-4798-8C8F-B9F91E9DA37E}" type="slidenum">
              <a:rPr>
                <a:solidFill>
                  <a:schemeClr val="tx2"/>
                </a:solidFill>
              </a:rPr>
              <a:pPr/>
              <a:t>‹#›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</a:lstStyle>
          <a:p>
            <a:r>
              <a:rPr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/>
              <a:pPr/>
              <a:t>8/12/09</a:t>
            </a:fld>
            <a:endParaRPr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sz="1400" b="1">
                <a:solidFill>
                  <a:srgbClr val="FFFFFF"/>
                </a:solidFill>
              </a:rPr>
              <a:pPr algn="ctr"/>
              <a:t>‹#›</a:t>
            </a:fld>
            <a:endParaRPr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n-US"/>
              <a:pPr/>
              <a:t>8/12/09</a:t>
            </a:fld>
            <a:endParaRPr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8F82E0A0-C266-4798-8C8F-B9F91E9DA37E}" type="slidenum">
              <a:rPr sz="2400" b="1">
                <a:solidFill>
                  <a:srgbClr val="FFFFFF"/>
                </a:solidFill>
              </a:rPr>
              <a:pPr algn="ctr"/>
              <a:t>‹#›</a:t>
            </a:fld>
            <a:endParaRPr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/>
              <a:pPr/>
              <a:t>8/12/09</a:t>
            </a:fld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sz="1400" b="1">
                <a:solidFill>
                  <a:srgbClr val="FFFFFF"/>
                </a:solidFill>
              </a:rPr>
              <a:pPr algn="ctr"/>
              <a:t>‹#›</a:t>
            </a:fld>
            <a:endParaRPr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/>
              <a:pPr/>
              <a:t>8/12/09</a:t>
            </a:fld>
            <a:endParaRPr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sz="1400" b="1">
                <a:solidFill>
                  <a:srgbClr val="FFFFFF"/>
                </a:solidFill>
              </a:rPr>
              <a:pPr algn="ctr"/>
              <a:t>‹#›</a:t>
            </a:fld>
            <a:endParaRPr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/>
              <a:pPr/>
              <a:t>8/12/09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3F7CB7D-F184-43C7-B6FD-03D728E1BBFF}" type="slidenum">
              <a:rPr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/>
              <a:pPr/>
              <a:t>8/12/09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F7CB7D-F184-43C7-B6FD-03D728E1BBFF}" type="slidenum">
              <a:rPr>
                <a:solidFill>
                  <a:schemeClr val="tx2"/>
                </a:solidFill>
              </a:rPr>
              <a:pPr/>
              <a:t>‹#›</a:t>
            </a:fld>
            <a:endParaRPr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n-US"/>
              <a:pPr/>
              <a:t>8/12/09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3F7CB7D-F184-43C7-B6FD-03D728E1BBFF}" type="slidenum">
              <a:rPr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</a:lstStyle>
          <a:p>
            <a:r>
              <a:rPr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E4606EA6-EFEA-4C30-9264-4F9291A5780D}" type="datetime1">
              <a:rPr lang="en-US"/>
              <a:pPr/>
              <a:t>8/12/09</a:t>
            </a:fld>
            <a:endParaRPr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8F82E0A0-C266-4798-8C8F-B9F91E9DA37E}" type="slidenum">
              <a:rPr sz="2800" b="1">
                <a:solidFill>
                  <a:srgbClr val="FFFFFF"/>
                </a:solidFill>
              </a:rPr>
              <a:pPr algn="ctr"/>
              <a:t>‹#›</a:t>
            </a:fld>
            <a:endParaRPr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E4606EA6-EFEA-4C30-9264-4F9291A5780D}" type="datetime1">
              <a:rPr lang="en-US"/>
              <a:pPr/>
              <a:t>8/12/09</a:t>
            </a:fld>
            <a:endParaRPr sz="14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sz="14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8F82E0A0-C266-4798-8C8F-B9F91E9DA37E}" type="slidenum">
              <a:rPr sz="1400" b="1">
                <a:solidFill>
                  <a:srgbClr val="FFFFFF"/>
                </a:solidFill>
              </a:rPr>
              <a:pPr algn="ctr"/>
              <a:t>‹#›</a:t>
            </a:fld>
            <a:endParaRPr sz="1400" b="1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Widescreen Presentation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Tips and tools for creating and presenting wide format slides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Widescreen Presentation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22859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x-none" sz="2000" dirty="0" smtClean="0"/>
              <a:t>This template is formatted with a 16:9 “widescreen” aspect ratio. It’s a great way to take advantage of computers, televisions, and projectors equipped with widescreen displays.</a:t>
            </a:r>
            <a:endParaRPr lang="en-US" sz="2000" dirty="0"/>
          </a:p>
        </p:txBody>
      </p:sp>
      <p:sp>
        <p:nvSpPr>
          <p:cNvPr id="4" name="Rectangle 3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22860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x-none" sz="2000" dirty="0" smtClean="0"/>
              <a:t>Even if you do not have a widescreen display, you can still create and present 16:9 slides. When you click Slide Show, PowerPoint always resizes your slides to fit any screen.</a:t>
            </a:r>
          </a:p>
        </p:txBody>
      </p:sp>
      <p:pic>
        <p:nvPicPr>
          <p:cNvPr id="5" name="Rounded Rectangl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704874"/>
            <a:ext cx="2057400" cy="1156217"/>
          </a:xfrm>
          <a:prstGeom prst="roundRect">
            <a:avLst>
              <a:gd name="adj" fmla="val 4815"/>
            </a:avLst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pic>
      <p:grpSp>
        <p:nvGrpSpPr>
          <p:cNvPr id="9" name="Group 8"/>
          <p:cNvGrpSpPr/>
          <p:nvPr/>
        </p:nvGrpSpPr>
        <p:grpSpPr>
          <a:xfrm>
            <a:off x="4953000" y="3681528"/>
            <a:ext cx="1676400" cy="1235491"/>
            <a:chOff x="4953000" y="3409950"/>
            <a:chExt cx="1676400" cy="1235491"/>
          </a:xfrm>
        </p:grpSpPr>
        <p:sp>
          <p:nvSpPr>
            <p:cNvPr id="7" name="Rounded Rectangle 6"/>
            <p:cNvSpPr>
              <a:spLocks noChangeAspect="1" noChangeArrowheads="1"/>
            </p:cNvSpPr>
            <p:nvPr/>
          </p:nvSpPr>
          <p:spPr bwMode="auto">
            <a:xfrm>
              <a:off x="4953000" y="3409950"/>
              <a:ext cx="1676400" cy="1235491"/>
            </a:xfrm>
            <a:prstGeom prst="roundRect">
              <a:avLst>
                <a:gd name="adj" fmla="val 5507"/>
              </a:avLst>
            </a:prstGeom>
            <a:solidFill>
              <a:srgbClr val="00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lang="en-US" dirty="0"/>
            </a:p>
          </p:txBody>
        </p:sp>
        <p:pic>
          <p:nvPicPr>
            <p:cNvPr id="8" name="Rounded Rectangle 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968240" y="3565208"/>
              <a:ext cx="1645920" cy="924974"/>
            </a:xfrm>
            <a:prstGeom prst="roundRect">
              <a:avLst>
                <a:gd name="adj" fmla="val 6075"/>
              </a:avLst>
            </a:prstGeom>
            <a:noFill/>
            <a:ln w="317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Widescreen Advantages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3886200" cy="3200400"/>
          </a:xfrm>
        </p:spPr>
        <p:txBody>
          <a:bodyPr anchor="ctr"/>
          <a:lstStyle/>
          <a:p>
            <a:pPr marL="274320" lvl="1"/>
            <a:r>
              <a:rPr lang="en-US" altLang="x-none" dirty="0" smtClean="0"/>
              <a:t>Side-by-side material fits more naturally.</a:t>
            </a:r>
            <a:endParaRPr lang="en-US" dirty="0"/>
          </a:p>
          <a:p>
            <a:pPr marL="274320" lvl="1"/>
            <a:r>
              <a:rPr lang="en-US" dirty="0" smtClean="0"/>
              <a:t>Widescreen adds drama to graphics and images.</a:t>
            </a:r>
          </a:p>
        </p:txBody>
      </p:sp>
      <p:pic>
        <p:nvPicPr>
          <p:cNvPr id="5" name="j0314068.jpg"/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4844901" y="1436724"/>
            <a:ext cx="3886200" cy="32686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 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 Presentation.potx</Template>
  <TotalTime>0</TotalTime>
  <Words>108</Words>
  <Application>Microsoft Macintosh PowerPoint</Application>
  <PresentationFormat>On-screen Show (16:9)</PresentationFormat>
  <Paragraphs>11</Paragraphs>
  <Slides>3</Slides>
  <Notes>3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Widescreen Presentation</vt:lpstr>
      <vt:lpstr>Widescreen Presentation</vt:lpstr>
      <vt:lpstr>Widescreen Presentation</vt:lpstr>
      <vt:lpstr>Widescreen Advantages</vt:lpstr>
    </vt:vector>
  </TitlesOfParts>
  <Manager/>
  <Company>Quasidea Development, LLC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Mike Ho</dc:creator>
  <cp:keywords/>
  <dc:description/>
  <cp:lastModifiedBy/>
  <cp:revision>1</cp:revision>
  <dcterms:created xsi:type="dcterms:W3CDTF">2009-08-12T18:23:26Z</dcterms:created>
  <dcterms:modified xsi:type="dcterms:W3CDTF">2009-08-12T18:23:42Z</dcterms:modified>
  <cp:category/>
</cp:coreProperties>
</file>