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2FAB-EA37-47E3-B9DD-8E87123EB3C7}" type="datetime1">
              <a:rPr lang="en-US"/>
              <a:pPr/>
              <a:t>8/12/09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/>
              <a:pPr/>
              <a:t>‹#›</a:t>
            </a:fld>
            <a:endParaRPr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154E-54FD-4F44-854E-C1C8868E994C}" type="datetime1">
              <a:rPr lang="en-US"/>
              <a:pPr/>
              <a:t>8/12/09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/>
              <a:pPr/>
              <a:t>‹#›</a:t>
            </a:fld>
            <a:endParaRPr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8263-AB63-4D85-9A06-01DDBE456978}" type="datetime1">
              <a:rPr lang="en-US"/>
              <a:pPr/>
              <a:t>8/12/09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/>
              <a:pPr/>
              <a:t>‹#›</a:t>
            </a:fld>
            <a:endParaRPr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99BD-0226-4DF4-AE16-CB49140C0B36}" type="datetime1">
              <a:rPr lang="en-US"/>
              <a:pPr/>
              <a:t>8/12/09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/>
              <a:pPr/>
              <a:t>‹#›</a:t>
            </a:fld>
            <a:endParaRPr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DCC5-F80A-4A81-98ED-222E4AED03ED}" type="datetime1">
              <a:rPr lang="en-US"/>
              <a:pPr/>
              <a:t>8/12/09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/>
              <a:pPr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6B1C-D55B-4EDB-BA91-4365B001EF0F}" type="datetime1">
              <a:rPr lang="en-US"/>
              <a:pPr/>
              <a:t>8/12/09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/>
              <a:pPr/>
              <a:t>‹#›</a:t>
            </a:fld>
            <a:endParaRPr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091A-1802-455E-8307-2711C2550470}" type="datetime1">
              <a:rPr lang="en-US"/>
              <a:pPr/>
              <a:t>8/12/09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6E69-89AD-4609-9A36-3E6966C5B8DD}" type="datetime1">
              <a:rPr lang="en-US"/>
              <a:pPr/>
              <a:t>8/12/09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7FF8-A5D4-4BA2-93EA-DE7F057F578E}" type="datetime1">
              <a:rPr lang="en-US"/>
              <a:pPr/>
              <a:t>8/12/09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/>
              <a:pPr/>
              <a:t>‹#›</a:t>
            </a:fld>
            <a:endParaRPr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9475-9C39-404F-90A7-6942D24F11F9}" type="datetime1">
              <a:rPr lang="en-US"/>
              <a:pPr/>
              <a:t>8/12/09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/>
              <a:pPr/>
              <a:t>‹#›</a:t>
            </a:fld>
            <a:endParaRPr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/>
              <a:pPr/>
              <a:t>8/12/09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/>
              <a:pPr/>
              <a:t>‹#›</a:t>
            </a:fld>
            <a:endParaRPr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D8A-A0E1-488F-8CB1-45504729A364}" type="datetime1">
              <a:rPr lang="en-US"/>
              <a:pPr/>
              <a:t>8/12/09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/>
              <a:pPr/>
              <a:t>‹#›</a:t>
            </a:fld>
            <a:endParaRPr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99CB-20F3-46C7-B17E-AD0F1F8756B4}" type="datetime1">
              <a:rPr lang="en-US"/>
              <a:pPr/>
              <a:t>8/12/09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/>
              <a:pPr/>
              <a:t>‹#›</a:t>
            </a:fld>
            <a:endParaRPr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8EA0-F76A-4BEB-BAA1-3056F5967181}" type="datetime1">
              <a:rPr lang="en-US"/>
              <a:pPr/>
              <a:t>8/12/09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93E-8F14-47FE-AB4F-5A2125168730}" type="datetime1">
              <a:rPr lang="en-US"/>
              <a:pPr/>
              <a:t>8/12/09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9D4A-5BB6-442E-B787-178A741C93B8}" type="datetime1">
              <a:rPr lang="en-US"/>
              <a:pPr/>
              <a:t>8/12/09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/>
              <a:pPr/>
              <a:t>‹#›</a:t>
            </a:fld>
            <a:endParaRPr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28C31AA4-BA83-4342-981F-772894046ED7}" type="datetime1">
              <a:rPr lang="en-US"/>
              <a:pPr/>
              <a:t>8/12/09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91AF2B4D-6B12-4EDF-87BB-2B55CECB6611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58" r:id="rId15"/>
    <p:sldLayoutId id="2147483659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Saturday, November 1, 2000</a:t>
            </a:r>
          </a:p>
          <a:p>
            <a:r>
              <a:rPr lang="en-US" dirty="0" err="1" smtClean="0"/>
              <a:t>Anytown</a:t>
            </a:r>
            <a:r>
              <a:rPr lang="en-US" dirty="0" smtClean="0"/>
              <a:t> Conference Center, Main Street, USA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0</TotalTime>
  <Words>16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Travelogue</vt:lpstr>
      <vt:lpstr>Random Presentation</vt:lpstr>
    </vt:vector>
  </TitlesOfParts>
  <Company>Quasidea Development,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Presentation</dc:title>
  <dc:creator>Mike Ho</dc:creator>
  <cp:lastModifiedBy>Mike Ho</cp:lastModifiedBy>
  <cp:revision>1</cp:revision>
  <dcterms:created xsi:type="dcterms:W3CDTF">2009-08-12T18:24:42Z</dcterms:created>
  <dcterms:modified xsi:type="dcterms:W3CDTF">2009-08-12T18:25:19Z</dcterms:modified>
</cp:coreProperties>
</file>