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AF8DB-3944-4375-A395-573D8C3E1594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BF487-08A7-4533-8758-88724832C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BF487-08A7-4533-8758-88724832CEB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801E-FBC0-4643-9634-C0BC3491594F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46AA-A8CA-4A53-BC25-5E65DD5BC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801E-FBC0-4643-9634-C0BC3491594F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46AA-A8CA-4A53-BC25-5E65DD5BC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801E-FBC0-4643-9634-C0BC3491594F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46AA-A8CA-4A53-BC25-5E65DD5BC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801E-FBC0-4643-9634-C0BC3491594F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46AA-A8CA-4A53-BC25-5E65DD5BC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801E-FBC0-4643-9634-C0BC3491594F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46AA-A8CA-4A53-BC25-5E65DD5BC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801E-FBC0-4643-9634-C0BC3491594F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46AA-A8CA-4A53-BC25-5E65DD5BC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801E-FBC0-4643-9634-C0BC3491594F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46AA-A8CA-4A53-BC25-5E65DD5BC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801E-FBC0-4643-9634-C0BC3491594F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46AA-A8CA-4A53-BC25-5E65DD5BC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801E-FBC0-4643-9634-C0BC3491594F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46AA-A8CA-4A53-BC25-5E65DD5BC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801E-FBC0-4643-9634-C0BC3491594F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46AA-A8CA-4A53-BC25-5E65DD5BC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801E-FBC0-4643-9634-C0BC3491594F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46AA-A8CA-4A53-BC25-5E65DD5BC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C801E-FBC0-4643-9634-C0BC3491594F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746AA-A8CA-4A53-BC25-5E65DD5BC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/>
          <p:cNvSpPr txBox="1"/>
          <p:nvPr/>
        </p:nvSpPr>
        <p:spPr>
          <a:xfrm>
            <a:off x="2590800" y="4572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Read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90800" y="762001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Write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419600" y="304800"/>
            <a:ext cx="4419600" cy="434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1524000"/>
            <a:ext cx="7620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 7"/>
          <p:cNvSpPr/>
          <p:nvPr/>
        </p:nvSpPr>
        <p:spPr>
          <a:xfrm>
            <a:off x="3276600" y="304800"/>
            <a:ext cx="762000" cy="434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Rectangle 8"/>
          <p:cNvSpPr/>
          <p:nvPr/>
        </p:nvSpPr>
        <p:spPr>
          <a:xfrm>
            <a:off x="4724400" y="1524000"/>
            <a:ext cx="762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Rectangle 9"/>
          <p:cNvSpPr/>
          <p:nvPr/>
        </p:nvSpPr>
        <p:spPr>
          <a:xfrm>
            <a:off x="6172200" y="1524000"/>
            <a:ext cx="762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1828800" y="1140023"/>
            <a:ext cx="745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SRAM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429000" y="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ASF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648200" y="8382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 DMA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0" y="1063823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Line Buffer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4800600" y="3352800"/>
            <a:ext cx="6858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TextBox 15"/>
          <p:cNvSpPr txBox="1"/>
          <p:nvPr/>
        </p:nvSpPr>
        <p:spPr>
          <a:xfrm>
            <a:off x="5715000" y="3581400"/>
            <a:ext cx="838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VGA Register Bank</a:t>
            </a:r>
            <a:endParaRPr lang="en-US" sz="1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934200" y="20574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7048500" y="2019300"/>
            <a:ext cx="304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34200" y="13716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 pixel (16-bit)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486400" y="20574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5600700" y="2019300"/>
            <a:ext cx="304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486400" y="145798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 pixel (32-bit)</a:t>
            </a:r>
            <a:endParaRPr lang="en-US" sz="14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038600" y="20574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4152900" y="2019300"/>
            <a:ext cx="304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38600" y="1611868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32-bit</a:t>
            </a:r>
            <a:endParaRPr lang="en-US" sz="1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590800" y="457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2705100" y="419100"/>
            <a:ext cx="304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543800" y="381000"/>
            <a:ext cx="144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VGA Driver: Counter (</a:t>
            </a:r>
            <a:r>
              <a:rPr lang="en-US" sz="1400" dirty="0" err="1" smtClean="0"/>
              <a:t>timming</a:t>
            </a:r>
            <a:r>
              <a:rPr lang="en-US" sz="1400" dirty="0" smtClean="0"/>
              <a:t>) </a:t>
            </a:r>
            <a:r>
              <a:rPr lang="en-US" sz="1400" dirty="0" err="1" smtClean="0"/>
              <a:t>HSyn</a:t>
            </a:r>
            <a:r>
              <a:rPr lang="en-US" sz="1400" dirty="0" smtClean="0"/>
              <a:t>, </a:t>
            </a:r>
            <a:r>
              <a:rPr lang="en-US" sz="1400" dirty="0" err="1" smtClean="0"/>
              <a:t>VSyn</a:t>
            </a:r>
            <a:r>
              <a:rPr lang="en-US" sz="1400" dirty="0" smtClean="0"/>
              <a:t> + DAC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2590800" y="1524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32-bit</a:t>
            </a:r>
            <a:endParaRPr lang="en-US" sz="14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038600" y="2438400"/>
            <a:ext cx="685800" cy="158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38600" y="2069068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Read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590800" y="760412"/>
            <a:ext cx="685800" cy="1588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90800" y="2069068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Read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486400" y="2438400"/>
            <a:ext cx="685800" cy="1588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86400" y="21336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Write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1828800" y="18288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752600" y="3276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828800" y="21336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828800" y="24384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 Brace 54"/>
          <p:cNvSpPr/>
          <p:nvPr/>
        </p:nvSpPr>
        <p:spPr>
          <a:xfrm>
            <a:off x="1524000" y="1828800"/>
            <a:ext cx="304800" cy="1447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6" name="Left Brace 55"/>
          <p:cNvSpPr/>
          <p:nvPr/>
        </p:nvSpPr>
        <p:spPr>
          <a:xfrm>
            <a:off x="1752600" y="1828800"/>
            <a:ext cx="76200" cy="304800"/>
          </a:xfrm>
          <a:prstGeom prst="lef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C000"/>
              </a:solidFill>
            </a:endParaRPr>
          </a:p>
        </p:txBody>
      </p:sp>
      <p:cxnSp>
        <p:nvCxnSpPr>
          <p:cNvPr id="58" name="Straight Arrow Connector 57"/>
          <p:cNvCxnSpPr>
            <a:stCxn id="56" idx="0"/>
          </p:cNvCxnSpPr>
          <p:nvPr/>
        </p:nvCxnSpPr>
        <p:spPr>
          <a:xfrm rot="5400000" flipH="1">
            <a:off x="1409700" y="1409700"/>
            <a:ext cx="533400" cy="3048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90600" y="7620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Base address</a:t>
            </a:r>
            <a:endParaRPr lang="en-US" sz="1400" dirty="0"/>
          </a:p>
        </p:txBody>
      </p:sp>
      <p:cxnSp>
        <p:nvCxnSpPr>
          <p:cNvPr id="65" name="Straight Arrow Connector 64"/>
          <p:cNvCxnSpPr/>
          <p:nvPr/>
        </p:nvCxnSpPr>
        <p:spPr>
          <a:xfrm rot="5400000" flipH="1" flipV="1">
            <a:off x="4763294" y="3009106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905000" y="18288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 line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1905000" y="21336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 line</a:t>
            </a:r>
            <a:endParaRPr lang="en-US" sz="14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1828800" y="29718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905000" y="29688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 line 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6248400" y="1905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 line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76200" y="1752600"/>
            <a:ext cx="114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Expected address: Base address + NPPL*2</a:t>
            </a:r>
            <a:endParaRPr lang="en-US" sz="1400" dirty="0"/>
          </a:p>
        </p:txBody>
      </p:sp>
      <p:cxnSp>
        <p:nvCxnSpPr>
          <p:cNvPr id="75" name="Straight Arrow Connector 74"/>
          <p:cNvCxnSpPr/>
          <p:nvPr/>
        </p:nvCxnSpPr>
        <p:spPr>
          <a:xfrm rot="10800000" flipV="1">
            <a:off x="1066800" y="2133600"/>
            <a:ext cx="838200" cy="3048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6934200" y="2426732"/>
            <a:ext cx="685800" cy="1588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34200" y="21336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Read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620000" y="1524000"/>
            <a:ext cx="762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3" name="TextBox 82"/>
          <p:cNvSpPr txBox="1"/>
          <p:nvPr/>
        </p:nvSpPr>
        <p:spPr>
          <a:xfrm>
            <a:off x="457200" y="3733800"/>
            <a:ext cx="2895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Line buffer: </a:t>
            </a:r>
            <a:r>
              <a:rPr lang="en-US" sz="1400" dirty="0" err="1" smtClean="0"/>
              <a:t>Nhìn</a:t>
            </a:r>
            <a:r>
              <a:rPr lang="en-US" sz="1400" dirty="0" smtClean="0"/>
              <a:t> </a:t>
            </a:r>
            <a:r>
              <a:rPr lang="en-US" sz="1400" dirty="0" err="1" smtClean="0"/>
              <a:t>theo</a:t>
            </a:r>
            <a:r>
              <a:rPr lang="en-US" sz="1400" dirty="0" smtClean="0"/>
              <a:t> </a:t>
            </a:r>
            <a:r>
              <a:rPr lang="en-US" sz="1400" dirty="0" err="1" smtClean="0"/>
              <a:t>các</a:t>
            </a:r>
            <a:r>
              <a:rPr lang="en-US" sz="1400" dirty="0" smtClean="0"/>
              <a:t> </a:t>
            </a:r>
            <a:r>
              <a:rPr lang="en-US" sz="1400" dirty="0" err="1" smtClean="0"/>
              <a:t>tín</a:t>
            </a:r>
            <a:r>
              <a:rPr lang="en-US" sz="1400" dirty="0" smtClean="0"/>
              <a:t> </a:t>
            </a:r>
            <a:r>
              <a:rPr lang="en-US" sz="1400" dirty="0" err="1" smtClean="0"/>
              <a:t>hiệu</a:t>
            </a:r>
            <a:r>
              <a:rPr lang="en-US" sz="1400" dirty="0" smtClean="0"/>
              <a:t> </a:t>
            </a:r>
            <a:r>
              <a:rPr lang="en-US" sz="1400" dirty="0" err="1" smtClean="0"/>
              <a:t>của</a:t>
            </a:r>
            <a:r>
              <a:rPr lang="en-US" sz="1400" dirty="0" smtClean="0"/>
              <a:t> </a:t>
            </a:r>
            <a:r>
              <a:rPr lang="en-US" sz="1400" dirty="0" err="1" smtClean="0"/>
              <a:t>hoạt</a:t>
            </a:r>
            <a:r>
              <a:rPr lang="en-US" sz="1400" dirty="0" smtClean="0"/>
              <a:t> </a:t>
            </a:r>
            <a:r>
              <a:rPr lang="en-US" sz="1400" dirty="0" err="1" smtClean="0"/>
              <a:t>động</a:t>
            </a:r>
            <a:r>
              <a:rPr lang="en-US" sz="1400" dirty="0" smtClean="0"/>
              <a:t> </a:t>
            </a:r>
            <a:r>
              <a:rPr lang="en-US" sz="1400" dirty="0" err="1" smtClean="0"/>
              <a:t>ghi</a:t>
            </a:r>
            <a:r>
              <a:rPr lang="en-US" sz="1400" dirty="0" smtClean="0"/>
              <a:t>: 1 ô </a:t>
            </a:r>
            <a:r>
              <a:rPr lang="en-US" sz="1400" dirty="0" err="1" smtClean="0"/>
              <a:t>nhớ</a:t>
            </a:r>
            <a:r>
              <a:rPr lang="en-US" sz="1400" dirty="0" smtClean="0"/>
              <a:t>  32-bit =&gt;</a:t>
            </a:r>
          </a:p>
          <a:p>
            <a:r>
              <a:rPr lang="en-US" sz="1400" dirty="0" err="1" smtClean="0"/>
              <a:t>Địa</a:t>
            </a:r>
            <a:r>
              <a:rPr lang="en-US" sz="1400" dirty="0" smtClean="0"/>
              <a:t> </a:t>
            </a:r>
            <a:r>
              <a:rPr lang="en-US" sz="1400" dirty="0" err="1" smtClean="0"/>
              <a:t>chỉ</a:t>
            </a:r>
            <a:r>
              <a:rPr lang="en-US" sz="1400" dirty="0" smtClean="0"/>
              <a:t> </a:t>
            </a:r>
            <a:r>
              <a:rPr lang="en-US" sz="1400" dirty="0" err="1" smtClean="0"/>
              <a:t>tăng</a:t>
            </a:r>
            <a:r>
              <a:rPr lang="en-US" sz="1400" dirty="0" smtClean="0"/>
              <a:t> </a:t>
            </a:r>
            <a:r>
              <a:rPr lang="en-US" sz="1400" dirty="0" err="1" smtClean="0"/>
              <a:t>lên</a:t>
            </a:r>
            <a:r>
              <a:rPr lang="en-US" sz="1400" dirty="0" smtClean="0"/>
              <a:t> 1 </a:t>
            </a:r>
            <a:r>
              <a:rPr lang="en-US" sz="1400" dirty="0" err="1" smtClean="0"/>
              <a:t>sau</a:t>
            </a:r>
            <a:r>
              <a:rPr lang="en-US" sz="1400" dirty="0" smtClean="0"/>
              <a:t> </a:t>
            </a:r>
            <a:r>
              <a:rPr lang="en-US" sz="1400" dirty="0" err="1" smtClean="0"/>
              <a:t>mỗi</a:t>
            </a:r>
            <a:r>
              <a:rPr lang="en-US" sz="1400" dirty="0" smtClean="0"/>
              <a:t> </a:t>
            </a:r>
            <a:r>
              <a:rPr lang="en-US" sz="1400" dirty="0" err="1" smtClean="0"/>
              <a:t>lần</a:t>
            </a:r>
            <a:r>
              <a:rPr lang="en-US" sz="1400" dirty="0" smtClean="0"/>
              <a:t> </a:t>
            </a:r>
            <a:r>
              <a:rPr lang="en-US" sz="1400" dirty="0" err="1" smtClean="0"/>
              <a:t>ghi</a:t>
            </a:r>
            <a:endParaRPr 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457200" y="4572000"/>
            <a:ext cx="289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SRAM: </a:t>
            </a:r>
            <a:r>
              <a:rPr lang="en-US" sz="1400" dirty="0" err="1" smtClean="0"/>
              <a:t>Chứa</a:t>
            </a:r>
            <a:r>
              <a:rPr lang="en-US" sz="1400" dirty="0" smtClean="0"/>
              <a:t> </a:t>
            </a:r>
            <a:r>
              <a:rPr lang="en-US" sz="1400" dirty="0" err="1" smtClean="0"/>
              <a:t>dữ</a:t>
            </a:r>
            <a:r>
              <a:rPr lang="en-US" sz="1400" dirty="0" smtClean="0"/>
              <a:t> </a:t>
            </a:r>
            <a:r>
              <a:rPr lang="en-US" sz="1400" dirty="0" err="1" smtClean="0"/>
              <a:t>liệu</a:t>
            </a:r>
            <a:r>
              <a:rPr lang="en-US" sz="1400" dirty="0" smtClean="0"/>
              <a:t>/ </a:t>
            </a:r>
            <a:r>
              <a:rPr lang="en-US" sz="1400" dirty="0" err="1" smtClean="0"/>
              <a:t>mã</a:t>
            </a:r>
            <a:r>
              <a:rPr lang="en-US" sz="1400" dirty="0" smtClean="0"/>
              <a:t> </a:t>
            </a:r>
            <a:r>
              <a:rPr lang="en-US" sz="1400" dirty="0" err="1" smtClean="0"/>
              <a:t>lệnh</a:t>
            </a:r>
            <a:r>
              <a:rPr lang="en-US" sz="1400" dirty="0" smtClean="0"/>
              <a:t> </a:t>
            </a:r>
            <a:r>
              <a:rPr lang="en-US" sz="1400" dirty="0" err="1" smtClean="0"/>
              <a:t>của</a:t>
            </a:r>
            <a:r>
              <a:rPr lang="en-US" sz="1400" dirty="0" smtClean="0"/>
              <a:t>  </a:t>
            </a:r>
            <a:r>
              <a:rPr lang="en-US" sz="1400" dirty="0" err="1" smtClean="0"/>
              <a:t>hệ</a:t>
            </a:r>
            <a:r>
              <a:rPr lang="en-US" sz="1400" dirty="0" smtClean="0"/>
              <a:t> </a:t>
            </a:r>
            <a:r>
              <a:rPr lang="en-US" sz="1400" dirty="0" err="1" smtClean="0"/>
              <a:t>thống</a:t>
            </a:r>
            <a:r>
              <a:rPr lang="en-US" sz="1400" dirty="0" smtClean="0"/>
              <a:t> (VD:  CPU):  1 ô </a:t>
            </a:r>
            <a:r>
              <a:rPr lang="en-US" sz="1400" dirty="0" err="1" smtClean="0"/>
              <a:t>nhớ</a:t>
            </a:r>
            <a:r>
              <a:rPr lang="en-US" sz="1400" dirty="0" smtClean="0"/>
              <a:t>  8-bit =&gt; </a:t>
            </a:r>
            <a:r>
              <a:rPr lang="en-US" sz="1400" dirty="0" err="1" smtClean="0"/>
              <a:t>Địa</a:t>
            </a:r>
            <a:r>
              <a:rPr lang="en-US" sz="1400" dirty="0" smtClean="0"/>
              <a:t> </a:t>
            </a:r>
            <a:r>
              <a:rPr lang="en-US" sz="1400" dirty="0" err="1" smtClean="0"/>
              <a:t>chỉ</a:t>
            </a:r>
            <a:r>
              <a:rPr lang="en-US" sz="1400" dirty="0" smtClean="0"/>
              <a:t> </a:t>
            </a:r>
            <a:r>
              <a:rPr lang="en-US" sz="1400" dirty="0" err="1" smtClean="0"/>
              <a:t>tăng</a:t>
            </a:r>
            <a:r>
              <a:rPr lang="en-US" sz="1400" dirty="0" smtClean="0"/>
              <a:t> </a:t>
            </a:r>
            <a:r>
              <a:rPr lang="en-US" sz="1400" dirty="0" err="1" smtClean="0"/>
              <a:t>lên</a:t>
            </a:r>
            <a:r>
              <a:rPr lang="en-US" sz="1400" dirty="0" smtClean="0"/>
              <a:t> </a:t>
            </a:r>
            <a:r>
              <a:rPr lang="en-US" sz="1400" dirty="0" err="1" smtClean="0"/>
              <a:t>sau</a:t>
            </a:r>
            <a:r>
              <a:rPr lang="en-US" sz="1400" dirty="0" smtClean="0"/>
              <a:t> </a:t>
            </a:r>
            <a:r>
              <a:rPr lang="en-US" sz="1400" dirty="0" err="1" smtClean="0"/>
              <a:t>mỗi</a:t>
            </a:r>
            <a:r>
              <a:rPr lang="en-US" sz="1400" dirty="0" smtClean="0"/>
              <a:t> </a:t>
            </a:r>
            <a:r>
              <a:rPr lang="en-US" sz="1400" dirty="0" err="1" smtClean="0"/>
              <a:t>lần</a:t>
            </a:r>
            <a:r>
              <a:rPr lang="en-US" sz="1400" dirty="0" smtClean="0"/>
              <a:t> </a:t>
            </a:r>
            <a:r>
              <a:rPr lang="en-US" sz="1400" dirty="0" err="1" smtClean="0"/>
              <a:t>đọc</a:t>
            </a:r>
            <a:r>
              <a:rPr lang="en-US" sz="1400" dirty="0" smtClean="0"/>
              <a:t> </a:t>
            </a:r>
            <a:r>
              <a:rPr lang="en-US" sz="1400" dirty="0" err="1" smtClean="0"/>
              <a:t>là</a:t>
            </a:r>
            <a:r>
              <a:rPr lang="en-US" sz="1400" dirty="0" smtClean="0"/>
              <a:t> 4 (</a:t>
            </a:r>
            <a:r>
              <a:rPr lang="en-US" sz="1400" dirty="0" err="1" smtClean="0"/>
              <a:t>tương</a:t>
            </a:r>
            <a:r>
              <a:rPr lang="en-US" sz="1400" dirty="0" smtClean="0"/>
              <a:t> </a:t>
            </a:r>
            <a:r>
              <a:rPr lang="en-US" sz="1400" dirty="0" err="1" smtClean="0"/>
              <a:t>đương</a:t>
            </a:r>
            <a:r>
              <a:rPr lang="en-US" sz="1400" dirty="0" smtClean="0"/>
              <a:t> 4 byte)</a:t>
            </a:r>
            <a:endParaRPr lang="en-US" sz="1400" dirty="0"/>
          </a:p>
        </p:txBody>
      </p:sp>
      <p:sp>
        <p:nvSpPr>
          <p:cNvPr id="86" name="Rectangle 85"/>
          <p:cNvSpPr/>
          <p:nvPr/>
        </p:nvSpPr>
        <p:spPr>
          <a:xfrm>
            <a:off x="1828800" y="304800"/>
            <a:ext cx="7620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0" name="TextBox 89"/>
          <p:cNvSpPr txBox="1"/>
          <p:nvPr/>
        </p:nvSpPr>
        <p:spPr>
          <a:xfrm>
            <a:off x="1921283" y="0"/>
            <a:ext cx="745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CPU</a:t>
            </a:r>
            <a:endParaRPr lang="en-US" sz="1400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590800" y="1066800"/>
            <a:ext cx="685800" cy="1588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590800" y="2438400"/>
            <a:ext cx="685800" cy="158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2590800" y="1981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5400000">
            <a:off x="2705100" y="1943100"/>
            <a:ext cx="304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590800" y="16764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32-bit</a:t>
            </a:r>
            <a:endParaRPr lang="en-US" sz="14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038600" y="4038600"/>
            <a:ext cx="762000" cy="1588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038600" y="3581400"/>
            <a:ext cx="762000" cy="1588"/>
          </a:xfrm>
          <a:prstGeom prst="straightConnector1">
            <a:avLst/>
          </a:prstGeom>
          <a:ln w="38100"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>
            <a:off x="4152900" y="3543300"/>
            <a:ext cx="304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038600" y="37338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Read/Write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124</Words>
  <Application>Microsoft Office PowerPoint</Application>
  <PresentationFormat>On-screen Show (4:3)</PresentationFormat>
  <Paragraphs>29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9</cp:revision>
  <dcterms:created xsi:type="dcterms:W3CDTF">2021-11-14T02:23:04Z</dcterms:created>
  <dcterms:modified xsi:type="dcterms:W3CDTF">2021-11-28T02:15:34Z</dcterms:modified>
</cp:coreProperties>
</file>