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CBF1-7BF8-766F-31EA-5A1E4AF21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9B957-F538-3CDA-DCA3-7BD8051B1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A81F4-EF26-70CE-1987-69F65ACD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4BA9-C55D-422C-9ADE-19E4734DEA1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FAEEC-CB55-ED0C-679A-2E62ED3F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7C176-3529-4F6F-4B0E-46A77629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0CBF-5E7A-4167-8AC0-6941B7E96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8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D7475-C841-31B3-AEB0-07BC6585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F2F40-7C6D-9628-C573-882011837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86471-8428-53E5-DE43-F23B9FC0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4BA9-C55D-422C-9ADE-19E4734DEA1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E96CE-2350-2009-257E-3E8D27F6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B0828-BDF1-D96A-0231-04A79112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0CBF-5E7A-4167-8AC0-6941B7E96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7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647FF-FBD3-DB64-6B1B-2DA67848B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FDE7A-A52B-89D0-18F0-04CBD3876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EF531-8CF4-E46D-18F3-12BB9D3D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4BA9-C55D-422C-9ADE-19E4734DEA1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9EDEA-CA4D-DC4C-CF86-EFAD9697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F155E-8A30-3F8C-FE69-0080B3B8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0CBF-5E7A-4167-8AC0-6941B7E96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7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8488-E538-3470-1D35-F4B1271C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2A05-847E-D17A-BC89-3D730A67C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4774D-9A7A-2574-976D-ED28EA75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4BA9-C55D-422C-9ADE-19E4734DEA1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67DFA-442F-C4E2-EB05-A677F312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FF491-993E-1684-5574-6D8C448D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0CBF-5E7A-4167-8AC0-6941B7E96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5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F39E-FE96-6DB5-40CF-DD61AD31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4980C-7CB3-CD8C-339D-101ABAAF4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1603C-4BF5-7378-8FD4-7F1ABE5A6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4BA9-C55D-422C-9ADE-19E4734DEA1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49F9B-E943-B49F-E48F-62B07E59B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C2C69-2CEE-9099-90F0-37EA3BC0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0CBF-5E7A-4167-8AC0-6941B7E96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8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326F6-9736-6F14-4651-EB14E48F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78577-92E0-8822-B545-36C7C15FC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CEA6A-4092-FE7C-200F-5B06870C5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E8DC4-D686-E9D6-1031-987F03DDA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4BA9-C55D-422C-9ADE-19E4734DEA1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A149C-8EAE-23BB-695C-74BA5365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BA8B3-9440-A307-CE52-C7BA36C4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0CBF-5E7A-4167-8AC0-6941B7E96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9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F66E-5A0E-438E-297D-538B0F90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5D9AB-9F4B-AB10-7A0E-9C16A0CA5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12E3F-478E-7449-3A00-4245EAA06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30260-A4B4-8FE2-46C4-96F64AA0B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7F287-62D1-C011-E868-83EB4FA6E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6BE89D-2D0D-90D8-911A-D28D7BA4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4BA9-C55D-422C-9ADE-19E4734DEA1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F6495-BC37-57DB-EA7D-04D6B4148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19990-3CCD-AAF8-68AD-5E599184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0CBF-5E7A-4167-8AC0-6941B7E96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0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63E5-1564-1A6E-12EE-67E13185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C26C1-5916-6B2D-E888-BDF82474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4BA9-C55D-422C-9ADE-19E4734DEA1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F03BF-94AC-7BA1-A6D1-7248ECA5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FCCB4-D426-2BAF-EEC5-58C964529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0CBF-5E7A-4167-8AC0-6941B7E96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562CC-2B2A-DA56-CF3D-2A5A55E1F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4BA9-C55D-422C-9ADE-19E4734DEA1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E4957-80A0-0977-C4D3-3E798E70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D6C5F-ACD5-1C13-48EA-0FB17C1E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0CBF-5E7A-4167-8AC0-6941B7E96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9CB85-27F6-43DE-E00C-08178A6C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B2326-79DE-6999-0318-DBED08462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CF6BC-0F9A-A447-5313-906254723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A272F-AEB6-8DB1-20B7-2889CDEBE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4BA9-C55D-422C-9ADE-19E4734DEA1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9FA89-B2A7-71C3-2982-12321FD3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CBF87-0A6F-3D0E-DAF2-9674AF8E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0CBF-5E7A-4167-8AC0-6941B7E96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3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2CA5-1911-1D8B-3328-FA2A9A1F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D0026-3806-395F-A9FF-03C8B856A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A6A0F-16A3-788E-DA7E-FD6B96A0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87479-F82F-8925-6B2F-E28B5FB7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4BA9-C55D-422C-9ADE-19E4734DEA1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39C41-63E2-8EFD-99B5-BACFFF26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6B016-6CCE-FFDF-1A69-9BAEF373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0CBF-5E7A-4167-8AC0-6941B7E96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0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1EF248-A672-F39B-F43B-2205D835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55360-6632-9935-C2B2-A91433B4B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50C2B-05AC-CE18-7475-39ABD470D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F4BA9-C55D-422C-9ADE-19E4734DEA1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3D734-22D4-81F2-A734-77556AA4F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958CF-BB37-39D1-7FCF-168B81FCE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B0CBF-5E7A-4167-8AC0-6941B7E96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3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539BCBB-DF01-A2A6-4235-E08BC0729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795" y="0"/>
            <a:ext cx="521835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18825B-0360-96B4-CFDA-733A7641B56F}"/>
              </a:ext>
            </a:extLst>
          </p:cNvPr>
          <p:cNvSpPr txBox="1"/>
          <p:nvPr/>
        </p:nvSpPr>
        <p:spPr>
          <a:xfrm>
            <a:off x="289367" y="196770"/>
            <a:ext cx="407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Bài tập cây đỏ đen</a:t>
            </a:r>
          </a:p>
        </p:txBody>
      </p:sp>
    </p:spTree>
    <p:extLst>
      <p:ext uri="{BB962C8B-B14F-4D97-AF65-F5344CB8AC3E}">
        <p14:creationId xmlns:p14="http://schemas.microsoft.com/office/powerpoint/2010/main" val="8625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9A1D16-BD50-4BF1-138E-203F98607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08" y="752352"/>
            <a:ext cx="5105211" cy="6105647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63C06A9A-BAFD-9377-5993-9B2C94266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81" y="752354"/>
            <a:ext cx="5105211" cy="6105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4D6792-C323-BE14-D38B-E8AB6CDC09DD}"/>
              </a:ext>
            </a:extLst>
          </p:cNvPr>
          <p:cNvSpPr txBox="1"/>
          <p:nvPr/>
        </p:nvSpPr>
        <p:spPr>
          <a:xfrm>
            <a:off x="810228" y="243068"/>
            <a:ext cx="566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Bài tập </a:t>
            </a:r>
            <a:r>
              <a:rPr lang="en-US" dirty="0" err="1"/>
              <a:t>computational_graph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BEE64518B0F02F4A9372AEB48674D108" ma:contentTypeVersion="7" ma:contentTypeDescription="Tạo tài liệu mới." ma:contentTypeScope="" ma:versionID="2923b0fa780c58a05d30549abb8df4d0">
  <xsd:schema xmlns:xsd="http://www.w3.org/2001/XMLSchema" xmlns:xs="http://www.w3.org/2001/XMLSchema" xmlns:p="http://schemas.microsoft.com/office/2006/metadata/properties" xmlns:ns3="db66208d-8128-4b2e-a837-aedb0add30f2" xmlns:ns4="bd5d138d-8740-4a43-ba52-d183c139f168" targetNamespace="http://schemas.microsoft.com/office/2006/metadata/properties" ma:root="true" ma:fieldsID="22f9b555ce8e5c69f4b73c593a58d49b" ns3:_="" ns4:_="">
    <xsd:import namespace="db66208d-8128-4b2e-a837-aedb0add30f2"/>
    <xsd:import namespace="bd5d138d-8740-4a43-ba52-d183c139f16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66208d-8128-4b2e-a837-aedb0add30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5d138d-8740-4a43-ba52-d183c139f16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C27F4C-6438-455E-B5B8-989C084B15E8}">
  <ds:schemaRefs>
    <ds:schemaRef ds:uri="db66208d-8128-4b2e-a837-aedb0add30f2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infopath/2007/PartnerControls"/>
    <ds:schemaRef ds:uri="bd5d138d-8740-4a43-ba52-d183c139f168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214A9D2-40CC-4D51-88BE-35717B2822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D09E43-5996-4D4C-9005-EBB31CCE1C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66208d-8128-4b2e-a837-aedb0add30f2"/>
    <ds:schemaRef ds:uri="bd5d138d-8740-4a43-ba52-d183c139f1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Lê Quang Hùng</dc:creator>
  <cp:lastModifiedBy>Lê Quang Hùng</cp:lastModifiedBy>
  <cp:revision>1</cp:revision>
  <dcterms:created xsi:type="dcterms:W3CDTF">2022-05-17T06:12:12Z</dcterms:created>
  <dcterms:modified xsi:type="dcterms:W3CDTF">2022-05-17T06:19:44Z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0x010100BEE64518B0F02F4A9372AEB48674D108</vt:lpwstr>
  </property>
</Properties>
</file>