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7AF2-FE68-5F2E-8710-60EEE841D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6CC26-466A-2E27-D759-06F70C611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24C80-CE63-2F1F-5FD2-3374AE50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0030-1505-4B68-8592-9812E421C6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7C417-0A44-7FD8-A6BB-1CF04836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2679-DA3A-4A47-87F5-6B60CDDE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E208-C3B3-4BE7-ADFB-9337FF0D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D9D4-81CA-F29D-2CFF-F2DDB14A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C8B00-81DE-DAAF-C6C8-073DE58C9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B1E8-9C44-60E4-6B6E-AF01C1FF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0030-1505-4B68-8592-9812E421C6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A2278-D8C4-09F8-7AFD-BD4421C4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EEB0-B2EC-4CAE-4C35-9C77B180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E208-C3B3-4BE7-ADFB-9337FF0D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13770-8D20-61E5-7B3B-67A89CCF3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07FC8-9CE6-A8A1-570B-312E9D3D9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8449-D748-A5A0-9A17-90E70E56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0030-1505-4B68-8592-9812E421C6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F20E0-5652-6C5F-87C8-9C64BB8E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3E95-4824-271F-22F8-8F3CDA70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E208-C3B3-4BE7-ADFB-9337FF0D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0E49-26D7-8C8F-6A1B-29070E22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17A0-248E-E2FF-2927-0A9723DF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248D-984B-7FFE-047B-3020EA5B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0030-1505-4B68-8592-9812E421C6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C556-84FF-E3E7-A363-A8159180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8195-3438-97B3-56FA-6CADDEAD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E208-C3B3-4BE7-ADFB-9337FF0D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902E-04C9-C922-EF1A-D3F48ED2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2097D-FCA1-251F-975C-3B28B69DB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69CF-5D17-69D6-7BEA-A3C75388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0030-1505-4B68-8592-9812E421C6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4B710-6C10-0888-DBC7-15E5E496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4D77-CC0B-036F-21FC-7FB87CA9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E208-C3B3-4BE7-ADFB-9337FF0D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73E5-8493-2982-09A7-B7FCA132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153D-1C14-1436-F3C5-3DC7DFAF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C8A5E-19DB-E572-914D-4DE25FA68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A389F-4C1B-1EEC-5C71-525101DA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0030-1505-4B68-8592-9812E421C6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D7639-EF1A-E475-C840-9CDA7228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A3CB-5E72-9B8B-C61D-5621B23F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E208-C3B3-4BE7-ADFB-9337FF0D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4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BE20-7A98-9444-A935-933431C4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E3D7-47F6-E742-6F2E-B347F206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E245E-AEC9-FF3A-CCC6-BE338714A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59462-F72E-87E0-B406-9EEDCFB79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E8EA-06C3-EB00-4537-7D194336A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D2219-6E68-4C3B-3055-9FE4E2E6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0030-1505-4B68-8592-9812E421C6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605DF-E0D5-6C70-7492-6BB68600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ED4D7-AAFC-7D6A-3E30-A16C08E2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E208-C3B3-4BE7-ADFB-9337FF0D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66E7-5B0B-216D-BC40-550FC07F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AE5CD-1ACE-6FAE-8D80-1FAE02EB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0030-1505-4B68-8592-9812E421C6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B7059-C2A5-82F6-91A4-E9C956D0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7C93C-1BFA-8125-C6DD-CE02F74D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E208-C3B3-4BE7-ADFB-9337FF0D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6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9AC8D-5959-84C2-3E65-D7C38773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0030-1505-4B68-8592-9812E421C6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8214B-C53A-ED43-2C67-2C06CBF3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22DCD-75BE-5EB5-3192-C114C33D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E208-C3B3-4BE7-ADFB-9337FF0D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D93E-9331-9413-BFB4-53C0B066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CFF8-A460-E5BF-92A4-2DB813A39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0BB34-1FE6-4D5E-81F0-980194B6C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2A9AD-CF04-34C7-FEF9-EC48CADC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0030-1505-4B68-8592-9812E421C6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E5B5-9F2B-4229-DFD3-AE925B53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B4FF7-91FC-1250-2692-230810A8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E208-C3B3-4BE7-ADFB-9337FF0D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2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C2A1-86C6-FC8A-C6CD-3F86C5BA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F2633-B9E1-3901-0D69-F57FE0B0F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A2D26-C53C-8CE3-390D-63DB5B5FD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6C921-D3BF-2220-14A6-7E5FFEB8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0030-1505-4B68-8592-9812E421C6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7A385-8364-1A02-F090-D8376A72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26BEB-7504-8826-69B2-1294604F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E208-C3B3-4BE7-ADFB-9337FF0D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3BE3C-E05A-FD69-FC78-6ACF09BD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ECCD6-4CA2-B512-5728-C7EA55EB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4126-F143-A036-3B34-8C3F3AE8C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20030-1505-4B68-8592-9812E421C609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E1570-E919-B377-EDDA-F03388867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B9426-F052-6CD4-93D4-FF24CA8CE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E208-C3B3-4BE7-ADFB-9337FF0D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E2232-E99A-2718-C108-D39FC9BE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37893"/>
            <a:ext cx="11728196" cy="60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9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EAE05-C28C-498E-9D26-8CB72172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027"/>
            <a:ext cx="12192000" cy="64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4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5EA77-BB6C-1871-8F98-F3620E12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5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1B69A-2AA2-93EC-BEB3-CD58AA193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" y="285477"/>
            <a:ext cx="11880610" cy="62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1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35034-60F7-C96E-343C-2095BAF4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1" y="281667"/>
            <a:ext cx="11751058" cy="62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0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21540-A8C6-DAB3-9E49-BA529A69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6" y="300719"/>
            <a:ext cx="11857748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FD97E-3A69-96DD-9D56-F04A309A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9" y="338822"/>
            <a:ext cx="11781541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8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CFD48A-849C-822E-B644-7612B7E99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8" y="285477"/>
            <a:ext cx="11804403" cy="62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4CDD2-BD7C-510A-377D-9532F7FA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86"/>
            <a:ext cx="12192000" cy="65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4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C4A55-EFA5-CA6C-F6CC-CC8B0AD0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58"/>
            <a:ext cx="12192000" cy="64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6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C68A2-55E3-4A3B-A2F1-0917D9B1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07"/>
            <a:ext cx="12192000" cy="64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9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DEC65-E9B4-0CD1-631A-ADB846752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087"/>
            <a:ext cx="12192000" cy="64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5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Quang Hùng</dc:creator>
  <cp:lastModifiedBy>Lê Quang Hùng</cp:lastModifiedBy>
  <cp:revision>1</cp:revision>
  <dcterms:created xsi:type="dcterms:W3CDTF">2022-06-07T07:34:45Z</dcterms:created>
  <dcterms:modified xsi:type="dcterms:W3CDTF">2022-06-07T07:39:24Z</dcterms:modified>
</cp:coreProperties>
</file>