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8" r:id="rId3"/>
    <p:sldId id="260" r:id="rId4"/>
    <p:sldId id="261" r:id="rId5"/>
    <p:sldId id="312" r:id="rId6"/>
    <p:sldId id="264" r:id="rId7"/>
    <p:sldId id="266" r:id="rId8"/>
    <p:sldId id="320" r:id="rId9"/>
    <p:sldId id="316" r:id="rId10"/>
    <p:sldId id="259" r:id="rId11"/>
    <p:sldId id="318" r:id="rId12"/>
    <p:sldId id="290" r:id="rId13"/>
  </p:sldIdLst>
  <p:sldSz cx="9144000" cy="5143500" type="screen16x9"/>
  <p:notesSz cx="6858000" cy="9144000"/>
  <p:embeddedFontLst>
    <p:embeddedFont>
      <p:font typeface="Arimo" panose="020B0604020202020204" charset="0"/>
      <p:regular r:id="rId15"/>
      <p:bold r:id="rId16"/>
      <p:italic r:id="rId17"/>
      <p:boldItalic r:id="rId18"/>
    </p:embeddedFont>
    <p:embeddedFont>
      <p:font typeface="Bai Jamjuree" panose="020B0604020202020204" charset="-34"/>
      <p:regular r:id="rId19"/>
      <p:bold r:id="rId20"/>
      <p:italic r:id="rId21"/>
      <p:boldItalic r:id="rId22"/>
    </p:embeddedFont>
    <p:embeddedFont>
      <p:font typeface="Bai Jamjuree SemiBold" panose="020B0604020202020204" charset="-34"/>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80BFF4-5B8A-40FC-825E-571668524235}">
  <a:tblStyle styleId="{8580BFF4-5B8A-40FC-825E-5716685242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0" name="Google Shape;2880;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287bc30461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287bc30461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14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4"/>
        <p:cNvGrpSpPr/>
        <p:nvPr/>
      </p:nvGrpSpPr>
      <p:grpSpPr>
        <a:xfrm>
          <a:off x="0" y="0"/>
          <a:ext cx="0" cy="0"/>
          <a:chOff x="0" y="0"/>
          <a:chExt cx="0" cy="0"/>
        </a:xfrm>
      </p:grpSpPr>
      <p:sp>
        <p:nvSpPr>
          <p:cNvPr id="2885" name="Google Shape;288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0122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8"/>
        <p:cNvGrpSpPr/>
        <p:nvPr/>
      </p:nvGrpSpPr>
      <p:grpSpPr>
        <a:xfrm>
          <a:off x="0" y="0"/>
          <a:ext cx="0" cy="0"/>
          <a:chOff x="0" y="0"/>
          <a:chExt cx="0" cy="0"/>
        </a:xfrm>
      </p:grpSpPr>
      <p:sp>
        <p:nvSpPr>
          <p:cNvPr id="3099" name="Google Shape;30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0" name="Google Shape;31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642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287bc30461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287bc30461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31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79"/>
        <p:cNvGrpSpPr/>
        <p:nvPr/>
      </p:nvGrpSpPr>
      <p:grpSpPr>
        <a:xfrm>
          <a:off x="0" y="0"/>
          <a:ext cx="0" cy="0"/>
          <a:chOff x="0" y="0"/>
          <a:chExt cx="0" cy="0"/>
        </a:xfrm>
      </p:grpSpPr>
      <p:sp>
        <p:nvSpPr>
          <p:cNvPr id="1880" name="Google Shape;188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81" name="Google Shape;1881;p26"/>
          <p:cNvSpPr txBox="1">
            <a:spLocks noGrp="1"/>
          </p:cNvSpPr>
          <p:nvPr>
            <p:ph type="subTitle" idx="1"/>
          </p:nvPr>
        </p:nvSpPr>
        <p:spPr>
          <a:xfrm>
            <a:off x="1596800" y="1887575"/>
            <a:ext cx="2811000" cy="9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2" name="Google Shape;1882;p26"/>
          <p:cNvSpPr txBox="1">
            <a:spLocks noGrp="1"/>
          </p:cNvSpPr>
          <p:nvPr>
            <p:ph type="subTitle" idx="2"/>
          </p:nvPr>
        </p:nvSpPr>
        <p:spPr>
          <a:xfrm>
            <a:off x="5619776" y="1887575"/>
            <a:ext cx="2811000" cy="9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3" name="Google Shape;1883;p26"/>
          <p:cNvSpPr txBox="1">
            <a:spLocks noGrp="1"/>
          </p:cNvSpPr>
          <p:nvPr>
            <p:ph type="subTitle" idx="3"/>
          </p:nvPr>
        </p:nvSpPr>
        <p:spPr>
          <a:xfrm>
            <a:off x="1596800" y="3738500"/>
            <a:ext cx="2811000" cy="8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4" name="Google Shape;1884;p26"/>
          <p:cNvSpPr txBox="1">
            <a:spLocks noGrp="1"/>
          </p:cNvSpPr>
          <p:nvPr>
            <p:ph type="subTitle" idx="4"/>
          </p:nvPr>
        </p:nvSpPr>
        <p:spPr>
          <a:xfrm>
            <a:off x="5619776" y="3738500"/>
            <a:ext cx="2811000" cy="8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5" name="Google Shape;1885;p26"/>
          <p:cNvSpPr txBox="1">
            <a:spLocks noGrp="1"/>
          </p:cNvSpPr>
          <p:nvPr>
            <p:ph type="subTitle" idx="5"/>
          </p:nvPr>
        </p:nvSpPr>
        <p:spPr>
          <a:xfrm>
            <a:off x="1596800" y="1499275"/>
            <a:ext cx="2811000" cy="49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886" name="Google Shape;1886;p26"/>
          <p:cNvSpPr txBox="1">
            <a:spLocks noGrp="1"/>
          </p:cNvSpPr>
          <p:nvPr>
            <p:ph type="subTitle" idx="6"/>
          </p:nvPr>
        </p:nvSpPr>
        <p:spPr>
          <a:xfrm>
            <a:off x="1596800" y="3350400"/>
            <a:ext cx="2811000" cy="49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887" name="Google Shape;1887;p26"/>
          <p:cNvSpPr txBox="1">
            <a:spLocks noGrp="1"/>
          </p:cNvSpPr>
          <p:nvPr>
            <p:ph type="subTitle" idx="7"/>
          </p:nvPr>
        </p:nvSpPr>
        <p:spPr>
          <a:xfrm>
            <a:off x="5619750" y="1499275"/>
            <a:ext cx="2811000" cy="49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888" name="Google Shape;1888;p26"/>
          <p:cNvSpPr txBox="1">
            <a:spLocks noGrp="1"/>
          </p:cNvSpPr>
          <p:nvPr>
            <p:ph type="subTitle" idx="8"/>
          </p:nvPr>
        </p:nvSpPr>
        <p:spPr>
          <a:xfrm>
            <a:off x="5619750" y="3350400"/>
            <a:ext cx="2811000" cy="499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Bai Jamjuree"/>
              <a:buNone/>
              <a:defRPr sz="2200" b="1">
                <a:solidFill>
                  <a:schemeClr val="dk1"/>
                </a:solidFill>
                <a:latin typeface="Bai Jamjuree"/>
                <a:ea typeface="Bai Jamjuree"/>
                <a:cs typeface="Bai Jamjuree"/>
                <a:sym typeface="Bai Jamjuree"/>
              </a:defRPr>
            </a:lvl1pPr>
            <a:lvl2pPr lvl="1"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algn="ctr"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grpSp>
        <p:nvGrpSpPr>
          <p:cNvPr id="1889" name="Google Shape;1889;p26"/>
          <p:cNvGrpSpPr/>
          <p:nvPr/>
        </p:nvGrpSpPr>
        <p:grpSpPr>
          <a:xfrm>
            <a:off x="-125088" y="3272709"/>
            <a:ext cx="653056" cy="655170"/>
            <a:chOff x="1926550" y="3146625"/>
            <a:chExt cx="301225" cy="302200"/>
          </a:xfrm>
        </p:grpSpPr>
        <p:sp>
          <p:nvSpPr>
            <p:cNvPr id="1890" name="Google Shape;1890;p26"/>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6"/>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6"/>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6"/>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6"/>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6"/>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6"/>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6"/>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6"/>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9" name="Google Shape;1899;p26"/>
          <p:cNvGrpSpPr/>
          <p:nvPr/>
        </p:nvGrpSpPr>
        <p:grpSpPr>
          <a:xfrm>
            <a:off x="-1569900" y="627950"/>
            <a:ext cx="9952461" cy="5175547"/>
            <a:chOff x="-1569900" y="627950"/>
            <a:chExt cx="9952461" cy="5175547"/>
          </a:xfrm>
        </p:grpSpPr>
        <p:sp>
          <p:nvSpPr>
            <p:cNvPr id="1900" name="Google Shape;1900;p26"/>
            <p:cNvSpPr/>
            <p:nvPr/>
          </p:nvSpPr>
          <p:spPr>
            <a:xfrm>
              <a:off x="-1569900" y="6279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6"/>
            <p:cNvSpPr/>
            <p:nvPr/>
          </p:nvSpPr>
          <p:spPr>
            <a:xfrm rot="2700000">
              <a:off x="73397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2" name="Google Shape;1902;p26"/>
          <p:cNvGrpSpPr/>
          <p:nvPr/>
        </p:nvGrpSpPr>
        <p:grpSpPr>
          <a:xfrm>
            <a:off x="8562654" y="1570199"/>
            <a:ext cx="1038623" cy="768672"/>
            <a:chOff x="4134800" y="4361300"/>
            <a:chExt cx="662725" cy="490475"/>
          </a:xfrm>
        </p:grpSpPr>
        <p:sp>
          <p:nvSpPr>
            <p:cNvPr id="1903" name="Google Shape;1903;p26"/>
            <p:cNvSpPr/>
            <p:nvPr/>
          </p:nvSpPr>
          <p:spPr>
            <a:xfrm>
              <a:off x="4468850" y="4392775"/>
              <a:ext cx="153600" cy="165250"/>
            </a:xfrm>
            <a:custGeom>
              <a:avLst/>
              <a:gdLst/>
              <a:ahLst/>
              <a:cxnLst/>
              <a:rect l="l" t="t" r="r" b="b"/>
              <a:pathLst>
                <a:path w="6144" h="6610" extrusionOk="0">
                  <a:moveTo>
                    <a:pt x="1653" y="0"/>
                  </a:moveTo>
                  <a:lnTo>
                    <a:pt x="1" y="3305"/>
                  </a:lnTo>
                  <a:cubicBezTo>
                    <a:pt x="1204" y="4031"/>
                    <a:pt x="2163" y="5173"/>
                    <a:pt x="2645" y="6609"/>
                  </a:cubicBezTo>
                  <a:lnTo>
                    <a:pt x="6144" y="5439"/>
                  </a:lnTo>
                  <a:cubicBezTo>
                    <a:pt x="5340" y="3033"/>
                    <a:pt x="3699" y="1148"/>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6"/>
            <p:cNvSpPr/>
            <p:nvPr/>
          </p:nvSpPr>
          <p:spPr>
            <a:xfrm>
              <a:off x="4531650" y="4528750"/>
              <a:ext cx="110900" cy="176200"/>
            </a:xfrm>
            <a:custGeom>
              <a:avLst/>
              <a:gdLst/>
              <a:ahLst/>
              <a:cxnLst/>
              <a:rect l="l" t="t" r="r" b="b"/>
              <a:pathLst>
                <a:path w="4436" h="7048" extrusionOk="0">
                  <a:moveTo>
                    <a:pt x="3632" y="0"/>
                  </a:moveTo>
                  <a:lnTo>
                    <a:pt x="128" y="1170"/>
                  </a:lnTo>
                  <a:cubicBezTo>
                    <a:pt x="616" y="2606"/>
                    <a:pt x="527" y="4098"/>
                    <a:pt x="0" y="5401"/>
                  </a:cubicBezTo>
                  <a:lnTo>
                    <a:pt x="3305" y="7047"/>
                  </a:lnTo>
                  <a:cubicBezTo>
                    <a:pt x="4247" y="4902"/>
                    <a:pt x="4436" y="2407"/>
                    <a:pt x="3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6"/>
            <p:cNvSpPr/>
            <p:nvPr/>
          </p:nvSpPr>
          <p:spPr>
            <a:xfrm>
              <a:off x="4328725" y="4361300"/>
              <a:ext cx="181325" cy="114250"/>
            </a:xfrm>
            <a:custGeom>
              <a:avLst/>
              <a:gdLst/>
              <a:ahLst/>
              <a:cxnLst/>
              <a:rect l="l" t="t" r="r" b="b"/>
              <a:pathLst>
                <a:path w="7253" h="4570" extrusionOk="0">
                  <a:moveTo>
                    <a:pt x="2458" y="0"/>
                  </a:moveTo>
                  <a:cubicBezTo>
                    <a:pt x="1644" y="0"/>
                    <a:pt x="819" y="103"/>
                    <a:pt x="0" y="317"/>
                  </a:cubicBezTo>
                  <a:lnTo>
                    <a:pt x="1170" y="3826"/>
                  </a:lnTo>
                  <a:cubicBezTo>
                    <a:pt x="1596" y="3736"/>
                    <a:pt x="2022" y="3692"/>
                    <a:pt x="2443" y="3692"/>
                  </a:cubicBezTo>
                  <a:cubicBezTo>
                    <a:pt x="3568" y="3692"/>
                    <a:pt x="4656" y="4004"/>
                    <a:pt x="5600" y="4569"/>
                  </a:cubicBezTo>
                  <a:lnTo>
                    <a:pt x="7252" y="1265"/>
                  </a:lnTo>
                  <a:cubicBezTo>
                    <a:pt x="5809" y="447"/>
                    <a:pt x="4158"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6"/>
            <p:cNvSpPr/>
            <p:nvPr/>
          </p:nvSpPr>
          <p:spPr>
            <a:xfrm>
              <a:off x="4134800" y="4368925"/>
              <a:ext cx="223175" cy="315100"/>
            </a:xfrm>
            <a:custGeom>
              <a:avLst/>
              <a:gdLst/>
              <a:ahLst/>
              <a:cxnLst/>
              <a:rect l="l" t="t" r="r" b="b"/>
              <a:pathLst>
                <a:path w="8927" h="12604" extrusionOk="0">
                  <a:moveTo>
                    <a:pt x="7757" y="0"/>
                  </a:moveTo>
                  <a:cubicBezTo>
                    <a:pt x="7535" y="56"/>
                    <a:pt x="7319" y="122"/>
                    <a:pt x="7103" y="195"/>
                  </a:cubicBezTo>
                  <a:cubicBezTo>
                    <a:pt x="4702" y="1010"/>
                    <a:pt x="2817" y="2651"/>
                    <a:pt x="1664" y="4697"/>
                  </a:cubicBezTo>
                  <a:cubicBezTo>
                    <a:pt x="355" y="7025"/>
                    <a:pt x="0" y="9870"/>
                    <a:pt x="910" y="12603"/>
                  </a:cubicBezTo>
                  <a:lnTo>
                    <a:pt x="4408" y="11433"/>
                  </a:lnTo>
                  <a:cubicBezTo>
                    <a:pt x="3820" y="9665"/>
                    <a:pt x="4087" y="7818"/>
                    <a:pt x="4974" y="6343"/>
                  </a:cubicBezTo>
                  <a:cubicBezTo>
                    <a:pt x="5700" y="5135"/>
                    <a:pt x="6837" y="4175"/>
                    <a:pt x="8267" y="3699"/>
                  </a:cubicBezTo>
                  <a:cubicBezTo>
                    <a:pt x="8489" y="3621"/>
                    <a:pt x="8705" y="3566"/>
                    <a:pt x="8927" y="3516"/>
                  </a:cubicBezTo>
                  <a:lnTo>
                    <a:pt x="7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6"/>
            <p:cNvSpPr/>
            <p:nvPr/>
          </p:nvSpPr>
          <p:spPr>
            <a:xfrm>
              <a:off x="4157525" y="4654875"/>
              <a:ext cx="456900" cy="196900"/>
            </a:xfrm>
            <a:custGeom>
              <a:avLst/>
              <a:gdLst/>
              <a:ahLst/>
              <a:cxnLst/>
              <a:rect l="l" t="t" r="r" b="b"/>
              <a:pathLst>
                <a:path w="18276" h="7876" extrusionOk="0">
                  <a:moveTo>
                    <a:pt x="3499" y="1"/>
                  </a:moveTo>
                  <a:lnTo>
                    <a:pt x="1" y="1171"/>
                  </a:lnTo>
                  <a:cubicBezTo>
                    <a:pt x="915" y="3904"/>
                    <a:pt x="2911" y="5967"/>
                    <a:pt x="5357" y="7042"/>
                  </a:cubicBezTo>
                  <a:cubicBezTo>
                    <a:pt x="6589" y="7583"/>
                    <a:pt x="7935" y="7875"/>
                    <a:pt x="9312" y="7875"/>
                  </a:cubicBezTo>
                  <a:cubicBezTo>
                    <a:pt x="10338" y="7875"/>
                    <a:pt x="11382" y="7713"/>
                    <a:pt x="12409" y="7369"/>
                  </a:cubicBezTo>
                  <a:cubicBezTo>
                    <a:pt x="12620" y="7297"/>
                    <a:pt x="12836" y="7214"/>
                    <a:pt x="13041" y="7131"/>
                  </a:cubicBezTo>
                  <a:cubicBezTo>
                    <a:pt x="15459" y="6133"/>
                    <a:pt x="17283" y="4265"/>
                    <a:pt x="18275" y="2013"/>
                  </a:cubicBezTo>
                  <a:lnTo>
                    <a:pt x="14971" y="367"/>
                  </a:lnTo>
                  <a:cubicBezTo>
                    <a:pt x="14405" y="1764"/>
                    <a:pt x="13318" y="2951"/>
                    <a:pt x="11871" y="3621"/>
                  </a:cubicBezTo>
                  <a:cubicBezTo>
                    <a:pt x="11672" y="3721"/>
                    <a:pt x="11455" y="3804"/>
                    <a:pt x="11245" y="3871"/>
                  </a:cubicBezTo>
                  <a:cubicBezTo>
                    <a:pt x="10601" y="4087"/>
                    <a:pt x="9947" y="4190"/>
                    <a:pt x="9303" y="4190"/>
                  </a:cubicBezTo>
                  <a:cubicBezTo>
                    <a:pt x="8510" y="4190"/>
                    <a:pt x="7733" y="4034"/>
                    <a:pt x="7014" y="3743"/>
                  </a:cubicBezTo>
                  <a:cubicBezTo>
                    <a:pt x="5406" y="3084"/>
                    <a:pt x="4092" y="1770"/>
                    <a:pt x="3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6"/>
            <p:cNvSpPr/>
            <p:nvPr/>
          </p:nvSpPr>
          <p:spPr>
            <a:xfrm>
              <a:off x="4700475" y="4418975"/>
              <a:ext cx="97050" cy="10825"/>
            </a:xfrm>
            <a:custGeom>
              <a:avLst/>
              <a:gdLst/>
              <a:ahLst/>
              <a:cxnLst/>
              <a:rect l="l" t="t" r="r" b="b"/>
              <a:pathLst>
                <a:path w="3882" h="433" extrusionOk="0">
                  <a:moveTo>
                    <a:pt x="0" y="0"/>
                  </a:moveTo>
                  <a:lnTo>
                    <a:pt x="0" y="432"/>
                  </a:lnTo>
                  <a:lnTo>
                    <a:pt x="3882" y="432"/>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6"/>
            <p:cNvSpPr/>
            <p:nvPr/>
          </p:nvSpPr>
          <p:spPr>
            <a:xfrm>
              <a:off x="4700475" y="4441825"/>
              <a:ext cx="97050" cy="10850"/>
            </a:xfrm>
            <a:custGeom>
              <a:avLst/>
              <a:gdLst/>
              <a:ahLst/>
              <a:cxnLst/>
              <a:rect l="l" t="t" r="r" b="b"/>
              <a:pathLst>
                <a:path w="3882" h="434" extrusionOk="0">
                  <a:moveTo>
                    <a:pt x="0" y="1"/>
                  </a:moveTo>
                  <a:lnTo>
                    <a:pt x="0" y="433"/>
                  </a:lnTo>
                  <a:lnTo>
                    <a:pt x="3882" y="433"/>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6"/>
            <p:cNvSpPr/>
            <p:nvPr/>
          </p:nvSpPr>
          <p:spPr>
            <a:xfrm>
              <a:off x="4700475" y="4464575"/>
              <a:ext cx="61000" cy="10825"/>
            </a:xfrm>
            <a:custGeom>
              <a:avLst/>
              <a:gdLst/>
              <a:ahLst/>
              <a:cxnLst/>
              <a:rect l="l" t="t" r="r" b="b"/>
              <a:pathLst>
                <a:path w="2440" h="433" extrusionOk="0">
                  <a:moveTo>
                    <a:pt x="0" y="0"/>
                  </a:moveTo>
                  <a:lnTo>
                    <a:pt x="0" y="433"/>
                  </a:lnTo>
                  <a:lnTo>
                    <a:pt x="2440" y="433"/>
                  </a:lnTo>
                  <a:lnTo>
                    <a:pt x="2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6"/>
            <p:cNvSpPr/>
            <p:nvPr/>
          </p:nvSpPr>
          <p:spPr>
            <a:xfrm>
              <a:off x="4569200" y="4418975"/>
              <a:ext cx="107175" cy="89975"/>
            </a:xfrm>
            <a:custGeom>
              <a:avLst/>
              <a:gdLst/>
              <a:ahLst/>
              <a:cxnLst/>
              <a:rect l="l" t="t" r="r" b="b"/>
              <a:pathLst>
                <a:path w="4287" h="3599" extrusionOk="0">
                  <a:moveTo>
                    <a:pt x="3294" y="0"/>
                  </a:moveTo>
                  <a:lnTo>
                    <a:pt x="1" y="3305"/>
                  </a:lnTo>
                  <a:lnTo>
                    <a:pt x="300" y="3598"/>
                  </a:lnTo>
                  <a:lnTo>
                    <a:pt x="3472" y="432"/>
                  </a:lnTo>
                  <a:lnTo>
                    <a:pt x="4287" y="432"/>
                  </a:lnTo>
                  <a:lnTo>
                    <a:pt x="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3"/>
          <p:cNvSpPr txBox="1">
            <a:spLocks noGrp="1"/>
          </p:cNvSpPr>
          <p:nvPr>
            <p:ph type="title"/>
          </p:nvPr>
        </p:nvSpPr>
        <p:spPr>
          <a:xfrm>
            <a:off x="4984000" y="2425950"/>
            <a:ext cx="3447000" cy="1511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2" name="Google Shape;142;p3"/>
          <p:cNvSpPr txBox="1">
            <a:spLocks noGrp="1"/>
          </p:cNvSpPr>
          <p:nvPr>
            <p:ph type="title" idx="2" hasCustomPrompt="1"/>
          </p:nvPr>
        </p:nvSpPr>
        <p:spPr>
          <a:xfrm>
            <a:off x="6841375" y="1206150"/>
            <a:ext cx="1589400" cy="1219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82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143" name="Google Shape;143;p3"/>
          <p:cNvGrpSpPr/>
          <p:nvPr/>
        </p:nvGrpSpPr>
        <p:grpSpPr>
          <a:xfrm>
            <a:off x="-1666101" y="-772157"/>
            <a:ext cx="6906217" cy="6132458"/>
            <a:chOff x="-1666101" y="-772157"/>
            <a:chExt cx="6906217" cy="6132458"/>
          </a:xfrm>
        </p:grpSpPr>
        <p:sp>
          <p:nvSpPr>
            <p:cNvPr id="144" name="Google Shape;144;p3"/>
            <p:cNvSpPr/>
            <p:nvPr/>
          </p:nvSpPr>
          <p:spPr>
            <a:xfrm rot="6282900" flipH="1">
              <a:off x="-136555" y="-343754"/>
              <a:ext cx="3847123" cy="613006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928434">
              <a:off x="1551539" y="-633102"/>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a:off x="364175" y="4517094"/>
            <a:ext cx="957233" cy="960331"/>
            <a:chOff x="1926550" y="3146625"/>
            <a:chExt cx="301225" cy="302200"/>
          </a:xfrm>
        </p:grpSpPr>
        <p:sp>
          <p:nvSpPr>
            <p:cNvPr id="147" name="Google Shape;147;p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1"/>
        <p:cNvGrpSpPr/>
        <p:nvPr/>
      </p:nvGrpSpPr>
      <p:grpSpPr>
        <a:xfrm>
          <a:off x="0" y="0"/>
          <a:ext cx="0" cy="0"/>
          <a:chOff x="0" y="0"/>
          <a:chExt cx="0" cy="0"/>
        </a:xfrm>
      </p:grpSpPr>
      <p:grpSp>
        <p:nvGrpSpPr>
          <p:cNvPr id="532" name="Google Shape;532;p8"/>
          <p:cNvGrpSpPr/>
          <p:nvPr/>
        </p:nvGrpSpPr>
        <p:grpSpPr>
          <a:xfrm>
            <a:off x="-1061550" y="3836400"/>
            <a:ext cx="10327339" cy="2055057"/>
            <a:chOff x="-1061550" y="3836400"/>
            <a:chExt cx="10327339" cy="2055057"/>
          </a:xfrm>
        </p:grpSpPr>
        <p:sp>
          <p:nvSpPr>
            <p:cNvPr id="533" name="Google Shape;533;p8"/>
            <p:cNvSpPr/>
            <p:nvPr/>
          </p:nvSpPr>
          <p:spPr>
            <a:xfrm>
              <a:off x="-1061550" y="38364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rot="2700000">
              <a:off x="7896367" y="4571791"/>
              <a:ext cx="1163613" cy="1064101"/>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8"/>
          <p:cNvGrpSpPr/>
          <p:nvPr/>
        </p:nvGrpSpPr>
        <p:grpSpPr>
          <a:xfrm>
            <a:off x="-191160" y="743296"/>
            <a:ext cx="10271962" cy="4997583"/>
            <a:chOff x="-191160" y="743296"/>
            <a:chExt cx="10271962" cy="4997583"/>
          </a:xfrm>
        </p:grpSpPr>
        <p:grpSp>
          <p:nvGrpSpPr>
            <p:cNvPr id="536" name="Google Shape;536;p8"/>
            <p:cNvGrpSpPr/>
            <p:nvPr/>
          </p:nvGrpSpPr>
          <p:grpSpPr>
            <a:xfrm>
              <a:off x="8413047" y="1481468"/>
              <a:ext cx="494188" cy="463084"/>
              <a:chOff x="1281300" y="2251475"/>
              <a:chExt cx="280025" cy="262400"/>
            </a:xfrm>
          </p:grpSpPr>
          <p:sp>
            <p:nvSpPr>
              <p:cNvPr id="537" name="Google Shape;537;p8"/>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8"/>
            <p:cNvGrpSpPr/>
            <p:nvPr/>
          </p:nvGrpSpPr>
          <p:grpSpPr>
            <a:xfrm>
              <a:off x="-191160" y="1157173"/>
              <a:ext cx="724536" cy="726912"/>
              <a:chOff x="1926550" y="3146625"/>
              <a:chExt cx="301225" cy="302200"/>
            </a:xfrm>
          </p:grpSpPr>
          <p:sp>
            <p:nvSpPr>
              <p:cNvPr id="543" name="Google Shape;543;p8"/>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8"/>
            <p:cNvGrpSpPr/>
            <p:nvPr/>
          </p:nvGrpSpPr>
          <p:grpSpPr>
            <a:xfrm rot="-2700000">
              <a:off x="8524388" y="2080306"/>
              <a:ext cx="1286279" cy="1296852"/>
              <a:chOff x="5254975" y="-194125"/>
              <a:chExt cx="1286291" cy="1296864"/>
            </a:xfrm>
          </p:grpSpPr>
          <p:sp>
            <p:nvSpPr>
              <p:cNvPr id="553" name="Google Shape;553;p8"/>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8"/>
              <p:cNvGrpSpPr/>
              <p:nvPr/>
            </p:nvGrpSpPr>
            <p:grpSpPr>
              <a:xfrm>
                <a:off x="5256207" y="-187096"/>
                <a:ext cx="1194991" cy="979137"/>
                <a:chOff x="3398625" y="3024000"/>
                <a:chExt cx="720525" cy="590375"/>
              </a:xfrm>
            </p:grpSpPr>
            <p:sp>
              <p:nvSpPr>
                <p:cNvPr id="555" name="Google Shape;555;p8"/>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0" name="Google Shape;660;p8"/>
            <p:cNvGrpSpPr/>
            <p:nvPr/>
          </p:nvGrpSpPr>
          <p:grpSpPr>
            <a:xfrm>
              <a:off x="303108" y="4541320"/>
              <a:ext cx="1311785" cy="1199559"/>
              <a:chOff x="263225" y="4401542"/>
              <a:chExt cx="1464372" cy="1339093"/>
            </a:xfrm>
          </p:grpSpPr>
          <p:sp>
            <p:nvSpPr>
              <p:cNvPr id="661" name="Google Shape;661;p8"/>
              <p:cNvSpPr/>
              <p:nvPr/>
            </p:nvSpPr>
            <p:spPr>
              <a:xfrm>
                <a:off x="263225" y="4401542"/>
                <a:ext cx="1464372" cy="1339093"/>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662;p8"/>
              <p:cNvGrpSpPr/>
              <p:nvPr/>
            </p:nvGrpSpPr>
            <p:grpSpPr>
              <a:xfrm>
                <a:off x="966093" y="4411222"/>
                <a:ext cx="700860" cy="1270891"/>
                <a:chOff x="4635175" y="3032900"/>
                <a:chExt cx="243025" cy="440700"/>
              </a:xfrm>
            </p:grpSpPr>
            <p:sp>
              <p:nvSpPr>
                <p:cNvPr id="663" name="Google Shape;663;p8"/>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2" name="Google Shape;692;p8"/>
            <p:cNvGrpSpPr/>
            <p:nvPr/>
          </p:nvGrpSpPr>
          <p:grpSpPr>
            <a:xfrm>
              <a:off x="466129" y="743296"/>
              <a:ext cx="494189" cy="354486"/>
              <a:chOff x="2560975" y="2574850"/>
              <a:chExt cx="265750" cy="190625"/>
            </a:xfrm>
          </p:grpSpPr>
          <p:sp>
            <p:nvSpPr>
              <p:cNvPr id="693" name="Google Shape;693;p8"/>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7" name="Google Shape;697;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8"/>
        <p:cNvGrpSpPr/>
        <p:nvPr/>
      </p:nvGrpSpPr>
      <p:grpSpPr>
        <a:xfrm>
          <a:off x="0" y="0"/>
          <a:ext cx="0" cy="0"/>
          <a:chOff x="0" y="0"/>
          <a:chExt cx="0" cy="0"/>
        </a:xfrm>
      </p:grpSpPr>
      <p:grpSp>
        <p:nvGrpSpPr>
          <p:cNvPr id="699" name="Google Shape;699;p9"/>
          <p:cNvGrpSpPr/>
          <p:nvPr/>
        </p:nvGrpSpPr>
        <p:grpSpPr>
          <a:xfrm>
            <a:off x="-630078" y="-939025"/>
            <a:ext cx="10775676" cy="7222004"/>
            <a:chOff x="-630078" y="-939025"/>
            <a:chExt cx="10775676" cy="7222004"/>
          </a:xfrm>
        </p:grpSpPr>
        <p:sp>
          <p:nvSpPr>
            <p:cNvPr id="700" name="Google Shape;700;p9"/>
            <p:cNvSpPr/>
            <p:nvPr/>
          </p:nvSpPr>
          <p:spPr>
            <a:xfrm>
              <a:off x="-630075" y="-93902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9"/>
            <p:cNvGrpSpPr/>
            <p:nvPr/>
          </p:nvGrpSpPr>
          <p:grpSpPr>
            <a:xfrm>
              <a:off x="7221832" y="918487"/>
              <a:ext cx="2923767" cy="5364491"/>
              <a:chOff x="7221832" y="918487"/>
              <a:chExt cx="2923767" cy="5364491"/>
            </a:xfrm>
          </p:grpSpPr>
          <p:sp>
            <p:nvSpPr>
              <p:cNvPr id="702" name="Google Shape;702;p9"/>
              <p:cNvSpPr/>
              <p:nvPr/>
            </p:nvSpPr>
            <p:spPr>
              <a:xfrm rot="874579" flipH="1">
                <a:off x="7615733" y="2665495"/>
                <a:ext cx="2135965" cy="3403478"/>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9"/>
              <p:cNvGrpSpPr/>
              <p:nvPr/>
            </p:nvGrpSpPr>
            <p:grpSpPr>
              <a:xfrm rot="-4096985">
                <a:off x="8133527" y="1156676"/>
                <a:ext cx="1621070" cy="1634394"/>
                <a:chOff x="7221825" y="539500"/>
                <a:chExt cx="775575" cy="781950"/>
              </a:xfrm>
            </p:grpSpPr>
            <p:sp>
              <p:nvSpPr>
                <p:cNvPr id="704" name="Google Shape;704;p9"/>
                <p:cNvSpPr/>
                <p:nvPr/>
              </p:nvSpPr>
              <p:spPr>
                <a:xfrm>
                  <a:off x="7221825" y="539500"/>
                  <a:ext cx="775575" cy="78195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 name="Google Shape;705;p9"/>
                <p:cNvGrpSpPr/>
                <p:nvPr/>
              </p:nvGrpSpPr>
              <p:grpSpPr>
                <a:xfrm>
                  <a:off x="7222525" y="543700"/>
                  <a:ext cx="720525" cy="590375"/>
                  <a:chOff x="3398625" y="3024000"/>
                  <a:chExt cx="720525" cy="590375"/>
                </a:xfrm>
              </p:grpSpPr>
              <p:sp>
                <p:nvSpPr>
                  <p:cNvPr id="706" name="Google Shape;706;p9"/>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9"/>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9"/>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9"/>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9"/>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1" name="Google Shape;811;p9"/>
              <p:cNvGrpSpPr/>
              <p:nvPr/>
            </p:nvGrpSpPr>
            <p:grpSpPr>
              <a:xfrm rot="778270">
                <a:off x="7694748" y="3962186"/>
                <a:ext cx="1318121" cy="1471437"/>
                <a:chOff x="3390175" y="4223650"/>
                <a:chExt cx="549325" cy="613250"/>
              </a:xfrm>
            </p:grpSpPr>
            <p:sp>
              <p:nvSpPr>
                <p:cNvPr id="812" name="Google Shape;812;p9"/>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9"/>
              <p:cNvGrpSpPr/>
              <p:nvPr/>
            </p:nvGrpSpPr>
            <p:grpSpPr>
              <a:xfrm>
                <a:off x="7963504" y="2937049"/>
                <a:ext cx="1038623" cy="768672"/>
                <a:chOff x="4134800" y="4361300"/>
                <a:chExt cx="662725" cy="490475"/>
              </a:xfrm>
            </p:grpSpPr>
            <p:sp>
              <p:nvSpPr>
                <p:cNvPr id="823" name="Google Shape;823;p9"/>
                <p:cNvSpPr/>
                <p:nvPr/>
              </p:nvSpPr>
              <p:spPr>
                <a:xfrm>
                  <a:off x="4468850" y="4392775"/>
                  <a:ext cx="153600" cy="165250"/>
                </a:xfrm>
                <a:custGeom>
                  <a:avLst/>
                  <a:gdLst/>
                  <a:ahLst/>
                  <a:cxnLst/>
                  <a:rect l="l" t="t" r="r" b="b"/>
                  <a:pathLst>
                    <a:path w="6144" h="6610" extrusionOk="0">
                      <a:moveTo>
                        <a:pt x="1653" y="0"/>
                      </a:moveTo>
                      <a:lnTo>
                        <a:pt x="1" y="3305"/>
                      </a:lnTo>
                      <a:cubicBezTo>
                        <a:pt x="1204" y="4031"/>
                        <a:pt x="2163" y="5173"/>
                        <a:pt x="2645" y="6609"/>
                      </a:cubicBezTo>
                      <a:lnTo>
                        <a:pt x="6144" y="5439"/>
                      </a:lnTo>
                      <a:cubicBezTo>
                        <a:pt x="5340" y="3033"/>
                        <a:pt x="3699" y="1148"/>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4531650" y="4528750"/>
                  <a:ext cx="110900" cy="176200"/>
                </a:xfrm>
                <a:custGeom>
                  <a:avLst/>
                  <a:gdLst/>
                  <a:ahLst/>
                  <a:cxnLst/>
                  <a:rect l="l" t="t" r="r" b="b"/>
                  <a:pathLst>
                    <a:path w="4436" h="7048" extrusionOk="0">
                      <a:moveTo>
                        <a:pt x="3632" y="0"/>
                      </a:moveTo>
                      <a:lnTo>
                        <a:pt x="128" y="1170"/>
                      </a:lnTo>
                      <a:cubicBezTo>
                        <a:pt x="616" y="2606"/>
                        <a:pt x="527" y="4098"/>
                        <a:pt x="0" y="5401"/>
                      </a:cubicBezTo>
                      <a:lnTo>
                        <a:pt x="3305" y="7047"/>
                      </a:lnTo>
                      <a:cubicBezTo>
                        <a:pt x="4247" y="4902"/>
                        <a:pt x="4436" y="2407"/>
                        <a:pt x="3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4328725" y="4361300"/>
                  <a:ext cx="181325" cy="114250"/>
                </a:xfrm>
                <a:custGeom>
                  <a:avLst/>
                  <a:gdLst/>
                  <a:ahLst/>
                  <a:cxnLst/>
                  <a:rect l="l" t="t" r="r" b="b"/>
                  <a:pathLst>
                    <a:path w="7253" h="4570" extrusionOk="0">
                      <a:moveTo>
                        <a:pt x="2458" y="0"/>
                      </a:moveTo>
                      <a:cubicBezTo>
                        <a:pt x="1644" y="0"/>
                        <a:pt x="819" y="103"/>
                        <a:pt x="0" y="317"/>
                      </a:cubicBezTo>
                      <a:lnTo>
                        <a:pt x="1170" y="3826"/>
                      </a:lnTo>
                      <a:cubicBezTo>
                        <a:pt x="1596" y="3736"/>
                        <a:pt x="2022" y="3692"/>
                        <a:pt x="2443" y="3692"/>
                      </a:cubicBezTo>
                      <a:cubicBezTo>
                        <a:pt x="3568" y="3692"/>
                        <a:pt x="4656" y="4004"/>
                        <a:pt x="5600" y="4569"/>
                      </a:cubicBezTo>
                      <a:lnTo>
                        <a:pt x="7252" y="1265"/>
                      </a:lnTo>
                      <a:cubicBezTo>
                        <a:pt x="5809" y="447"/>
                        <a:pt x="4158"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4134800" y="4368925"/>
                  <a:ext cx="223175" cy="315100"/>
                </a:xfrm>
                <a:custGeom>
                  <a:avLst/>
                  <a:gdLst/>
                  <a:ahLst/>
                  <a:cxnLst/>
                  <a:rect l="l" t="t" r="r" b="b"/>
                  <a:pathLst>
                    <a:path w="8927" h="12604" extrusionOk="0">
                      <a:moveTo>
                        <a:pt x="7757" y="0"/>
                      </a:moveTo>
                      <a:cubicBezTo>
                        <a:pt x="7535" y="56"/>
                        <a:pt x="7319" y="122"/>
                        <a:pt x="7103" y="195"/>
                      </a:cubicBezTo>
                      <a:cubicBezTo>
                        <a:pt x="4702" y="1010"/>
                        <a:pt x="2817" y="2651"/>
                        <a:pt x="1664" y="4697"/>
                      </a:cubicBezTo>
                      <a:cubicBezTo>
                        <a:pt x="355" y="7025"/>
                        <a:pt x="0" y="9870"/>
                        <a:pt x="910" y="12603"/>
                      </a:cubicBezTo>
                      <a:lnTo>
                        <a:pt x="4408" y="11433"/>
                      </a:lnTo>
                      <a:cubicBezTo>
                        <a:pt x="3820" y="9665"/>
                        <a:pt x="4087" y="7818"/>
                        <a:pt x="4974" y="6343"/>
                      </a:cubicBezTo>
                      <a:cubicBezTo>
                        <a:pt x="5700" y="5135"/>
                        <a:pt x="6837" y="4175"/>
                        <a:pt x="8267" y="3699"/>
                      </a:cubicBezTo>
                      <a:cubicBezTo>
                        <a:pt x="8489" y="3621"/>
                        <a:pt x="8705" y="3566"/>
                        <a:pt x="8927" y="3516"/>
                      </a:cubicBezTo>
                      <a:lnTo>
                        <a:pt x="7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4157525" y="4654875"/>
                  <a:ext cx="456900" cy="196900"/>
                </a:xfrm>
                <a:custGeom>
                  <a:avLst/>
                  <a:gdLst/>
                  <a:ahLst/>
                  <a:cxnLst/>
                  <a:rect l="l" t="t" r="r" b="b"/>
                  <a:pathLst>
                    <a:path w="18276" h="7876" extrusionOk="0">
                      <a:moveTo>
                        <a:pt x="3499" y="1"/>
                      </a:moveTo>
                      <a:lnTo>
                        <a:pt x="1" y="1171"/>
                      </a:lnTo>
                      <a:cubicBezTo>
                        <a:pt x="915" y="3904"/>
                        <a:pt x="2911" y="5967"/>
                        <a:pt x="5357" y="7042"/>
                      </a:cubicBezTo>
                      <a:cubicBezTo>
                        <a:pt x="6589" y="7583"/>
                        <a:pt x="7935" y="7875"/>
                        <a:pt x="9312" y="7875"/>
                      </a:cubicBezTo>
                      <a:cubicBezTo>
                        <a:pt x="10338" y="7875"/>
                        <a:pt x="11382" y="7713"/>
                        <a:pt x="12409" y="7369"/>
                      </a:cubicBezTo>
                      <a:cubicBezTo>
                        <a:pt x="12620" y="7297"/>
                        <a:pt x="12836" y="7214"/>
                        <a:pt x="13041" y="7131"/>
                      </a:cubicBezTo>
                      <a:cubicBezTo>
                        <a:pt x="15459" y="6133"/>
                        <a:pt x="17283" y="4265"/>
                        <a:pt x="18275" y="2013"/>
                      </a:cubicBezTo>
                      <a:lnTo>
                        <a:pt x="14971" y="367"/>
                      </a:lnTo>
                      <a:cubicBezTo>
                        <a:pt x="14405" y="1764"/>
                        <a:pt x="13318" y="2951"/>
                        <a:pt x="11871" y="3621"/>
                      </a:cubicBezTo>
                      <a:cubicBezTo>
                        <a:pt x="11672" y="3721"/>
                        <a:pt x="11455" y="3804"/>
                        <a:pt x="11245" y="3871"/>
                      </a:cubicBezTo>
                      <a:cubicBezTo>
                        <a:pt x="10601" y="4087"/>
                        <a:pt x="9947" y="4190"/>
                        <a:pt x="9303" y="4190"/>
                      </a:cubicBezTo>
                      <a:cubicBezTo>
                        <a:pt x="8510" y="4190"/>
                        <a:pt x="7733" y="4034"/>
                        <a:pt x="7014" y="3743"/>
                      </a:cubicBezTo>
                      <a:cubicBezTo>
                        <a:pt x="5406" y="3084"/>
                        <a:pt x="4092" y="1770"/>
                        <a:pt x="3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4700475" y="4418975"/>
                  <a:ext cx="97050" cy="10825"/>
                </a:xfrm>
                <a:custGeom>
                  <a:avLst/>
                  <a:gdLst/>
                  <a:ahLst/>
                  <a:cxnLst/>
                  <a:rect l="l" t="t" r="r" b="b"/>
                  <a:pathLst>
                    <a:path w="3882" h="433" extrusionOk="0">
                      <a:moveTo>
                        <a:pt x="0" y="0"/>
                      </a:moveTo>
                      <a:lnTo>
                        <a:pt x="0" y="432"/>
                      </a:lnTo>
                      <a:lnTo>
                        <a:pt x="3882" y="432"/>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4700475" y="4441825"/>
                  <a:ext cx="97050" cy="10850"/>
                </a:xfrm>
                <a:custGeom>
                  <a:avLst/>
                  <a:gdLst/>
                  <a:ahLst/>
                  <a:cxnLst/>
                  <a:rect l="l" t="t" r="r" b="b"/>
                  <a:pathLst>
                    <a:path w="3882" h="434" extrusionOk="0">
                      <a:moveTo>
                        <a:pt x="0" y="1"/>
                      </a:moveTo>
                      <a:lnTo>
                        <a:pt x="0" y="433"/>
                      </a:lnTo>
                      <a:lnTo>
                        <a:pt x="3882" y="433"/>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4700475" y="4464575"/>
                  <a:ext cx="61000" cy="10825"/>
                </a:xfrm>
                <a:custGeom>
                  <a:avLst/>
                  <a:gdLst/>
                  <a:ahLst/>
                  <a:cxnLst/>
                  <a:rect l="l" t="t" r="r" b="b"/>
                  <a:pathLst>
                    <a:path w="2440" h="433" extrusionOk="0">
                      <a:moveTo>
                        <a:pt x="0" y="0"/>
                      </a:moveTo>
                      <a:lnTo>
                        <a:pt x="0" y="433"/>
                      </a:lnTo>
                      <a:lnTo>
                        <a:pt x="2440" y="433"/>
                      </a:lnTo>
                      <a:lnTo>
                        <a:pt x="2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4569200" y="4418975"/>
                  <a:ext cx="107175" cy="89975"/>
                </a:xfrm>
                <a:custGeom>
                  <a:avLst/>
                  <a:gdLst/>
                  <a:ahLst/>
                  <a:cxnLst/>
                  <a:rect l="l" t="t" r="r" b="b"/>
                  <a:pathLst>
                    <a:path w="4287" h="3599" extrusionOk="0">
                      <a:moveTo>
                        <a:pt x="3294" y="0"/>
                      </a:moveTo>
                      <a:lnTo>
                        <a:pt x="1" y="3305"/>
                      </a:lnTo>
                      <a:lnTo>
                        <a:pt x="300" y="3598"/>
                      </a:lnTo>
                      <a:lnTo>
                        <a:pt x="3472" y="432"/>
                      </a:lnTo>
                      <a:lnTo>
                        <a:pt x="4287" y="432"/>
                      </a:lnTo>
                      <a:lnTo>
                        <a:pt x="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2" name="Google Shape;832;p9"/>
            <p:cNvGrpSpPr/>
            <p:nvPr/>
          </p:nvGrpSpPr>
          <p:grpSpPr>
            <a:xfrm>
              <a:off x="-630078" y="320669"/>
              <a:ext cx="2765628" cy="3006407"/>
              <a:chOff x="-630078" y="320669"/>
              <a:chExt cx="2765628" cy="3006407"/>
            </a:xfrm>
          </p:grpSpPr>
          <p:grpSp>
            <p:nvGrpSpPr>
              <p:cNvPr id="833" name="Google Shape;833;p9"/>
              <p:cNvGrpSpPr/>
              <p:nvPr/>
            </p:nvGrpSpPr>
            <p:grpSpPr>
              <a:xfrm rot="-5400000">
                <a:off x="-682586" y="2151072"/>
                <a:ext cx="1228511" cy="1123495"/>
                <a:chOff x="1771025" y="3883888"/>
                <a:chExt cx="507775" cy="464350"/>
              </a:xfrm>
            </p:grpSpPr>
            <p:sp>
              <p:nvSpPr>
                <p:cNvPr id="834" name="Google Shape;834;p9"/>
                <p:cNvSpPr/>
                <p:nvPr/>
              </p:nvSpPr>
              <p:spPr>
                <a:xfrm>
                  <a:off x="1771025" y="3883888"/>
                  <a:ext cx="507775" cy="46435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9"/>
                <p:cNvGrpSpPr/>
                <p:nvPr/>
              </p:nvGrpSpPr>
              <p:grpSpPr>
                <a:xfrm>
                  <a:off x="2014700" y="3887263"/>
                  <a:ext cx="243025" cy="440700"/>
                  <a:chOff x="4635175" y="3032900"/>
                  <a:chExt cx="243025" cy="440700"/>
                </a:xfrm>
              </p:grpSpPr>
              <p:sp>
                <p:nvSpPr>
                  <p:cNvPr id="836" name="Google Shape;836;p9"/>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9"/>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9"/>
              <p:cNvGrpSpPr/>
              <p:nvPr/>
            </p:nvGrpSpPr>
            <p:grpSpPr>
              <a:xfrm>
                <a:off x="-172490" y="539502"/>
                <a:ext cx="1496033" cy="1471429"/>
                <a:chOff x="1077550" y="2914675"/>
                <a:chExt cx="494050" cy="485925"/>
              </a:xfrm>
            </p:grpSpPr>
            <p:sp>
              <p:nvSpPr>
                <p:cNvPr id="866" name="Google Shape;866;p9"/>
                <p:cNvSpPr/>
                <p:nvPr/>
              </p:nvSpPr>
              <p:spPr>
                <a:xfrm>
                  <a:off x="1273675" y="2914675"/>
                  <a:ext cx="94575" cy="137300"/>
                </a:xfrm>
                <a:custGeom>
                  <a:avLst/>
                  <a:gdLst/>
                  <a:ahLst/>
                  <a:cxnLst/>
                  <a:rect l="l" t="t" r="r" b="b"/>
                  <a:pathLst>
                    <a:path w="3783" h="5492" extrusionOk="0">
                      <a:moveTo>
                        <a:pt x="2871" y="0"/>
                      </a:moveTo>
                      <a:cubicBezTo>
                        <a:pt x="2812" y="0"/>
                        <a:pt x="2773" y="8"/>
                        <a:pt x="2773" y="8"/>
                      </a:cubicBezTo>
                      <a:lnTo>
                        <a:pt x="1" y="5492"/>
                      </a:lnTo>
                      <a:lnTo>
                        <a:pt x="1" y="5492"/>
                      </a:lnTo>
                      <a:lnTo>
                        <a:pt x="2984" y="4361"/>
                      </a:lnTo>
                      <a:lnTo>
                        <a:pt x="3472" y="1694"/>
                      </a:lnTo>
                      <a:cubicBezTo>
                        <a:pt x="3782" y="146"/>
                        <a:pt x="3129" y="0"/>
                        <a:pt x="2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9"/>
                <p:cNvSpPr/>
                <p:nvPr/>
              </p:nvSpPr>
              <p:spPr>
                <a:xfrm>
                  <a:off x="1245950" y="2994075"/>
                  <a:ext cx="279900" cy="110850"/>
                </a:xfrm>
                <a:custGeom>
                  <a:avLst/>
                  <a:gdLst/>
                  <a:ahLst/>
                  <a:cxnLst/>
                  <a:rect l="l" t="t" r="r" b="b"/>
                  <a:pathLst>
                    <a:path w="11196" h="4434" extrusionOk="0">
                      <a:moveTo>
                        <a:pt x="5119" y="0"/>
                      </a:moveTo>
                      <a:cubicBezTo>
                        <a:pt x="4851" y="0"/>
                        <a:pt x="4595" y="106"/>
                        <a:pt x="4403" y="298"/>
                      </a:cubicBezTo>
                      <a:lnTo>
                        <a:pt x="1115" y="2316"/>
                      </a:lnTo>
                      <a:lnTo>
                        <a:pt x="1" y="4434"/>
                      </a:lnTo>
                      <a:lnTo>
                        <a:pt x="5845" y="3081"/>
                      </a:lnTo>
                      <a:cubicBezTo>
                        <a:pt x="5995" y="2848"/>
                        <a:pt x="6250" y="2710"/>
                        <a:pt x="6527" y="2704"/>
                      </a:cubicBezTo>
                      <a:lnTo>
                        <a:pt x="9343" y="2649"/>
                      </a:lnTo>
                      <a:cubicBezTo>
                        <a:pt x="9737" y="2643"/>
                        <a:pt x="10120" y="2510"/>
                        <a:pt x="10430" y="2260"/>
                      </a:cubicBezTo>
                      <a:cubicBezTo>
                        <a:pt x="10818" y="1955"/>
                        <a:pt x="11195" y="1490"/>
                        <a:pt x="10840" y="980"/>
                      </a:cubicBezTo>
                      <a:lnTo>
                        <a:pt x="5290" y="15"/>
                      </a:lnTo>
                      <a:cubicBezTo>
                        <a:pt x="5233" y="5"/>
                        <a:pt x="5176" y="0"/>
                        <a:pt x="5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9"/>
                <p:cNvSpPr/>
                <p:nvPr/>
              </p:nvSpPr>
              <p:spPr>
                <a:xfrm>
                  <a:off x="1077550" y="3024300"/>
                  <a:ext cx="459800" cy="376300"/>
                </a:xfrm>
                <a:custGeom>
                  <a:avLst/>
                  <a:gdLst/>
                  <a:ahLst/>
                  <a:cxnLst/>
                  <a:rect l="l" t="t" r="r" b="b"/>
                  <a:pathLst>
                    <a:path w="18392" h="15052" extrusionOk="0">
                      <a:moveTo>
                        <a:pt x="12381" y="0"/>
                      </a:moveTo>
                      <a:cubicBezTo>
                        <a:pt x="12201" y="0"/>
                        <a:pt x="12020" y="48"/>
                        <a:pt x="11860" y="142"/>
                      </a:cubicBezTo>
                      <a:lnTo>
                        <a:pt x="6715" y="3219"/>
                      </a:lnTo>
                      <a:lnTo>
                        <a:pt x="4763" y="6651"/>
                      </a:lnTo>
                      <a:lnTo>
                        <a:pt x="0" y="7733"/>
                      </a:lnTo>
                      <a:lnTo>
                        <a:pt x="1569" y="15051"/>
                      </a:lnTo>
                      <a:cubicBezTo>
                        <a:pt x="1569" y="15051"/>
                        <a:pt x="3133" y="14691"/>
                        <a:pt x="5046" y="14048"/>
                      </a:cubicBezTo>
                      <a:cubicBezTo>
                        <a:pt x="8378" y="12922"/>
                        <a:pt x="13296" y="10843"/>
                        <a:pt x="15237" y="7849"/>
                      </a:cubicBezTo>
                      <a:cubicBezTo>
                        <a:pt x="15381" y="7627"/>
                        <a:pt x="15586" y="7455"/>
                        <a:pt x="15819" y="7339"/>
                      </a:cubicBezTo>
                      <a:cubicBezTo>
                        <a:pt x="16606" y="6923"/>
                        <a:pt x="18392" y="5881"/>
                        <a:pt x="17804" y="5177"/>
                      </a:cubicBezTo>
                      <a:cubicBezTo>
                        <a:pt x="17586" y="4916"/>
                        <a:pt x="17210" y="4818"/>
                        <a:pt x="16770" y="4818"/>
                      </a:cubicBezTo>
                      <a:cubicBezTo>
                        <a:pt x="15460" y="4818"/>
                        <a:pt x="13579" y="5681"/>
                        <a:pt x="13579" y="5681"/>
                      </a:cubicBezTo>
                      <a:cubicBezTo>
                        <a:pt x="13579" y="5681"/>
                        <a:pt x="12273" y="6413"/>
                        <a:pt x="11412" y="6413"/>
                      </a:cubicBezTo>
                      <a:cubicBezTo>
                        <a:pt x="11089" y="6413"/>
                        <a:pt x="10828" y="6310"/>
                        <a:pt x="10723" y="6025"/>
                      </a:cubicBezTo>
                      <a:cubicBezTo>
                        <a:pt x="10424" y="5232"/>
                        <a:pt x="11893" y="3807"/>
                        <a:pt x="12570" y="3197"/>
                      </a:cubicBezTo>
                      <a:cubicBezTo>
                        <a:pt x="12733" y="3060"/>
                        <a:pt x="12935" y="2983"/>
                        <a:pt x="13144" y="2983"/>
                      </a:cubicBezTo>
                      <a:cubicBezTo>
                        <a:pt x="13206" y="2983"/>
                        <a:pt x="13268" y="2989"/>
                        <a:pt x="13329" y="3003"/>
                      </a:cubicBezTo>
                      <a:lnTo>
                        <a:pt x="16063" y="3641"/>
                      </a:lnTo>
                      <a:cubicBezTo>
                        <a:pt x="16201" y="3675"/>
                        <a:pt x="16344" y="3692"/>
                        <a:pt x="16486" y="3692"/>
                      </a:cubicBezTo>
                      <a:cubicBezTo>
                        <a:pt x="16736" y="3692"/>
                        <a:pt x="16986" y="3640"/>
                        <a:pt x="17216" y="3541"/>
                      </a:cubicBezTo>
                      <a:cubicBezTo>
                        <a:pt x="17665" y="3336"/>
                        <a:pt x="18142" y="2986"/>
                        <a:pt x="17931" y="2393"/>
                      </a:cubicBezTo>
                      <a:lnTo>
                        <a:pt x="12786" y="87"/>
                      </a:lnTo>
                      <a:cubicBezTo>
                        <a:pt x="12658" y="29"/>
                        <a:pt x="12520" y="0"/>
                        <a:pt x="1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9"/>
                <p:cNvSpPr/>
                <p:nvPr/>
              </p:nvSpPr>
              <p:spPr>
                <a:xfrm>
                  <a:off x="1296275" y="3022575"/>
                  <a:ext cx="178425" cy="53100"/>
                </a:xfrm>
                <a:custGeom>
                  <a:avLst/>
                  <a:gdLst/>
                  <a:ahLst/>
                  <a:cxnLst/>
                  <a:rect l="l" t="t" r="r" b="b"/>
                  <a:pathLst>
                    <a:path w="7137" h="2124" extrusionOk="0">
                      <a:moveTo>
                        <a:pt x="3641" y="0"/>
                      </a:moveTo>
                      <a:cubicBezTo>
                        <a:pt x="3450" y="0"/>
                        <a:pt x="3260" y="51"/>
                        <a:pt x="3089" y="150"/>
                      </a:cubicBezTo>
                      <a:lnTo>
                        <a:pt x="1" y="2002"/>
                      </a:lnTo>
                      <a:lnTo>
                        <a:pt x="73" y="2124"/>
                      </a:lnTo>
                      <a:lnTo>
                        <a:pt x="3167" y="278"/>
                      </a:lnTo>
                      <a:cubicBezTo>
                        <a:pt x="3313" y="190"/>
                        <a:pt x="3480" y="145"/>
                        <a:pt x="3646" y="145"/>
                      </a:cubicBezTo>
                      <a:cubicBezTo>
                        <a:pt x="3775" y="145"/>
                        <a:pt x="3905" y="172"/>
                        <a:pt x="4026" y="228"/>
                      </a:cubicBezTo>
                      <a:lnTo>
                        <a:pt x="7075" y="1592"/>
                      </a:lnTo>
                      <a:lnTo>
                        <a:pt x="7136" y="1459"/>
                      </a:lnTo>
                      <a:lnTo>
                        <a:pt x="4087" y="95"/>
                      </a:lnTo>
                      <a:cubicBezTo>
                        <a:pt x="3943" y="31"/>
                        <a:pt x="3792" y="0"/>
                        <a:pt x="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9"/>
                <p:cNvSpPr/>
                <p:nvPr/>
              </p:nvSpPr>
              <p:spPr>
                <a:xfrm>
                  <a:off x="1292250" y="3002600"/>
                  <a:ext cx="59925" cy="38150"/>
                </a:xfrm>
                <a:custGeom>
                  <a:avLst/>
                  <a:gdLst/>
                  <a:ahLst/>
                  <a:cxnLst/>
                  <a:rect l="l" t="t" r="r" b="b"/>
                  <a:pathLst>
                    <a:path w="2397" h="1526" extrusionOk="0">
                      <a:moveTo>
                        <a:pt x="2324" y="1"/>
                      </a:moveTo>
                      <a:lnTo>
                        <a:pt x="1" y="1398"/>
                      </a:lnTo>
                      <a:lnTo>
                        <a:pt x="78" y="1526"/>
                      </a:lnTo>
                      <a:lnTo>
                        <a:pt x="2396" y="123"/>
                      </a:lnTo>
                      <a:lnTo>
                        <a:pt x="2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9"/>
                <p:cNvSpPr/>
                <p:nvPr/>
              </p:nvSpPr>
              <p:spPr>
                <a:xfrm>
                  <a:off x="1452350" y="3182950"/>
                  <a:ext cx="13475" cy="23725"/>
                </a:xfrm>
                <a:custGeom>
                  <a:avLst/>
                  <a:gdLst/>
                  <a:ahLst/>
                  <a:cxnLst/>
                  <a:rect l="l" t="t" r="r" b="b"/>
                  <a:pathLst>
                    <a:path w="539" h="949" extrusionOk="0">
                      <a:moveTo>
                        <a:pt x="95" y="0"/>
                      </a:moveTo>
                      <a:lnTo>
                        <a:pt x="1" y="106"/>
                      </a:lnTo>
                      <a:cubicBezTo>
                        <a:pt x="289" y="377"/>
                        <a:pt x="394" y="943"/>
                        <a:pt x="394" y="949"/>
                      </a:cubicBezTo>
                      <a:lnTo>
                        <a:pt x="539" y="932"/>
                      </a:lnTo>
                      <a:cubicBezTo>
                        <a:pt x="533" y="904"/>
                        <a:pt x="428" y="305"/>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9"/>
                <p:cNvSpPr/>
                <p:nvPr/>
              </p:nvSpPr>
              <p:spPr>
                <a:xfrm>
                  <a:off x="1496150" y="3071550"/>
                  <a:ext cx="75450" cy="83000"/>
                </a:xfrm>
                <a:custGeom>
                  <a:avLst/>
                  <a:gdLst/>
                  <a:ahLst/>
                  <a:cxnLst/>
                  <a:rect l="l" t="t" r="r" b="b"/>
                  <a:pathLst>
                    <a:path w="3018" h="3320" extrusionOk="0">
                      <a:moveTo>
                        <a:pt x="2943" y="0"/>
                      </a:moveTo>
                      <a:cubicBezTo>
                        <a:pt x="2919" y="0"/>
                        <a:pt x="2896" y="15"/>
                        <a:pt x="2873" y="26"/>
                      </a:cubicBezTo>
                      <a:cubicBezTo>
                        <a:pt x="1969" y="597"/>
                        <a:pt x="1071" y="1157"/>
                        <a:pt x="167" y="1729"/>
                      </a:cubicBezTo>
                      <a:cubicBezTo>
                        <a:pt x="128" y="1756"/>
                        <a:pt x="84" y="1773"/>
                        <a:pt x="51" y="1801"/>
                      </a:cubicBezTo>
                      <a:cubicBezTo>
                        <a:pt x="1" y="1839"/>
                        <a:pt x="6" y="1900"/>
                        <a:pt x="62" y="1923"/>
                      </a:cubicBezTo>
                      <a:cubicBezTo>
                        <a:pt x="78" y="1928"/>
                        <a:pt x="101" y="1928"/>
                        <a:pt x="112" y="1934"/>
                      </a:cubicBezTo>
                      <a:cubicBezTo>
                        <a:pt x="333" y="1989"/>
                        <a:pt x="561" y="2039"/>
                        <a:pt x="794" y="2094"/>
                      </a:cubicBezTo>
                      <a:cubicBezTo>
                        <a:pt x="866" y="2117"/>
                        <a:pt x="943" y="2128"/>
                        <a:pt x="1021" y="2150"/>
                      </a:cubicBezTo>
                      <a:cubicBezTo>
                        <a:pt x="1015" y="2161"/>
                        <a:pt x="999" y="2178"/>
                        <a:pt x="993" y="2189"/>
                      </a:cubicBezTo>
                      <a:cubicBezTo>
                        <a:pt x="888" y="2333"/>
                        <a:pt x="788" y="2471"/>
                        <a:pt x="688" y="2621"/>
                      </a:cubicBezTo>
                      <a:cubicBezTo>
                        <a:pt x="622" y="2710"/>
                        <a:pt x="555" y="2799"/>
                        <a:pt x="494" y="2887"/>
                      </a:cubicBezTo>
                      <a:cubicBezTo>
                        <a:pt x="483" y="2898"/>
                        <a:pt x="478" y="2904"/>
                        <a:pt x="472" y="2921"/>
                      </a:cubicBezTo>
                      <a:cubicBezTo>
                        <a:pt x="450" y="2959"/>
                        <a:pt x="455" y="2993"/>
                        <a:pt x="494" y="3015"/>
                      </a:cubicBezTo>
                      <a:cubicBezTo>
                        <a:pt x="661" y="3115"/>
                        <a:pt x="816" y="3214"/>
                        <a:pt x="982" y="3314"/>
                      </a:cubicBezTo>
                      <a:lnTo>
                        <a:pt x="993" y="3314"/>
                      </a:lnTo>
                      <a:cubicBezTo>
                        <a:pt x="1004" y="3318"/>
                        <a:pt x="1014" y="3320"/>
                        <a:pt x="1023" y="3320"/>
                      </a:cubicBezTo>
                      <a:cubicBezTo>
                        <a:pt x="1044" y="3320"/>
                        <a:pt x="1063" y="3311"/>
                        <a:pt x="1082" y="3292"/>
                      </a:cubicBezTo>
                      <a:cubicBezTo>
                        <a:pt x="1088" y="3281"/>
                        <a:pt x="1104" y="3264"/>
                        <a:pt x="1110" y="3253"/>
                      </a:cubicBezTo>
                      <a:cubicBezTo>
                        <a:pt x="1276" y="3015"/>
                        <a:pt x="1442" y="2788"/>
                        <a:pt x="1609" y="2549"/>
                      </a:cubicBezTo>
                      <a:cubicBezTo>
                        <a:pt x="1614" y="2544"/>
                        <a:pt x="1620" y="2532"/>
                        <a:pt x="1636" y="2516"/>
                      </a:cubicBezTo>
                      <a:cubicBezTo>
                        <a:pt x="1642" y="2532"/>
                        <a:pt x="1659" y="2538"/>
                        <a:pt x="1664" y="2549"/>
                      </a:cubicBezTo>
                      <a:lnTo>
                        <a:pt x="2202" y="3198"/>
                      </a:lnTo>
                      <a:lnTo>
                        <a:pt x="2246" y="3237"/>
                      </a:lnTo>
                      <a:cubicBezTo>
                        <a:pt x="2258" y="3248"/>
                        <a:pt x="2273" y="3254"/>
                        <a:pt x="2289" y="3254"/>
                      </a:cubicBezTo>
                      <a:cubicBezTo>
                        <a:pt x="2318" y="3254"/>
                        <a:pt x="2348" y="3236"/>
                        <a:pt x="2363" y="3203"/>
                      </a:cubicBezTo>
                      <a:cubicBezTo>
                        <a:pt x="2363" y="3187"/>
                        <a:pt x="2368" y="3176"/>
                        <a:pt x="2368" y="3159"/>
                      </a:cubicBezTo>
                      <a:cubicBezTo>
                        <a:pt x="2585" y="2144"/>
                        <a:pt x="2795" y="1124"/>
                        <a:pt x="3000" y="104"/>
                      </a:cubicBezTo>
                      <a:cubicBezTo>
                        <a:pt x="3011" y="71"/>
                        <a:pt x="3017" y="26"/>
                        <a:pt x="2973" y="10"/>
                      </a:cubicBezTo>
                      <a:cubicBezTo>
                        <a:pt x="2963" y="3"/>
                        <a:pt x="2953" y="0"/>
                        <a:pt x="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9"/>
              <p:cNvGrpSpPr/>
              <p:nvPr/>
            </p:nvGrpSpPr>
            <p:grpSpPr>
              <a:xfrm>
                <a:off x="1480611" y="320669"/>
                <a:ext cx="654939" cy="437653"/>
                <a:chOff x="4893386" y="1993106"/>
                <a:chExt cx="654939" cy="437653"/>
              </a:xfrm>
            </p:grpSpPr>
            <p:sp>
              <p:nvSpPr>
                <p:cNvPr id="874" name="Google Shape;874;p9"/>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9"/>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a:solidFill>
                        <a:schemeClr val="dk1"/>
                      </a:solidFill>
                      <a:latin typeface="Raleway"/>
                      <a:ea typeface="Raleway"/>
                      <a:cs typeface="Raleway"/>
                      <a:sym typeface="Raleway"/>
                    </a:rPr>
                    <a:t>CSS</a:t>
                  </a:r>
                  <a:endParaRPr sz="1800" b="1">
                    <a:solidFill>
                      <a:schemeClr val="dk1"/>
                    </a:solidFill>
                    <a:latin typeface="Raleway"/>
                    <a:ea typeface="Raleway"/>
                    <a:cs typeface="Raleway"/>
                    <a:sym typeface="Raleway"/>
                  </a:endParaRPr>
                </a:p>
              </p:txBody>
            </p:sp>
          </p:grpSp>
        </p:grpSp>
      </p:grpSp>
      <p:sp>
        <p:nvSpPr>
          <p:cNvPr id="876" name="Google Shape;876;p9"/>
          <p:cNvSpPr txBox="1">
            <a:spLocks noGrp="1"/>
          </p:cNvSpPr>
          <p:nvPr>
            <p:ph type="title"/>
          </p:nvPr>
        </p:nvSpPr>
        <p:spPr>
          <a:xfrm>
            <a:off x="2135550" y="1621950"/>
            <a:ext cx="4872900" cy="122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7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77" name="Google Shape;877;p9"/>
          <p:cNvSpPr txBox="1">
            <a:spLocks noGrp="1"/>
          </p:cNvSpPr>
          <p:nvPr>
            <p:ph type="subTitle" idx="1"/>
          </p:nvPr>
        </p:nvSpPr>
        <p:spPr>
          <a:xfrm>
            <a:off x="2135550" y="285045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50"/>
        <p:cNvGrpSpPr/>
        <p:nvPr/>
      </p:nvGrpSpPr>
      <p:grpSpPr>
        <a:xfrm>
          <a:off x="0" y="0"/>
          <a:ext cx="0" cy="0"/>
          <a:chOff x="0" y="0"/>
          <a:chExt cx="0" cy="0"/>
        </a:xfrm>
      </p:grpSpPr>
      <p:sp>
        <p:nvSpPr>
          <p:cNvPr id="951" name="Google Shape;951;p13"/>
          <p:cNvSpPr/>
          <p:nvPr/>
        </p:nvSpPr>
        <p:spPr>
          <a:xfrm>
            <a:off x="-1546325" y="2871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2" name="Google Shape;952;p13"/>
          <p:cNvGrpSpPr/>
          <p:nvPr/>
        </p:nvGrpSpPr>
        <p:grpSpPr>
          <a:xfrm rot="-2885697">
            <a:off x="604174" y="4484404"/>
            <a:ext cx="1460997" cy="1460997"/>
            <a:chOff x="-397269" y="3932917"/>
            <a:chExt cx="1199505" cy="1199505"/>
          </a:xfrm>
        </p:grpSpPr>
        <p:sp>
          <p:nvSpPr>
            <p:cNvPr id="953" name="Google Shape;953;p13"/>
            <p:cNvSpPr/>
            <p:nvPr/>
          </p:nvSpPr>
          <p:spPr>
            <a:xfrm rot="2700000">
              <a:off x="-240550" y="4127525"/>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13"/>
            <p:cNvGrpSpPr/>
            <p:nvPr/>
          </p:nvGrpSpPr>
          <p:grpSpPr>
            <a:xfrm rot="2700000">
              <a:off x="138198" y="4274967"/>
              <a:ext cx="424078" cy="769021"/>
              <a:chOff x="4635175" y="3032900"/>
              <a:chExt cx="243025" cy="440700"/>
            </a:xfrm>
          </p:grpSpPr>
          <p:sp>
            <p:nvSpPr>
              <p:cNvPr id="955" name="Google Shape;955;p13"/>
              <p:cNvSpPr/>
              <p:nvPr/>
            </p:nvSpPr>
            <p:spPr>
              <a:xfrm>
                <a:off x="4695075" y="3040275"/>
                <a:ext cx="183125" cy="391975"/>
              </a:xfrm>
              <a:custGeom>
                <a:avLst/>
                <a:gdLst/>
                <a:ahLst/>
                <a:cxnLst/>
                <a:rect l="l" t="t" r="r" b="b"/>
                <a:pathLst>
                  <a:path w="7325" h="15679" extrusionOk="0">
                    <a:moveTo>
                      <a:pt x="7064" y="9361"/>
                    </a:moveTo>
                    <a:cubicBezTo>
                      <a:pt x="7081" y="9395"/>
                      <a:pt x="7103" y="9417"/>
                      <a:pt x="7103" y="9444"/>
                    </a:cubicBezTo>
                    <a:cubicBezTo>
                      <a:pt x="7103" y="9453"/>
                      <a:pt x="7089" y="9472"/>
                      <a:pt x="7070" y="9472"/>
                    </a:cubicBezTo>
                    <a:cubicBezTo>
                      <a:pt x="7065" y="9472"/>
                      <a:pt x="7059" y="9470"/>
                      <a:pt x="7053" y="9467"/>
                    </a:cubicBezTo>
                    <a:cubicBezTo>
                      <a:pt x="7042" y="9456"/>
                      <a:pt x="7031" y="9439"/>
                      <a:pt x="7031" y="9422"/>
                    </a:cubicBezTo>
                    <a:cubicBezTo>
                      <a:pt x="7036" y="9400"/>
                      <a:pt x="7053" y="9389"/>
                      <a:pt x="7064" y="9361"/>
                    </a:cubicBezTo>
                    <a:close/>
                    <a:moveTo>
                      <a:pt x="5301" y="10420"/>
                    </a:moveTo>
                    <a:lnTo>
                      <a:pt x="5301" y="10420"/>
                    </a:lnTo>
                    <a:cubicBezTo>
                      <a:pt x="5306" y="10426"/>
                      <a:pt x="5312" y="10426"/>
                      <a:pt x="5312" y="10437"/>
                    </a:cubicBezTo>
                    <a:lnTo>
                      <a:pt x="5301" y="10420"/>
                    </a:lnTo>
                    <a:close/>
                    <a:moveTo>
                      <a:pt x="192" y="0"/>
                    </a:moveTo>
                    <a:cubicBezTo>
                      <a:pt x="188" y="0"/>
                      <a:pt x="183" y="1"/>
                      <a:pt x="178" y="2"/>
                    </a:cubicBezTo>
                    <a:cubicBezTo>
                      <a:pt x="67" y="41"/>
                      <a:pt x="144" y="130"/>
                      <a:pt x="128" y="185"/>
                    </a:cubicBezTo>
                    <a:cubicBezTo>
                      <a:pt x="111" y="246"/>
                      <a:pt x="122" y="296"/>
                      <a:pt x="61" y="357"/>
                    </a:cubicBezTo>
                    <a:cubicBezTo>
                      <a:pt x="0" y="412"/>
                      <a:pt x="0" y="523"/>
                      <a:pt x="56" y="640"/>
                    </a:cubicBezTo>
                    <a:cubicBezTo>
                      <a:pt x="130" y="805"/>
                      <a:pt x="239" y="828"/>
                      <a:pt x="358" y="828"/>
                    </a:cubicBezTo>
                    <a:cubicBezTo>
                      <a:pt x="402" y="828"/>
                      <a:pt x="447" y="824"/>
                      <a:pt x="492" y="824"/>
                    </a:cubicBezTo>
                    <a:cubicBezTo>
                      <a:pt x="517" y="824"/>
                      <a:pt x="541" y="825"/>
                      <a:pt x="566" y="828"/>
                    </a:cubicBezTo>
                    <a:cubicBezTo>
                      <a:pt x="588" y="850"/>
                      <a:pt x="610" y="873"/>
                      <a:pt x="638" y="884"/>
                    </a:cubicBezTo>
                    <a:cubicBezTo>
                      <a:pt x="708" y="1042"/>
                      <a:pt x="727" y="1259"/>
                      <a:pt x="931" y="1259"/>
                    </a:cubicBezTo>
                    <a:cubicBezTo>
                      <a:pt x="970" y="1259"/>
                      <a:pt x="1016" y="1251"/>
                      <a:pt x="1070" y="1233"/>
                    </a:cubicBezTo>
                    <a:cubicBezTo>
                      <a:pt x="1126" y="1211"/>
                      <a:pt x="1203" y="1239"/>
                      <a:pt x="1281" y="1194"/>
                    </a:cubicBezTo>
                    <a:cubicBezTo>
                      <a:pt x="1295" y="1187"/>
                      <a:pt x="1311" y="1184"/>
                      <a:pt x="1328" y="1184"/>
                    </a:cubicBezTo>
                    <a:cubicBezTo>
                      <a:pt x="1405" y="1184"/>
                      <a:pt x="1497" y="1246"/>
                      <a:pt x="1469" y="1277"/>
                    </a:cubicBezTo>
                    <a:cubicBezTo>
                      <a:pt x="1314" y="1438"/>
                      <a:pt x="1486" y="1427"/>
                      <a:pt x="1542" y="1488"/>
                    </a:cubicBezTo>
                    <a:cubicBezTo>
                      <a:pt x="1564" y="1516"/>
                      <a:pt x="1702" y="1516"/>
                      <a:pt x="1608" y="1604"/>
                    </a:cubicBezTo>
                    <a:cubicBezTo>
                      <a:pt x="1544" y="1583"/>
                      <a:pt x="1503" y="1570"/>
                      <a:pt x="1476" y="1570"/>
                    </a:cubicBezTo>
                    <a:cubicBezTo>
                      <a:pt x="1425" y="1570"/>
                      <a:pt x="1421" y="1615"/>
                      <a:pt x="1403" y="1738"/>
                    </a:cubicBezTo>
                    <a:cubicBezTo>
                      <a:pt x="1392" y="1826"/>
                      <a:pt x="1347" y="1937"/>
                      <a:pt x="1458" y="1954"/>
                    </a:cubicBezTo>
                    <a:cubicBezTo>
                      <a:pt x="1464" y="1954"/>
                      <a:pt x="1469" y="1955"/>
                      <a:pt x="1473" y="1955"/>
                    </a:cubicBezTo>
                    <a:cubicBezTo>
                      <a:pt x="1568" y="1955"/>
                      <a:pt x="1608" y="1855"/>
                      <a:pt x="1608" y="1760"/>
                    </a:cubicBezTo>
                    <a:cubicBezTo>
                      <a:pt x="1608" y="1715"/>
                      <a:pt x="1619" y="1688"/>
                      <a:pt x="1664" y="1682"/>
                    </a:cubicBezTo>
                    <a:cubicBezTo>
                      <a:pt x="1680" y="1711"/>
                      <a:pt x="1704" y="1716"/>
                      <a:pt x="1730" y="1716"/>
                    </a:cubicBezTo>
                    <a:cubicBezTo>
                      <a:pt x="1744" y="1716"/>
                      <a:pt x="1759" y="1714"/>
                      <a:pt x="1773" y="1714"/>
                    </a:cubicBezTo>
                    <a:cubicBezTo>
                      <a:pt x="1794" y="1714"/>
                      <a:pt x="1813" y="1717"/>
                      <a:pt x="1830" y="1732"/>
                    </a:cubicBezTo>
                    <a:cubicBezTo>
                      <a:pt x="1882" y="1770"/>
                      <a:pt x="1934" y="1798"/>
                      <a:pt x="1989" y="1798"/>
                    </a:cubicBezTo>
                    <a:cubicBezTo>
                      <a:pt x="2022" y="1798"/>
                      <a:pt x="2055" y="1788"/>
                      <a:pt x="2090" y="1765"/>
                    </a:cubicBezTo>
                    <a:cubicBezTo>
                      <a:pt x="2224" y="1682"/>
                      <a:pt x="2090" y="1577"/>
                      <a:pt x="2107" y="1488"/>
                    </a:cubicBezTo>
                    <a:cubicBezTo>
                      <a:pt x="2130" y="1477"/>
                      <a:pt x="2151" y="1472"/>
                      <a:pt x="2172" y="1472"/>
                    </a:cubicBezTo>
                    <a:cubicBezTo>
                      <a:pt x="2212" y="1472"/>
                      <a:pt x="2248" y="1488"/>
                      <a:pt x="2284" y="1499"/>
                    </a:cubicBezTo>
                    <a:cubicBezTo>
                      <a:pt x="2368" y="1538"/>
                      <a:pt x="2467" y="1543"/>
                      <a:pt x="2467" y="1682"/>
                    </a:cubicBezTo>
                    <a:cubicBezTo>
                      <a:pt x="2467" y="1804"/>
                      <a:pt x="2395" y="1793"/>
                      <a:pt x="2318" y="1815"/>
                    </a:cubicBezTo>
                    <a:cubicBezTo>
                      <a:pt x="2235" y="1832"/>
                      <a:pt x="2207" y="1909"/>
                      <a:pt x="2251" y="1982"/>
                    </a:cubicBezTo>
                    <a:cubicBezTo>
                      <a:pt x="2307" y="2070"/>
                      <a:pt x="2418" y="2065"/>
                      <a:pt x="2506" y="2076"/>
                    </a:cubicBezTo>
                    <a:cubicBezTo>
                      <a:pt x="2506" y="2109"/>
                      <a:pt x="2567" y="2137"/>
                      <a:pt x="2523" y="2187"/>
                    </a:cubicBezTo>
                    <a:lnTo>
                      <a:pt x="2512" y="2187"/>
                    </a:lnTo>
                    <a:cubicBezTo>
                      <a:pt x="2412" y="2220"/>
                      <a:pt x="2467" y="2264"/>
                      <a:pt x="2506" y="2303"/>
                    </a:cubicBezTo>
                    <a:cubicBezTo>
                      <a:pt x="2484" y="2403"/>
                      <a:pt x="2578" y="2375"/>
                      <a:pt x="2617" y="2397"/>
                    </a:cubicBezTo>
                    <a:cubicBezTo>
                      <a:pt x="2637" y="2488"/>
                      <a:pt x="2662" y="2601"/>
                      <a:pt x="2765" y="2601"/>
                    </a:cubicBezTo>
                    <a:cubicBezTo>
                      <a:pt x="2776" y="2601"/>
                      <a:pt x="2788" y="2600"/>
                      <a:pt x="2800" y="2597"/>
                    </a:cubicBezTo>
                    <a:cubicBezTo>
                      <a:pt x="2922" y="2569"/>
                      <a:pt x="2772" y="2464"/>
                      <a:pt x="2817" y="2403"/>
                    </a:cubicBezTo>
                    <a:lnTo>
                      <a:pt x="2817" y="2403"/>
                    </a:lnTo>
                    <a:cubicBezTo>
                      <a:pt x="3000" y="2508"/>
                      <a:pt x="3205" y="2575"/>
                      <a:pt x="3316" y="2774"/>
                    </a:cubicBezTo>
                    <a:cubicBezTo>
                      <a:pt x="3355" y="2841"/>
                      <a:pt x="3393" y="2869"/>
                      <a:pt x="3465" y="2874"/>
                    </a:cubicBezTo>
                    <a:cubicBezTo>
                      <a:pt x="3472" y="2874"/>
                      <a:pt x="3479" y="2875"/>
                      <a:pt x="3486" y="2875"/>
                    </a:cubicBezTo>
                    <a:cubicBezTo>
                      <a:pt x="3517" y="2875"/>
                      <a:pt x="3548" y="2872"/>
                      <a:pt x="3579" y="2872"/>
                    </a:cubicBezTo>
                    <a:cubicBezTo>
                      <a:pt x="3673" y="2872"/>
                      <a:pt x="3755" y="2894"/>
                      <a:pt x="3743" y="3068"/>
                    </a:cubicBezTo>
                    <a:cubicBezTo>
                      <a:pt x="3736" y="3103"/>
                      <a:pt x="3770" y="3120"/>
                      <a:pt x="3807" y="3120"/>
                    </a:cubicBezTo>
                    <a:cubicBezTo>
                      <a:pt x="3830" y="3120"/>
                      <a:pt x="3854" y="3114"/>
                      <a:pt x="3870" y="3102"/>
                    </a:cubicBezTo>
                    <a:cubicBezTo>
                      <a:pt x="3907" y="3074"/>
                      <a:pt x="3936" y="3063"/>
                      <a:pt x="3959" y="3063"/>
                    </a:cubicBezTo>
                    <a:cubicBezTo>
                      <a:pt x="4016" y="3063"/>
                      <a:pt x="4037" y="3131"/>
                      <a:pt x="4053" y="3190"/>
                    </a:cubicBezTo>
                    <a:cubicBezTo>
                      <a:pt x="4085" y="3312"/>
                      <a:pt x="4142" y="3364"/>
                      <a:pt x="4247" y="3364"/>
                    </a:cubicBezTo>
                    <a:cubicBezTo>
                      <a:pt x="4270" y="3364"/>
                      <a:pt x="4296" y="3362"/>
                      <a:pt x="4325" y="3357"/>
                    </a:cubicBezTo>
                    <a:cubicBezTo>
                      <a:pt x="4347" y="3353"/>
                      <a:pt x="4368" y="3351"/>
                      <a:pt x="4388" y="3351"/>
                    </a:cubicBezTo>
                    <a:cubicBezTo>
                      <a:pt x="4541" y="3351"/>
                      <a:pt x="4625" y="3463"/>
                      <a:pt x="4674" y="3645"/>
                    </a:cubicBezTo>
                    <a:cubicBezTo>
                      <a:pt x="4325" y="3578"/>
                      <a:pt x="3992" y="3534"/>
                      <a:pt x="3748" y="3246"/>
                    </a:cubicBezTo>
                    <a:cubicBezTo>
                      <a:pt x="3714" y="3205"/>
                      <a:pt x="3639" y="3156"/>
                      <a:pt x="3569" y="3156"/>
                    </a:cubicBezTo>
                    <a:cubicBezTo>
                      <a:pt x="3524" y="3156"/>
                      <a:pt x="3482" y="3175"/>
                      <a:pt x="3454" y="3229"/>
                    </a:cubicBezTo>
                    <a:cubicBezTo>
                      <a:pt x="3393" y="3351"/>
                      <a:pt x="3260" y="3412"/>
                      <a:pt x="3233" y="3551"/>
                    </a:cubicBezTo>
                    <a:cubicBezTo>
                      <a:pt x="3227" y="3351"/>
                      <a:pt x="3011" y="3185"/>
                      <a:pt x="3166" y="2968"/>
                    </a:cubicBezTo>
                    <a:cubicBezTo>
                      <a:pt x="3187" y="2942"/>
                      <a:pt x="2829" y="2746"/>
                      <a:pt x="2762" y="2746"/>
                    </a:cubicBezTo>
                    <a:cubicBezTo>
                      <a:pt x="2760" y="2746"/>
                      <a:pt x="2757" y="2746"/>
                      <a:pt x="2756" y="2747"/>
                    </a:cubicBezTo>
                    <a:cubicBezTo>
                      <a:pt x="2745" y="2758"/>
                      <a:pt x="2723" y="2763"/>
                      <a:pt x="2706" y="2774"/>
                    </a:cubicBezTo>
                    <a:cubicBezTo>
                      <a:pt x="2678" y="2802"/>
                      <a:pt x="2641" y="2814"/>
                      <a:pt x="2601" y="2814"/>
                    </a:cubicBezTo>
                    <a:cubicBezTo>
                      <a:pt x="2522" y="2814"/>
                      <a:pt x="2436" y="2764"/>
                      <a:pt x="2418" y="2686"/>
                    </a:cubicBezTo>
                    <a:cubicBezTo>
                      <a:pt x="2359" y="2436"/>
                      <a:pt x="2387" y="2135"/>
                      <a:pt x="1999" y="2135"/>
                    </a:cubicBezTo>
                    <a:cubicBezTo>
                      <a:pt x="1982" y="2135"/>
                      <a:pt x="1965" y="2136"/>
                      <a:pt x="1946" y="2137"/>
                    </a:cubicBezTo>
                    <a:cubicBezTo>
                      <a:pt x="1940" y="2137"/>
                      <a:pt x="1933" y="2138"/>
                      <a:pt x="1926" y="2138"/>
                    </a:cubicBezTo>
                    <a:cubicBezTo>
                      <a:pt x="1827" y="2138"/>
                      <a:pt x="1714" y="2085"/>
                      <a:pt x="1599" y="2085"/>
                    </a:cubicBezTo>
                    <a:cubicBezTo>
                      <a:pt x="1558" y="2085"/>
                      <a:pt x="1516" y="2091"/>
                      <a:pt x="1475" y="2109"/>
                    </a:cubicBezTo>
                    <a:cubicBezTo>
                      <a:pt x="1462" y="2116"/>
                      <a:pt x="1447" y="2118"/>
                      <a:pt x="1430" y="2118"/>
                    </a:cubicBezTo>
                    <a:cubicBezTo>
                      <a:pt x="1400" y="2118"/>
                      <a:pt x="1367" y="2110"/>
                      <a:pt x="1339" y="2110"/>
                    </a:cubicBezTo>
                    <a:cubicBezTo>
                      <a:pt x="1299" y="2110"/>
                      <a:pt x="1270" y="2126"/>
                      <a:pt x="1275" y="2203"/>
                    </a:cubicBezTo>
                    <a:cubicBezTo>
                      <a:pt x="1281" y="2325"/>
                      <a:pt x="1370" y="2381"/>
                      <a:pt x="1486" y="2403"/>
                    </a:cubicBezTo>
                    <a:cubicBezTo>
                      <a:pt x="1708" y="2442"/>
                      <a:pt x="1941" y="2469"/>
                      <a:pt x="1996" y="2758"/>
                    </a:cubicBezTo>
                    <a:cubicBezTo>
                      <a:pt x="2002" y="2785"/>
                      <a:pt x="2052" y="2819"/>
                      <a:pt x="2068" y="2819"/>
                    </a:cubicBezTo>
                    <a:cubicBezTo>
                      <a:pt x="2094" y="2813"/>
                      <a:pt x="2118" y="2808"/>
                      <a:pt x="2138" y="2808"/>
                    </a:cubicBezTo>
                    <a:cubicBezTo>
                      <a:pt x="2176" y="2808"/>
                      <a:pt x="2206" y="2825"/>
                      <a:pt x="2224" y="2885"/>
                    </a:cubicBezTo>
                    <a:cubicBezTo>
                      <a:pt x="2251" y="2996"/>
                      <a:pt x="2146" y="3007"/>
                      <a:pt x="2107" y="3024"/>
                    </a:cubicBezTo>
                    <a:cubicBezTo>
                      <a:pt x="2029" y="3063"/>
                      <a:pt x="1985" y="3102"/>
                      <a:pt x="2068" y="3151"/>
                    </a:cubicBezTo>
                    <a:cubicBezTo>
                      <a:pt x="2313" y="3302"/>
                      <a:pt x="2498" y="3592"/>
                      <a:pt x="2805" y="3592"/>
                    </a:cubicBezTo>
                    <a:cubicBezTo>
                      <a:pt x="2860" y="3592"/>
                      <a:pt x="2919" y="3583"/>
                      <a:pt x="2983" y="3562"/>
                    </a:cubicBezTo>
                    <a:cubicBezTo>
                      <a:pt x="2998" y="3557"/>
                      <a:pt x="3012" y="3555"/>
                      <a:pt x="3024" y="3555"/>
                    </a:cubicBezTo>
                    <a:cubicBezTo>
                      <a:pt x="3070" y="3555"/>
                      <a:pt x="3096" y="3584"/>
                      <a:pt x="3105" y="3606"/>
                    </a:cubicBezTo>
                    <a:cubicBezTo>
                      <a:pt x="3116" y="3673"/>
                      <a:pt x="3149" y="3761"/>
                      <a:pt x="3061" y="3789"/>
                    </a:cubicBezTo>
                    <a:cubicBezTo>
                      <a:pt x="2889" y="3844"/>
                      <a:pt x="2978" y="3950"/>
                      <a:pt x="3027" y="4005"/>
                    </a:cubicBezTo>
                    <a:cubicBezTo>
                      <a:pt x="3094" y="4088"/>
                      <a:pt x="3166" y="4188"/>
                      <a:pt x="3305" y="4216"/>
                    </a:cubicBezTo>
                    <a:cubicBezTo>
                      <a:pt x="3310" y="4177"/>
                      <a:pt x="3310" y="4149"/>
                      <a:pt x="3316" y="4116"/>
                    </a:cubicBezTo>
                    <a:cubicBezTo>
                      <a:pt x="3327" y="4061"/>
                      <a:pt x="3194" y="3989"/>
                      <a:pt x="3338" y="3955"/>
                    </a:cubicBezTo>
                    <a:cubicBezTo>
                      <a:pt x="3349" y="3953"/>
                      <a:pt x="3359" y="3952"/>
                      <a:pt x="3368" y="3952"/>
                    </a:cubicBezTo>
                    <a:cubicBezTo>
                      <a:pt x="3456" y="3952"/>
                      <a:pt x="3465" y="4062"/>
                      <a:pt x="3465" y="4077"/>
                    </a:cubicBezTo>
                    <a:cubicBezTo>
                      <a:pt x="3471" y="4210"/>
                      <a:pt x="3532" y="4321"/>
                      <a:pt x="3560" y="4432"/>
                    </a:cubicBezTo>
                    <a:cubicBezTo>
                      <a:pt x="3637" y="4770"/>
                      <a:pt x="3776" y="5020"/>
                      <a:pt x="4109" y="5147"/>
                    </a:cubicBezTo>
                    <a:cubicBezTo>
                      <a:pt x="4136" y="5159"/>
                      <a:pt x="4186" y="5208"/>
                      <a:pt x="4186" y="5208"/>
                    </a:cubicBezTo>
                    <a:cubicBezTo>
                      <a:pt x="3981" y="5513"/>
                      <a:pt x="4314" y="5391"/>
                      <a:pt x="4391" y="5463"/>
                    </a:cubicBezTo>
                    <a:cubicBezTo>
                      <a:pt x="4425" y="5585"/>
                      <a:pt x="4147" y="5563"/>
                      <a:pt x="4281" y="5724"/>
                    </a:cubicBezTo>
                    <a:cubicBezTo>
                      <a:pt x="4336" y="5896"/>
                      <a:pt x="4364" y="6073"/>
                      <a:pt x="4585" y="6145"/>
                    </a:cubicBezTo>
                    <a:cubicBezTo>
                      <a:pt x="4646" y="6168"/>
                      <a:pt x="4813" y="6334"/>
                      <a:pt x="4696" y="6434"/>
                    </a:cubicBezTo>
                    <a:cubicBezTo>
                      <a:pt x="4613" y="6511"/>
                      <a:pt x="4591" y="6556"/>
                      <a:pt x="4619" y="6644"/>
                    </a:cubicBezTo>
                    <a:cubicBezTo>
                      <a:pt x="4658" y="6750"/>
                      <a:pt x="4741" y="6755"/>
                      <a:pt x="4835" y="6755"/>
                    </a:cubicBezTo>
                    <a:cubicBezTo>
                      <a:pt x="4928" y="6751"/>
                      <a:pt x="5025" y="6700"/>
                      <a:pt x="5120" y="6700"/>
                    </a:cubicBezTo>
                    <a:cubicBezTo>
                      <a:pt x="5143" y="6700"/>
                      <a:pt x="5167" y="6703"/>
                      <a:pt x="5190" y="6711"/>
                    </a:cubicBezTo>
                    <a:cubicBezTo>
                      <a:pt x="5173" y="6905"/>
                      <a:pt x="5073" y="6983"/>
                      <a:pt x="4907" y="7010"/>
                    </a:cubicBezTo>
                    <a:cubicBezTo>
                      <a:pt x="4899" y="7011"/>
                      <a:pt x="4888" y="7011"/>
                      <a:pt x="4877" y="7011"/>
                    </a:cubicBezTo>
                    <a:lnTo>
                      <a:pt x="4877" y="7011"/>
                    </a:lnTo>
                    <a:cubicBezTo>
                      <a:pt x="4819" y="7011"/>
                      <a:pt x="4736" y="7011"/>
                      <a:pt x="4768" y="7127"/>
                    </a:cubicBezTo>
                    <a:cubicBezTo>
                      <a:pt x="4802" y="7265"/>
                      <a:pt x="4824" y="7415"/>
                      <a:pt x="4852" y="7565"/>
                    </a:cubicBezTo>
                    <a:cubicBezTo>
                      <a:pt x="4935" y="7515"/>
                      <a:pt x="5018" y="7471"/>
                      <a:pt x="4963" y="7404"/>
                    </a:cubicBezTo>
                    <a:cubicBezTo>
                      <a:pt x="4879" y="7315"/>
                      <a:pt x="4935" y="7288"/>
                      <a:pt x="4996" y="7249"/>
                    </a:cubicBezTo>
                    <a:cubicBezTo>
                      <a:pt x="5015" y="7237"/>
                      <a:pt x="5031" y="7232"/>
                      <a:pt x="5045" y="7232"/>
                    </a:cubicBezTo>
                    <a:cubicBezTo>
                      <a:pt x="5093" y="7232"/>
                      <a:pt x="5110" y="7294"/>
                      <a:pt x="5140" y="7315"/>
                    </a:cubicBezTo>
                    <a:cubicBezTo>
                      <a:pt x="5201" y="7365"/>
                      <a:pt x="5218" y="7415"/>
                      <a:pt x="5145" y="7487"/>
                    </a:cubicBezTo>
                    <a:cubicBezTo>
                      <a:pt x="4990" y="7681"/>
                      <a:pt x="4885" y="7920"/>
                      <a:pt x="4935" y="8175"/>
                    </a:cubicBezTo>
                    <a:cubicBezTo>
                      <a:pt x="4979" y="8419"/>
                      <a:pt x="4974" y="8668"/>
                      <a:pt x="4979" y="8912"/>
                    </a:cubicBezTo>
                    <a:cubicBezTo>
                      <a:pt x="4990" y="9034"/>
                      <a:pt x="4951" y="9117"/>
                      <a:pt x="5134" y="9140"/>
                    </a:cubicBezTo>
                    <a:cubicBezTo>
                      <a:pt x="5267" y="9151"/>
                      <a:pt x="5223" y="9234"/>
                      <a:pt x="5134" y="9284"/>
                    </a:cubicBezTo>
                    <a:cubicBezTo>
                      <a:pt x="5057" y="9328"/>
                      <a:pt x="4979" y="9411"/>
                      <a:pt x="5107" y="9450"/>
                    </a:cubicBezTo>
                    <a:cubicBezTo>
                      <a:pt x="5273" y="9505"/>
                      <a:pt x="5306" y="9672"/>
                      <a:pt x="5412" y="9772"/>
                    </a:cubicBezTo>
                    <a:lnTo>
                      <a:pt x="5412" y="9805"/>
                    </a:lnTo>
                    <a:cubicBezTo>
                      <a:pt x="5407" y="9805"/>
                      <a:pt x="5403" y="9805"/>
                      <a:pt x="5399" y="9805"/>
                    </a:cubicBezTo>
                    <a:cubicBezTo>
                      <a:pt x="5290" y="9805"/>
                      <a:pt x="5215" y="9874"/>
                      <a:pt x="5140" y="9949"/>
                    </a:cubicBezTo>
                    <a:cubicBezTo>
                      <a:pt x="5135" y="9949"/>
                      <a:pt x="5130" y="9948"/>
                      <a:pt x="5125" y="9948"/>
                    </a:cubicBezTo>
                    <a:cubicBezTo>
                      <a:pt x="5076" y="9948"/>
                      <a:pt x="5058" y="9976"/>
                      <a:pt x="5073" y="10032"/>
                    </a:cubicBezTo>
                    <a:cubicBezTo>
                      <a:pt x="4907" y="10115"/>
                      <a:pt x="4724" y="10276"/>
                      <a:pt x="4796" y="10426"/>
                    </a:cubicBezTo>
                    <a:cubicBezTo>
                      <a:pt x="4823" y="10489"/>
                      <a:pt x="4871" y="10510"/>
                      <a:pt x="4929" y="10510"/>
                    </a:cubicBezTo>
                    <a:cubicBezTo>
                      <a:pt x="5024" y="10510"/>
                      <a:pt x="5145" y="10451"/>
                      <a:pt x="5245" y="10420"/>
                    </a:cubicBezTo>
                    <a:cubicBezTo>
                      <a:pt x="5256" y="10415"/>
                      <a:pt x="5273" y="10415"/>
                      <a:pt x="5295" y="10415"/>
                    </a:cubicBezTo>
                    <a:lnTo>
                      <a:pt x="5301" y="10420"/>
                    </a:lnTo>
                    <a:cubicBezTo>
                      <a:pt x="5301" y="10437"/>
                      <a:pt x="5295" y="10454"/>
                      <a:pt x="5295" y="10470"/>
                    </a:cubicBezTo>
                    <a:cubicBezTo>
                      <a:pt x="5262" y="10498"/>
                      <a:pt x="5223" y="10526"/>
                      <a:pt x="5201" y="10559"/>
                    </a:cubicBezTo>
                    <a:cubicBezTo>
                      <a:pt x="5113" y="10688"/>
                      <a:pt x="5056" y="10750"/>
                      <a:pt x="4993" y="10750"/>
                    </a:cubicBezTo>
                    <a:cubicBezTo>
                      <a:pt x="4936" y="10750"/>
                      <a:pt x="4874" y="10700"/>
                      <a:pt x="4780" y="10603"/>
                    </a:cubicBezTo>
                    <a:cubicBezTo>
                      <a:pt x="4641" y="10880"/>
                      <a:pt x="4608" y="11174"/>
                      <a:pt x="4613" y="11474"/>
                    </a:cubicBezTo>
                    <a:cubicBezTo>
                      <a:pt x="4785" y="11564"/>
                      <a:pt x="4941" y="11701"/>
                      <a:pt x="5126" y="11701"/>
                    </a:cubicBezTo>
                    <a:cubicBezTo>
                      <a:pt x="5179" y="11701"/>
                      <a:pt x="5235" y="11690"/>
                      <a:pt x="5295" y="11662"/>
                    </a:cubicBezTo>
                    <a:lnTo>
                      <a:pt x="5295" y="11662"/>
                    </a:lnTo>
                    <a:cubicBezTo>
                      <a:pt x="5395" y="11779"/>
                      <a:pt x="5001" y="11923"/>
                      <a:pt x="5351" y="11995"/>
                    </a:cubicBezTo>
                    <a:cubicBezTo>
                      <a:pt x="5328" y="12023"/>
                      <a:pt x="5301" y="12045"/>
                      <a:pt x="5295" y="12073"/>
                    </a:cubicBezTo>
                    <a:cubicBezTo>
                      <a:pt x="5273" y="12134"/>
                      <a:pt x="5145" y="12117"/>
                      <a:pt x="5190" y="12228"/>
                    </a:cubicBezTo>
                    <a:cubicBezTo>
                      <a:pt x="5215" y="12299"/>
                      <a:pt x="5180" y="12351"/>
                      <a:pt x="5115" y="12351"/>
                    </a:cubicBezTo>
                    <a:cubicBezTo>
                      <a:pt x="5109" y="12351"/>
                      <a:pt x="5102" y="12351"/>
                      <a:pt x="5096" y="12350"/>
                    </a:cubicBezTo>
                    <a:cubicBezTo>
                      <a:pt x="5084" y="12348"/>
                      <a:pt x="5070" y="12347"/>
                      <a:pt x="5056" y="12347"/>
                    </a:cubicBezTo>
                    <a:cubicBezTo>
                      <a:pt x="5042" y="12347"/>
                      <a:pt x="5027" y="12348"/>
                      <a:pt x="5013" y="12348"/>
                    </a:cubicBezTo>
                    <a:cubicBezTo>
                      <a:pt x="4955" y="12348"/>
                      <a:pt x="4900" y="12341"/>
                      <a:pt x="4896" y="12267"/>
                    </a:cubicBezTo>
                    <a:cubicBezTo>
                      <a:pt x="4890" y="12211"/>
                      <a:pt x="4890" y="12195"/>
                      <a:pt x="4841" y="12195"/>
                    </a:cubicBezTo>
                    <a:cubicBezTo>
                      <a:pt x="4807" y="12192"/>
                      <a:pt x="4774" y="12190"/>
                      <a:pt x="4743" y="12190"/>
                    </a:cubicBezTo>
                    <a:cubicBezTo>
                      <a:pt x="4431" y="12190"/>
                      <a:pt x="4250" y="12341"/>
                      <a:pt x="4225" y="12638"/>
                    </a:cubicBezTo>
                    <a:cubicBezTo>
                      <a:pt x="4211" y="12646"/>
                      <a:pt x="4198" y="12649"/>
                      <a:pt x="4185" y="12649"/>
                    </a:cubicBezTo>
                    <a:cubicBezTo>
                      <a:pt x="4120" y="12649"/>
                      <a:pt x="4060" y="12572"/>
                      <a:pt x="3994" y="12572"/>
                    </a:cubicBezTo>
                    <a:cubicBezTo>
                      <a:pt x="3966" y="12572"/>
                      <a:pt x="3936" y="12586"/>
                      <a:pt x="3903" y="12627"/>
                    </a:cubicBezTo>
                    <a:cubicBezTo>
                      <a:pt x="3709" y="12877"/>
                      <a:pt x="3543" y="13143"/>
                      <a:pt x="3338" y="13376"/>
                    </a:cubicBezTo>
                    <a:cubicBezTo>
                      <a:pt x="3155" y="13570"/>
                      <a:pt x="3155" y="13686"/>
                      <a:pt x="3310" y="13852"/>
                    </a:cubicBezTo>
                    <a:cubicBezTo>
                      <a:pt x="3319" y="13853"/>
                      <a:pt x="3327" y="13853"/>
                      <a:pt x="3336" y="13853"/>
                    </a:cubicBezTo>
                    <a:cubicBezTo>
                      <a:pt x="3362" y="13853"/>
                      <a:pt x="3390" y="13851"/>
                      <a:pt x="3416" y="13851"/>
                    </a:cubicBezTo>
                    <a:cubicBezTo>
                      <a:pt x="3452" y="13851"/>
                      <a:pt x="3485" y="13855"/>
                      <a:pt x="3510" y="13875"/>
                    </a:cubicBezTo>
                    <a:cubicBezTo>
                      <a:pt x="3562" y="13903"/>
                      <a:pt x="3607" y="13915"/>
                      <a:pt x="3647" y="13915"/>
                    </a:cubicBezTo>
                    <a:cubicBezTo>
                      <a:pt x="3746" y="13915"/>
                      <a:pt x="3812" y="13838"/>
                      <a:pt x="3876" y="13747"/>
                    </a:cubicBezTo>
                    <a:cubicBezTo>
                      <a:pt x="3894" y="13724"/>
                      <a:pt x="3974" y="13713"/>
                      <a:pt x="4061" y="13713"/>
                    </a:cubicBezTo>
                    <a:cubicBezTo>
                      <a:pt x="4183" y="13713"/>
                      <a:pt x="4318" y="13734"/>
                      <a:pt x="4325" y="13769"/>
                    </a:cubicBezTo>
                    <a:cubicBezTo>
                      <a:pt x="4353" y="14002"/>
                      <a:pt x="4425" y="14246"/>
                      <a:pt x="4220" y="14462"/>
                    </a:cubicBezTo>
                    <a:cubicBezTo>
                      <a:pt x="4114" y="14324"/>
                      <a:pt x="4114" y="14135"/>
                      <a:pt x="3970" y="14041"/>
                    </a:cubicBezTo>
                    <a:cubicBezTo>
                      <a:pt x="3965" y="13999"/>
                      <a:pt x="3965" y="13939"/>
                      <a:pt x="3923" y="13939"/>
                    </a:cubicBezTo>
                    <a:cubicBezTo>
                      <a:pt x="3915" y="13939"/>
                      <a:pt x="3904" y="13941"/>
                      <a:pt x="3892" y="13947"/>
                    </a:cubicBezTo>
                    <a:cubicBezTo>
                      <a:pt x="3837" y="13974"/>
                      <a:pt x="3898" y="14041"/>
                      <a:pt x="3915" y="14085"/>
                    </a:cubicBezTo>
                    <a:cubicBezTo>
                      <a:pt x="3909" y="14168"/>
                      <a:pt x="3998" y="14301"/>
                      <a:pt x="3865" y="14335"/>
                    </a:cubicBezTo>
                    <a:cubicBezTo>
                      <a:pt x="3565" y="14429"/>
                      <a:pt x="3482" y="14656"/>
                      <a:pt x="3438" y="14917"/>
                    </a:cubicBezTo>
                    <a:cubicBezTo>
                      <a:pt x="3421" y="14983"/>
                      <a:pt x="3399" y="15056"/>
                      <a:pt x="3454" y="15094"/>
                    </a:cubicBezTo>
                    <a:cubicBezTo>
                      <a:pt x="3468" y="15102"/>
                      <a:pt x="3484" y="15105"/>
                      <a:pt x="3501" y="15105"/>
                    </a:cubicBezTo>
                    <a:cubicBezTo>
                      <a:pt x="3546" y="15105"/>
                      <a:pt x="3597" y="15081"/>
                      <a:pt x="3621" y="15044"/>
                    </a:cubicBezTo>
                    <a:cubicBezTo>
                      <a:pt x="3667" y="14989"/>
                      <a:pt x="3700" y="14968"/>
                      <a:pt x="3724" y="14968"/>
                    </a:cubicBezTo>
                    <a:cubicBezTo>
                      <a:pt x="3772" y="14968"/>
                      <a:pt x="3785" y="15052"/>
                      <a:pt x="3804" y="15111"/>
                    </a:cubicBezTo>
                    <a:cubicBezTo>
                      <a:pt x="3782" y="15139"/>
                      <a:pt x="3770" y="15177"/>
                      <a:pt x="3743" y="15189"/>
                    </a:cubicBezTo>
                    <a:cubicBezTo>
                      <a:pt x="3671" y="15216"/>
                      <a:pt x="3565" y="15211"/>
                      <a:pt x="3593" y="15327"/>
                    </a:cubicBezTo>
                    <a:cubicBezTo>
                      <a:pt x="3610" y="15383"/>
                      <a:pt x="3643" y="15444"/>
                      <a:pt x="3693" y="15466"/>
                    </a:cubicBezTo>
                    <a:cubicBezTo>
                      <a:pt x="3706" y="15471"/>
                      <a:pt x="3718" y="15473"/>
                      <a:pt x="3729" y="15473"/>
                    </a:cubicBezTo>
                    <a:cubicBezTo>
                      <a:pt x="3787" y="15473"/>
                      <a:pt x="3816" y="15409"/>
                      <a:pt x="3854" y="15372"/>
                    </a:cubicBezTo>
                    <a:cubicBezTo>
                      <a:pt x="3953" y="15410"/>
                      <a:pt x="4075" y="15438"/>
                      <a:pt x="4120" y="15555"/>
                    </a:cubicBezTo>
                    <a:cubicBezTo>
                      <a:pt x="4159" y="15646"/>
                      <a:pt x="4197" y="15678"/>
                      <a:pt x="4234" y="15678"/>
                    </a:cubicBezTo>
                    <a:cubicBezTo>
                      <a:pt x="4287" y="15678"/>
                      <a:pt x="4339" y="15614"/>
                      <a:pt x="4391" y="15566"/>
                    </a:cubicBezTo>
                    <a:cubicBezTo>
                      <a:pt x="4508" y="15460"/>
                      <a:pt x="4380" y="15216"/>
                      <a:pt x="4602" y="15177"/>
                    </a:cubicBezTo>
                    <a:cubicBezTo>
                      <a:pt x="4585" y="15139"/>
                      <a:pt x="4580" y="15105"/>
                      <a:pt x="4558" y="15083"/>
                    </a:cubicBezTo>
                    <a:cubicBezTo>
                      <a:pt x="4519" y="15050"/>
                      <a:pt x="4414" y="15067"/>
                      <a:pt x="4447" y="14983"/>
                    </a:cubicBezTo>
                    <a:cubicBezTo>
                      <a:pt x="4473" y="14924"/>
                      <a:pt x="4535" y="14900"/>
                      <a:pt x="4600" y="14900"/>
                    </a:cubicBezTo>
                    <a:cubicBezTo>
                      <a:pt x="4619" y="14900"/>
                      <a:pt x="4639" y="14902"/>
                      <a:pt x="4658" y="14906"/>
                    </a:cubicBezTo>
                    <a:lnTo>
                      <a:pt x="4669" y="14911"/>
                    </a:lnTo>
                    <a:lnTo>
                      <a:pt x="4685" y="14906"/>
                    </a:lnTo>
                    <a:cubicBezTo>
                      <a:pt x="4724" y="14945"/>
                      <a:pt x="4768" y="14995"/>
                      <a:pt x="4807" y="15039"/>
                    </a:cubicBezTo>
                    <a:cubicBezTo>
                      <a:pt x="4824" y="15053"/>
                      <a:pt x="4839" y="15059"/>
                      <a:pt x="4853" y="15059"/>
                    </a:cubicBezTo>
                    <a:cubicBezTo>
                      <a:pt x="4878" y="15059"/>
                      <a:pt x="4899" y="15041"/>
                      <a:pt x="4913" y="15017"/>
                    </a:cubicBezTo>
                    <a:cubicBezTo>
                      <a:pt x="4940" y="14939"/>
                      <a:pt x="5051" y="14906"/>
                      <a:pt x="5046" y="14806"/>
                    </a:cubicBezTo>
                    <a:cubicBezTo>
                      <a:pt x="5046" y="14800"/>
                      <a:pt x="4963" y="14795"/>
                      <a:pt x="4918" y="14789"/>
                    </a:cubicBezTo>
                    <a:cubicBezTo>
                      <a:pt x="4918" y="14751"/>
                      <a:pt x="4979" y="14712"/>
                      <a:pt x="4913" y="14695"/>
                    </a:cubicBezTo>
                    <a:cubicBezTo>
                      <a:pt x="4910" y="14695"/>
                      <a:pt x="4908" y="14695"/>
                      <a:pt x="4906" y="14695"/>
                    </a:cubicBezTo>
                    <a:cubicBezTo>
                      <a:pt x="4863" y="14695"/>
                      <a:pt x="4868" y="14752"/>
                      <a:pt x="4863" y="14795"/>
                    </a:cubicBezTo>
                    <a:cubicBezTo>
                      <a:pt x="4852" y="14806"/>
                      <a:pt x="4829" y="14817"/>
                      <a:pt x="4813" y="14828"/>
                    </a:cubicBezTo>
                    <a:cubicBezTo>
                      <a:pt x="4802" y="14739"/>
                      <a:pt x="4730" y="14739"/>
                      <a:pt x="4669" y="14739"/>
                    </a:cubicBezTo>
                    <a:cubicBezTo>
                      <a:pt x="4669" y="14683"/>
                      <a:pt x="4622" y="14571"/>
                      <a:pt x="4675" y="14571"/>
                    </a:cubicBezTo>
                    <a:cubicBezTo>
                      <a:pt x="4679" y="14571"/>
                      <a:pt x="4685" y="14571"/>
                      <a:pt x="4691" y="14573"/>
                    </a:cubicBezTo>
                    <a:cubicBezTo>
                      <a:pt x="4715" y="14578"/>
                      <a:pt x="4737" y="14580"/>
                      <a:pt x="4757" y="14580"/>
                    </a:cubicBezTo>
                    <a:cubicBezTo>
                      <a:pt x="4877" y="14580"/>
                      <a:pt x="4937" y="14502"/>
                      <a:pt x="5018" y="14412"/>
                    </a:cubicBezTo>
                    <a:cubicBezTo>
                      <a:pt x="5043" y="14381"/>
                      <a:pt x="5069" y="14369"/>
                      <a:pt x="5093" y="14369"/>
                    </a:cubicBezTo>
                    <a:cubicBezTo>
                      <a:pt x="5137" y="14369"/>
                      <a:pt x="5174" y="14410"/>
                      <a:pt x="5184" y="14446"/>
                    </a:cubicBezTo>
                    <a:cubicBezTo>
                      <a:pt x="5201" y="14531"/>
                      <a:pt x="5225" y="14562"/>
                      <a:pt x="5250" y="14562"/>
                    </a:cubicBezTo>
                    <a:cubicBezTo>
                      <a:pt x="5281" y="14562"/>
                      <a:pt x="5315" y="14512"/>
                      <a:pt x="5340" y="14462"/>
                    </a:cubicBezTo>
                    <a:cubicBezTo>
                      <a:pt x="5545" y="14085"/>
                      <a:pt x="5988" y="13847"/>
                      <a:pt x="5949" y="13337"/>
                    </a:cubicBezTo>
                    <a:cubicBezTo>
                      <a:pt x="5949" y="13320"/>
                      <a:pt x="5977" y="13281"/>
                      <a:pt x="5994" y="13276"/>
                    </a:cubicBezTo>
                    <a:cubicBezTo>
                      <a:pt x="6221" y="13242"/>
                      <a:pt x="6243" y="13043"/>
                      <a:pt x="6326" y="12882"/>
                    </a:cubicBezTo>
                    <a:cubicBezTo>
                      <a:pt x="6548" y="12450"/>
                      <a:pt x="6742" y="12023"/>
                      <a:pt x="6770" y="11529"/>
                    </a:cubicBezTo>
                    <a:cubicBezTo>
                      <a:pt x="6776" y="11396"/>
                      <a:pt x="6748" y="11307"/>
                      <a:pt x="6576" y="11230"/>
                    </a:cubicBezTo>
                    <a:lnTo>
                      <a:pt x="6576" y="11230"/>
                    </a:lnTo>
                    <a:cubicBezTo>
                      <a:pt x="6624" y="11237"/>
                      <a:pt x="6667" y="11241"/>
                      <a:pt x="6706" y="11241"/>
                    </a:cubicBezTo>
                    <a:cubicBezTo>
                      <a:pt x="7060" y="11241"/>
                      <a:pt x="7019" y="10938"/>
                      <a:pt x="7069" y="10703"/>
                    </a:cubicBezTo>
                    <a:cubicBezTo>
                      <a:pt x="7069" y="10692"/>
                      <a:pt x="7097" y="10675"/>
                      <a:pt x="7097" y="10659"/>
                    </a:cubicBezTo>
                    <a:cubicBezTo>
                      <a:pt x="7114" y="10276"/>
                      <a:pt x="7324" y="9910"/>
                      <a:pt x="7130" y="9522"/>
                    </a:cubicBezTo>
                    <a:cubicBezTo>
                      <a:pt x="7108" y="9478"/>
                      <a:pt x="7103" y="9444"/>
                      <a:pt x="7141" y="9439"/>
                    </a:cubicBezTo>
                    <a:cubicBezTo>
                      <a:pt x="7308" y="9400"/>
                      <a:pt x="7241" y="9261"/>
                      <a:pt x="7247" y="9178"/>
                    </a:cubicBezTo>
                    <a:cubicBezTo>
                      <a:pt x="7263" y="8884"/>
                      <a:pt x="7252" y="8591"/>
                      <a:pt x="7252" y="8291"/>
                    </a:cubicBezTo>
                    <a:cubicBezTo>
                      <a:pt x="7263" y="8202"/>
                      <a:pt x="7191" y="8197"/>
                      <a:pt x="7130" y="8191"/>
                    </a:cubicBezTo>
                    <a:cubicBezTo>
                      <a:pt x="7197" y="8119"/>
                      <a:pt x="7197" y="8036"/>
                      <a:pt x="7197" y="7942"/>
                    </a:cubicBezTo>
                    <a:cubicBezTo>
                      <a:pt x="7197" y="7692"/>
                      <a:pt x="7164" y="7443"/>
                      <a:pt x="7114" y="7193"/>
                    </a:cubicBezTo>
                    <a:cubicBezTo>
                      <a:pt x="6992" y="6539"/>
                      <a:pt x="6809" y="5918"/>
                      <a:pt x="6548" y="5308"/>
                    </a:cubicBezTo>
                    <a:cubicBezTo>
                      <a:pt x="6476" y="5391"/>
                      <a:pt x="6421" y="5452"/>
                      <a:pt x="6365" y="5519"/>
                    </a:cubicBezTo>
                    <a:cubicBezTo>
                      <a:pt x="6338" y="5536"/>
                      <a:pt x="6321" y="5558"/>
                      <a:pt x="6293" y="5569"/>
                    </a:cubicBezTo>
                    <a:cubicBezTo>
                      <a:pt x="6293" y="5547"/>
                      <a:pt x="6293" y="5530"/>
                      <a:pt x="6277" y="5519"/>
                    </a:cubicBezTo>
                    <a:cubicBezTo>
                      <a:pt x="6049" y="5347"/>
                      <a:pt x="6077" y="5258"/>
                      <a:pt x="6360" y="5236"/>
                    </a:cubicBezTo>
                    <a:cubicBezTo>
                      <a:pt x="6476" y="5231"/>
                      <a:pt x="6504" y="5186"/>
                      <a:pt x="6448" y="5064"/>
                    </a:cubicBezTo>
                    <a:cubicBezTo>
                      <a:pt x="6249" y="4621"/>
                      <a:pt x="5977" y="4210"/>
                      <a:pt x="5750" y="3783"/>
                    </a:cubicBezTo>
                    <a:cubicBezTo>
                      <a:pt x="5701" y="3691"/>
                      <a:pt x="5657" y="3624"/>
                      <a:pt x="5553" y="3624"/>
                    </a:cubicBezTo>
                    <a:cubicBezTo>
                      <a:pt x="5538" y="3624"/>
                      <a:pt x="5523" y="3626"/>
                      <a:pt x="5506" y="3628"/>
                    </a:cubicBezTo>
                    <a:cubicBezTo>
                      <a:pt x="5487" y="3632"/>
                      <a:pt x="5469" y="3635"/>
                      <a:pt x="5453" y="3635"/>
                    </a:cubicBezTo>
                    <a:cubicBezTo>
                      <a:pt x="5383" y="3635"/>
                      <a:pt x="5343" y="3592"/>
                      <a:pt x="5406" y="3484"/>
                    </a:cubicBezTo>
                    <a:cubicBezTo>
                      <a:pt x="5434" y="3434"/>
                      <a:pt x="5423" y="3373"/>
                      <a:pt x="5389" y="3329"/>
                    </a:cubicBezTo>
                    <a:cubicBezTo>
                      <a:pt x="5190" y="3118"/>
                      <a:pt x="5107" y="2819"/>
                      <a:pt x="4879" y="2619"/>
                    </a:cubicBezTo>
                    <a:cubicBezTo>
                      <a:pt x="4757" y="2514"/>
                      <a:pt x="4585" y="2481"/>
                      <a:pt x="4502" y="2331"/>
                    </a:cubicBezTo>
                    <a:cubicBezTo>
                      <a:pt x="4297" y="1970"/>
                      <a:pt x="3970" y="1743"/>
                      <a:pt x="3632" y="1521"/>
                    </a:cubicBezTo>
                    <a:cubicBezTo>
                      <a:pt x="3610" y="1471"/>
                      <a:pt x="3565" y="1471"/>
                      <a:pt x="3521" y="1471"/>
                    </a:cubicBezTo>
                    <a:cubicBezTo>
                      <a:pt x="3338" y="1261"/>
                      <a:pt x="3122" y="1078"/>
                      <a:pt x="2861" y="972"/>
                    </a:cubicBezTo>
                    <a:cubicBezTo>
                      <a:pt x="2809" y="952"/>
                      <a:pt x="2777" y="868"/>
                      <a:pt x="2721" y="868"/>
                    </a:cubicBezTo>
                    <a:cubicBezTo>
                      <a:pt x="2700" y="868"/>
                      <a:pt x="2675" y="880"/>
                      <a:pt x="2645" y="911"/>
                    </a:cubicBezTo>
                    <a:cubicBezTo>
                      <a:pt x="2556" y="1011"/>
                      <a:pt x="2667" y="1044"/>
                      <a:pt x="2689" y="1105"/>
                    </a:cubicBezTo>
                    <a:cubicBezTo>
                      <a:pt x="2717" y="1205"/>
                      <a:pt x="2717" y="1305"/>
                      <a:pt x="2584" y="1355"/>
                    </a:cubicBezTo>
                    <a:cubicBezTo>
                      <a:pt x="2563" y="1363"/>
                      <a:pt x="2544" y="1366"/>
                      <a:pt x="2527" y="1366"/>
                    </a:cubicBezTo>
                    <a:cubicBezTo>
                      <a:pt x="2441" y="1366"/>
                      <a:pt x="2418" y="1272"/>
                      <a:pt x="2423" y="1244"/>
                    </a:cubicBezTo>
                    <a:cubicBezTo>
                      <a:pt x="2451" y="1056"/>
                      <a:pt x="2290" y="900"/>
                      <a:pt x="2312" y="762"/>
                    </a:cubicBezTo>
                    <a:cubicBezTo>
                      <a:pt x="2345" y="529"/>
                      <a:pt x="2124" y="623"/>
                      <a:pt x="2090" y="512"/>
                    </a:cubicBezTo>
                    <a:cubicBezTo>
                      <a:pt x="2088" y="500"/>
                      <a:pt x="2066" y="494"/>
                      <a:pt x="2042" y="494"/>
                    </a:cubicBezTo>
                    <a:cubicBezTo>
                      <a:pt x="2011" y="494"/>
                      <a:pt x="1976" y="504"/>
                      <a:pt x="1980" y="523"/>
                    </a:cubicBezTo>
                    <a:cubicBezTo>
                      <a:pt x="2007" y="667"/>
                      <a:pt x="1752" y="723"/>
                      <a:pt x="1885" y="884"/>
                    </a:cubicBezTo>
                    <a:cubicBezTo>
                      <a:pt x="1902" y="911"/>
                      <a:pt x="1974" y="939"/>
                      <a:pt x="1919" y="972"/>
                    </a:cubicBezTo>
                    <a:cubicBezTo>
                      <a:pt x="1889" y="987"/>
                      <a:pt x="1852" y="1019"/>
                      <a:pt x="1813" y="1019"/>
                    </a:cubicBezTo>
                    <a:cubicBezTo>
                      <a:pt x="1793" y="1019"/>
                      <a:pt x="1773" y="1011"/>
                      <a:pt x="1752" y="989"/>
                    </a:cubicBezTo>
                    <a:cubicBezTo>
                      <a:pt x="1725" y="956"/>
                      <a:pt x="1725" y="911"/>
                      <a:pt x="1641" y="911"/>
                    </a:cubicBezTo>
                    <a:cubicBezTo>
                      <a:pt x="1639" y="912"/>
                      <a:pt x="1636" y="912"/>
                      <a:pt x="1634" y="912"/>
                    </a:cubicBezTo>
                    <a:cubicBezTo>
                      <a:pt x="1484" y="912"/>
                      <a:pt x="1423" y="749"/>
                      <a:pt x="1314" y="679"/>
                    </a:cubicBezTo>
                    <a:cubicBezTo>
                      <a:pt x="1293" y="663"/>
                      <a:pt x="1312" y="606"/>
                      <a:pt x="1353" y="606"/>
                    </a:cubicBezTo>
                    <a:cubicBezTo>
                      <a:pt x="1355" y="606"/>
                      <a:pt x="1357" y="606"/>
                      <a:pt x="1359" y="606"/>
                    </a:cubicBezTo>
                    <a:cubicBezTo>
                      <a:pt x="1377" y="611"/>
                      <a:pt x="1393" y="613"/>
                      <a:pt x="1408" y="613"/>
                    </a:cubicBezTo>
                    <a:cubicBezTo>
                      <a:pt x="1562" y="613"/>
                      <a:pt x="1561" y="399"/>
                      <a:pt x="1763" y="379"/>
                    </a:cubicBezTo>
                    <a:cubicBezTo>
                      <a:pt x="1636" y="331"/>
                      <a:pt x="1532" y="251"/>
                      <a:pt x="1445" y="251"/>
                    </a:cubicBezTo>
                    <a:cubicBezTo>
                      <a:pt x="1380" y="251"/>
                      <a:pt x="1325" y="295"/>
                      <a:pt x="1275" y="429"/>
                    </a:cubicBezTo>
                    <a:cubicBezTo>
                      <a:pt x="1237" y="296"/>
                      <a:pt x="1281" y="191"/>
                      <a:pt x="1142" y="130"/>
                    </a:cubicBezTo>
                    <a:cubicBezTo>
                      <a:pt x="1096" y="109"/>
                      <a:pt x="1054" y="101"/>
                      <a:pt x="1017" y="101"/>
                    </a:cubicBezTo>
                    <a:cubicBezTo>
                      <a:pt x="842" y="101"/>
                      <a:pt x="754" y="291"/>
                      <a:pt x="599" y="346"/>
                    </a:cubicBezTo>
                    <a:cubicBezTo>
                      <a:pt x="499" y="379"/>
                      <a:pt x="599" y="518"/>
                      <a:pt x="610" y="606"/>
                    </a:cubicBezTo>
                    <a:cubicBezTo>
                      <a:pt x="588" y="629"/>
                      <a:pt x="566" y="651"/>
                      <a:pt x="555" y="667"/>
                    </a:cubicBezTo>
                    <a:cubicBezTo>
                      <a:pt x="534" y="657"/>
                      <a:pt x="513" y="654"/>
                      <a:pt x="492" y="654"/>
                    </a:cubicBezTo>
                    <a:cubicBezTo>
                      <a:pt x="438" y="654"/>
                      <a:pt x="381" y="679"/>
                      <a:pt x="328" y="679"/>
                    </a:cubicBezTo>
                    <a:cubicBezTo>
                      <a:pt x="324" y="679"/>
                      <a:pt x="320" y="679"/>
                      <a:pt x="316" y="679"/>
                    </a:cubicBezTo>
                    <a:cubicBezTo>
                      <a:pt x="255" y="667"/>
                      <a:pt x="172" y="595"/>
                      <a:pt x="222" y="573"/>
                    </a:cubicBezTo>
                    <a:cubicBezTo>
                      <a:pt x="361" y="490"/>
                      <a:pt x="200" y="335"/>
                      <a:pt x="333" y="252"/>
                    </a:cubicBezTo>
                    <a:cubicBezTo>
                      <a:pt x="399" y="207"/>
                      <a:pt x="305" y="113"/>
                      <a:pt x="255" y="58"/>
                    </a:cubicBezTo>
                    <a:cubicBezTo>
                      <a:pt x="236" y="33"/>
                      <a:pt x="225" y="0"/>
                      <a:pt x="19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4754250" y="3417900"/>
                <a:ext cx="3225" cy="1550"/>
              </a:xfrm>
              <a:custGeom>
                <a:avLst/>
                <a:gdLst/>
                <a:ahLst/>
                <a:cxnLst/>
                <a:rect l="l" t="t" r="r" b="b"/>
                <a:pathLst>
                  <a:path w="129" h="62" extrusionOk="0">
                    <a:moveTo>
                      <a:pt x="1" y="0"/>
                    </a:moveTo>
                    <a:lnTo>
                      <a:pt x="1" y="0"/>
                    </a:lnTo>
                    <a:cubicBezTo>
                      <a:pt x="45" y="28"/>
                      <a:pt x="84" y="50"/>
                      <a:pt x="128" y="61"/>
                    </a:cubicBezTo>
                    <a:cubicBezTo>
                      <a:pt x="112" y="34"/>
                      <a:pt x="56" y="17"/>
                      <a:pt x="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4728600" y="3439200"/>
                <a:ext cx="33025" cy="33450"/>
              </a:xfrm>
              <a:custGeom>
                <a:avLst/>
                <a:gdLst/>
                <a:ahLst/>
                <a:cxnLst/>
                <a:rect l="l" t="t" r="r" b="b"/>
                <a:pathLst>
                  <a:path w="1321" h="1338" extrusionOk="0">
                    <a:moveTo>
                      <a:pt x="1082" y="1"/>
                    </a:moveTo>
                    <a:cubicBezTo>
                      <a:pt x="1020" y="1"/>
                      <a:pt x="717" y="348"/>
                      <a:pt x="727" y="413"/>
                    </a:cubicBezTo>
                    <a:cubicBezTo>
                      <a:pt x="749" y="485"/>
                      <a:pt x="799" y="568"/>
                      <a:pt x="700" y="618"/>
                    </a:cubicBezTo>
                    <a:cubicBezTo>
                      <a:pt x="681" y="627"/>
                      <a:pt x="667" y="631"/>
                      <a:pt x="655" y="631"/>
                    </a:cubicBezTo>
                    <a:cubicBezTo>
                      <a:pt x="592" y="631"/>
                      <a:pt x="596" y="529"/>
                      <a:pt x="550" y="501"/>
                    </a:cubicBezTo>
                    <a:cubicBezTo>
                      <a:pt x="458" y="440"/>
                      <a:pt x="357" y="370"/>
                      <a:pt x="260" y="370"/>
                    </a:cubicBezTo>
                    <a:cubicBezTo>
                      <a:pt x="217" y="370"/>
                      <a:pt x="175" y="384"/>
                      <a:pt x="134" y="418"/>
                    </a:cubicBezTo>
                    <a:cubicBezTo>
                      <a:pt x="6" y="518"/>
                      <a:pt x="18" y="695"/>
                      <a:pt x="128" y="828"/>
                    </a:cubicBezTo>
                    <a:cubicBezTo>
                      <a:pt x="189" y="900"/>
                      <a:pt x="184" y="1011"/>
                      <a:pt x="140" y="1050"/>
                    </a:cubicBezTo>
                    <a:cubicBezTo>
                      <a:pt x="34" y="1150"/>
                      <a:pt x="1" y="1250"/>
                      <a:pt x="134" y="1316"/>
                    </a:cubicBezTo>
                    <a:cubicBezTo>
                      <a:pt x="162" y="1331"/>
                      <a:pt x="187" y="1337"/>
                      <a:pt x="208" y="1337"/>
                    </a:cubicBezTo>
                    <a:cubicBezTo>
                      <a:pt x="292" y="1337"/>
                      <a:pt x="329" y="1238"/>
                      <a:pt x="356" y="1150"/>
                    </a:cubicBezTo>
                    <a:cubicBezTo>
                      <a:pt x="361" y="1133"/>
                      <a:pt x="395" y="1117"/>
                      <a:pt x="417" y="1106"/>
                    </a:cubicBezTo>
                    <a:cubicBezTo>
                      <a:pt x="439" y="1106"/>
                      <a:pt x="450" y="1095"/>
                      <a:pt x="472" y="1095"/>
                    </a:cubicBezTo>
                    <a:cubicBezTo>
                      <a:pt x="445" y="1221"/>
                      <a:pt x="498" y="1277"/>
                      <a:pt x="563" y="1277"/>
                    </a:cubicBezTo>
                    <a:cubicBezTo>
                      <a:pt x="590" y="1277"/>
                      <a:pt x="618" y="1267"/>
                      <a:pt x="644" y="1250"/>
                    </a:cubicBezTo>
                    <a:cubicBezTo>
                      <a:pt x="860" y="1111"/>
                      <a:pt x="1138" y="1056"/>
                      <a:pt x="1321" y="856"/>
                    </a:cubicBezTo>
                    <a:cubicBezTo>
                      <a:pt x="1054" y="734"/>
                      <a:pt x="1004" y="607"/>
                      <a:pt x="1126" y="340"/>
                    </a:cubicBezTo>
                    <a:cubicBezTo>
                      <a:pt x="1171" y="224"/>
                      <a:pt x="1237" y="91"/>
                      <a:pt x="1088" y="2"/>
                    </a:cubicBezTo>
                    <a:cubicBezTo>
                      <a:pt x="1086" y="1"/>
                      <a:pt x="1084" y="1"/>
                      <a:pt x="108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4777825" y="3387275"/>
                <a:ext cx="150" cy="150"/>
              </a:xfrm>
              <a:custGeom>
                <a:avLst/>
                <a:gdLst/>
                <a:ahLst/>
                <a:cxnLst/>
                <a:rect l="l" t="t" r="r" b="b"/>
                <a:pathLst>
                  <a:path w="6" h="6" extrusionOk="0">
                    <a:moveTo>
                      <a:pt x="0" y="0"/>
                    </a:moveTo>
                    <a:lnTo>
                      <a:pt x="0" y="6"/>
                    </a:lnTo>
                    <a:lnTo>
                      <a:pt x="6" y="6"/>
                    </a:lnTo>
                    <a:lnTo>
                      <a:pt x="0" y="0"/>
                    </a:ln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4749825" y="3387825"/>
                <a:ext cx="32725" cy="31875"/>
              </a:xfrm>
              <a:custGeom>
                <a:avLst/>
                <a:gdLst/>
                <a:ahLst/>
                <a:cxnLst/>
                <a:rect l="l" t="t" r="r" b="b"/>
                <a:pathLst>
                  <a:path w="1309" h="1275" extrusionOk="0">
                    <a:moveTo>
                      <a:pt x="1126" y="0"/>
                    </a:moveTo>
                    <a:cubicBezTo>
                      <a:pt x="871" y="17"/>
                      <a:pt x="804" y="167"/>
                      <a:pt x="943" y="399"/>
                    </a:cubicBezTo>
                    <a:cubicBezTo>
                      <a:pt x="987" y="483"/>
                      <a:pt x="971" y="516"/>
                      <a:pt x="904" y="571"/>
                    </a:cubicBezTo>
                    <a:cubicBezTo>
                      <a:pt x="872" y="600"/>
                      <a:pt x="843" y="618"/>
                      <a:pt x="814" y="618"/>
                    </a:cubicBezTo>
                    <a:cubicBezTo>
                      <a:pt x="793" y="618"/>
                      <a:pt x="772" y="609"/>
                      <a:pt x="749" y="588"/>
                    </a:cubicBezTo>
                    <a:cubicBezTo>
                      <a:pt x="666" y="516"/>
                      <a:pt x="715" y="488"/>
                      <a:pt x="782" y="455"/>
                    </a:cubicBezTo>
                    <a:cubicBezTo>
                      <a:pt x="826" y="427"/>
                      <a:pt x="810" y="394"/>
                      <a:pt x="776" y="350"/>
                    </a:cubicBezTo>
                    <a:cubicBezTo>
                      <a:pt x="698" y="261"/>
                      <a:pt x="621" y="174"/>
                      <a:pt x="532" y="174"/>
                    </a:cubicBezTo>
                    <a:cubicBezTo>
                      <a:pt x="477" y="174"/>
                      <a:pt x="417" y="207"/>
                      <a:pt x="350" y="294"/>
                    </a:cubicBezTo>
                    <a:cubicBezTo>
                      <a:pt x="294" y="372"/>
                      <a:pt x="211" y="427"/>
                      <a:pt x="144" y="483"/>
                    </a:cubicBezTo>
                    <a:cubicBezTo>
                      <a:pt x="0" y="594"/>
                      <a:pt x="56" y="704"/>
                      <a:pt x="117" y="793"/>
                    </a:cubicBezTo>
                    <a:cubicBezTo>
                      <a:pt x="178" y="893"/>
                      <a:pt x="460" y="782"/>
                      <a:pt x="372" y="1054"/>
                    </a:cubicBezTo>
                    <a:cubicBezTo>
                      <a:pt x="394" y="1058"/>
                      <a:pt x="417" y="1066"/>
                      <a:pt x="436" y="1066"/>
                    </a:cubicBezTo>
                    <a:cubicBezTo>
                      <a:pt x="441" y="1066"/>
                      <a:pt x="445" y="1066"/>
                      <a:pt x="449" y="1065"/>
                    </a:cubicBezTo>
                    <a:cubicBezTo>
                      <a:pt x="494" y="1051"/>
                      <a:pt x="535" y="1044"/>
                      <a:pt x="574" y="1044"/>
                    </a:cubicBezTo>
                    <a:cubicBezTo>
                      <a:pt x="691" y="1044"/>
                      <a:pt x="783" y="1106"/>
                      <a:pt x="854" y="1231"/>
                    </a:cubicBezTo>
                    <a:cubicBezTo>
                      <a:pt x="873" y="1261"/>
                      <a:pt x="900" y="1275"/>
                      <a:pt x="928" y="1275"/>
                    </a:cubicBezTo>
                    <a:cubicBezTo>
                      <a:pt x="958" y="1275"/>
                      <a:pt x="989" y="1260"/>
                      <a:pt x="1015" y="1231"/>
                    </a:cubicBezTo>
                    <a:cubicBezTo>
                      <a:pt x="1059" y="1181"/>
                      <a:pt x="1142" y="1142"/>
                      <a:pt x="1126" y="1065"/>
                    </a:cubicBezTo>
                    <a:cubicBezTo>
                      <a:pt x="1118" y="1022"/>
                      <a:pt x="1080" y="1009"/>
                      <a:pt x="1039" y="1009"/>
                    </a:cubicBezTo>
                    <a:cubicBezTo>
                      <a:pt x="1022" y="1009"/>
                      <a:pt x="1004" y="1012"/>
                      <a:pt x="987" y="1015"/>
                    </a:cubicBezTo>
                    <a:cubicBezTo>
                      <a:pt x="971" y="1020"/>
                      <a:pt x="955" y="1022"/>
                      <a:pt x="942" y="1022"/>
                    </a:cubicBezTo>
                    <a:cubicBezTo>
                      <a:pt x="894" y="1022"/>
                      <a:pt x="863" y="994"/>
                      <a:pt x="854" y="943"/>
                    </a:cubicBezTo>
                    <a:cubicBezTo>
                      <a:pt x="849" y="871"/>
                      <a:pt x="898" y="832"/>
                      <a:pt x="965" y="810"/>
                    </a:cubicBezTo>
                    <a:cubicBezTo>
                      <a:pt x="1237" y="738"/>
                      <a:pt x="1087" y="377"/>
                      <a:pt x="1309" y="277"/>
                    </a:cubicBezTo>
                    <a:cubicBezTo>
                      <a:pt x="1309" y="277"/>
                      <a:pt x="1281" y="178"/>
                      <a:pt x="1253" y="139"/>
                    </a:cubicBezTo>
                    <a:cubicBezTo>
                      <a:pt x="1226" y="83"/>
                      <a:pt x="1126" y="83"/>
                      <a:pt x="1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4728750" y="3409075"/>
                <a:ext cx="22200" cy="13025"/>
              </a:xfrm>
              <a:custGeom>
                <a:avLst/>
                <a:gdLst/>
                <a:ahLst/>
                <a:cxnLst/>
                <a:rect l="l" t="t" r="r" b="b"/>
                <a:pathLst>
                  <a:path w="888" h="521" extrusionOk="0">
                    <a:moveTo>
                      <a:pt x="496" y="0"/>
                    </a:moveTo>
                    <a:cubicBezTo>
                      <a:pt x="429" y="0"/>
                      <a:pt x="364" y="12"/>
                      <a:pt x="305" y="43"/>
                    </a:cubicBezTo>
                    <a:cubicBezTo>
                      <a:pt x="222" y="93"/>
                      <a:pt x="67" y="98"/>
                      <a:pt x="84" y="265"/>
                    </a:cubicBezTo>
                    <a:cubicBezTo>
                      <a:pt x="189" y="304"/>
                      <a:pt x="0" y="437"/>
                      <a:pt x="139" y="470"/>
                    </a:cubicBezTo>
                    <a:cubicBezTo>
                      <a:pt x="163" y="477"/>
                      <a:pt x="184" y="481"/>
                      <a:pt x="205" y="481"/>
                    </a:cubicBezTo>
                    <a:cubicBezTo>
                      <a:pt x="247" y="481"/>
                      <a:pt x="285" y="463"/>
                      <a:pt x="322" y="414"/>
                    </a:cubicBezTo>
                    <a:cubicBezTo>
                      <a:pt x="353" y="379"/>
                      <a:pt x="386" y="365"/>
                      <a:pt x="418" y="365"/>
                    </a:cubicBezTo>
                    <a:cubicBezTo>
                      <a:pt x="473" y="365"/>
                      <a:pt x="526" y="405"/>
                      <a:pt x="572" y="453"/>
                    </a:cubicBezTo>
                    <a:cubicBezTo>
                      <a:pt x="618" y="502"/>
                      <a:pt x="655" y="521"/>
                      <a:pt x="686" y="521"/>
                    </a:cubicBezTo>
                    <a:cubicBezTo>
                      <a:pt x="743" y="521"/>
                      <a:pt x="779" y="453"/>
                      <a:pt x="816" y="381"/>
                    </a:cubicBezTo>
                    <a:cubicBezTo>
                      <a:pt x="871" y="265"/>
                      <a:pt x="888" y="76"/>
                      <a:pt x="788" y="48"/>
                    </a:cubicBezTo>
                    <a:cubicBezTo>
                      <a:pt x="698" y="25"/>
                      <a:pt x="595" y="0"/>
                      <a:pt x="49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4810400" y="3327525"/>
                <a:ext cx="150" cy="150"/>
              </a:xfrm>
              <a:custGeom>
                <a:avLst/>
                <a:gdLst/>
                <a:ahLst/>
                <a:cxnLst/>
                <a:rect l="l" t="t" r="r" b="b"/>
                <a:pathLst>
                  <a:path w="6" h="6" extrusionOk="0">
                    <a:moveTo>
                      <a:pt x="0" y="0"/>
                    </a:moveTo>
                    <a:lnTo>
                      <a:pt x="0" y="6"/>
                    </a:lnTo>
                    <a:cubicBezTo>
                      <a:pt x="6" y="0"/>
                      <a:pt x="0" y="0"/>
                      <a:pt x="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4801650" y="3326650"/>
                <a:ext cx="18325" cy="15525"/>
              </a:xfrm>
              <a:custGeom>
                <a:avLst/>
                <a:gdLst/>
                <a:ahLst/>
                <a:cxnLst/>
                <a:rect l="l" t="t" r="r" b="b"/>
                <a:pathLst>
                  <a:path w="733" h="621" extrusionOk="0">
                    <a:moveTo>
                      <a:pt x="225" y="0"/>
                    </a:moveTo>
                    <a:cubicBezTo>
                      <a:pt x="216" y="0"/>
                      <a:pt x="209" y="7"/>
                      <a:pt x="206" y="24"/>
                    </a:cubicBezTo>
                    <a:cubicBezTo>
                      <a:pt x="178" y="185"/>
                      <a:pt x="1" y="296"/>
                      <a:pt x="62" y="462"/>
                    </a:cubicBezTo>
                    <a:cubicBezTo>
                      <a:pt x="106" y="601"/>
                      <a:pt x="267" y="551"/>
                      <a:pt x="378" y="595"/>
                    </a:cubicBezTo>
                    <a:cubicBezTo>
                      <a:pt x="421" y="613"/>
                      <a:pt x="456" y="621"/>
                      <a:pt x="483" y="621"/>
                    </a:cubicBezTo>
                    <a:cubicBezTo>
                      <a:pt x="626" y="621"/>
                      <a:pt x="584" y="410"/>
                      <a:pt x="733" y="340"/>
                    </a:cubicBezTo>
                    <a:lnTo>
                      <a:pt x="733" y="340"/>
                    </a:lnTo>
                    <a:cubicBezTo>
                      <a:pt x="685" y="346"/>
                      <a:pt x="642" y="348"/>
                      <a:pt x="603" y="348"/>
                    </a:cubicBezTo>
                    <a:cubicBezTo>
                      <a:pt x="353" y="348"/>
                      <a:pt x="283" y="241"/>
                      <a:pt x="350" y="30"/>
                    </a:cubicBezTo>
                    <a:lnTo>
                      <a:pt x="350" y="30"/>
                    </a:lnTo>
                    <a:cubicBezTo>
                      <a:pt x="342" y="36"/>
                      <a:pt x="333" y="38"/>
                      <a:pt x="324" y="38"/>
                    </a:cubicBezTo>
                    <a:cubicBezTo>
                      <a:pt x="288" y="38"/>
                      <a:pt x="248" y="0"/>
                      <a:pt x="22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4671775" y="3032900"/>
                <a:ext cx="20550" cy="8325"/>
              </a:xfrm>
              <a:custGeom>
                <a:avLst/>
                <a:gdLst/>
                <a:ahLst/>
                <a:cxnLst/>
                <a:rect l="l" t="t" r="r" b="b"/>
                <a:pathLst>
                  <a:path w="822" h="333" extrusionOk="0">
                    <a:moveTo>
                      <a:pt x="360" y="1"/>
                    </a:moveTo>
                    <a:cubicBezTo>
                      <a:pt x="219" y="1"/>
                      <a:pt x="91" y="14"/>
                      <a:pt x="56" y="42"/>
                    </a:cubicBezTo>
                    <a:cubicBezTo>
                      <a:pt x="1" y="86"/>
                      <a:pt x="1" y="114"/>
                      <a:pt x="34" y="175"/>
                    </a:cubicBezTo>
                    <a:cubicBezTo>
                      <a:pt x="100" y="278"/>
                      <a:pt x="200" y="333"/>
                      <a:pt x="301" y="333"/>
                    </a:cubicBezTo>
                    <a:cubicBezTo>
                      <a:pt x="396" y="333"/>
                      <a:pt x="491" y="285"/>
                      <a:pt x="561" y="186"/>
                    </a:cubicBezTo>
                    <a:cubicBezTo>
                      <a:pt x="585" y="154"/>
                      <a:pt x="604" y="143"/>
                      <a:pt x="622" y="143"/>
                    </a:cubicBezTo>
                    <a:cubicBezTo>
                      <a:pt x="641" y="143"/>
                      <a:pt x="660" y="155"/>
                      <a:pt x="683" y="170"/>
                    </a:cubicBezTo>
                    <a:cubicBezTo>
                      <a:pt x="703" y="180"/>
                      <a:pt x="721" y="185"/>
                      <a:pt x="737" y="185"/>
                    </a:cubicBezTo>
                    <a:cubicBezTo>
                      <a:pt x="765" y="185"/>
                      <a:pt x="787" y="170"/>
                      <a:pt x="805" y="142"/>
                    </a:cubicBezTo>
                    <a:cubicBezTo>
                      <a:pt x="810" y="120"/>
                      <a:pt x="821" y="86"/>
                      <a:pt x="805" y="70"/>
                    </a:cubicBezTo>
                    <a:cubicBezTo>
                      <a:pt x="766" y="25"/>
                      <a:pt x="551" y="1"/>
                      <a:pt x="36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4698800" y="3427825"/>
                <a:ext cx="24975" cy="45775"/>
              </a:xfrm>
              <a:custGeom>
                <a:avLst/>
                <a:gdLst/>
                <a:ahLst/>
                <a:cxnLst/>
                <a:rect l="l" t="t" r="r" b="b"/>
                <a:pathLst>
                  <a:path w="999" h="1831" extrusionOk="0">
                    <a:moveTo>
                      <a:pt x="686" y="0"/>
                    </a:moveTo>
                    <a:cubicBezTo>
                      <a:pt x="661" y="0"/>
                      <a:pt x="634" y="11"/>
                      <a:pt x="605" y="41"/>
                    </a:cubicBezTo>
                    <a:cubicBezTo>
                      <a:pt x="494" y="158"/>
                      <a:pt x="633" y="208"/>
                      <a:pt x="666" y="285"/>
                    </a:cubicBezTo>
                    <a:cubicBezTo>
                      <a:pt x="677" y="313"/>
                      <a:pt x="716" y="341"/>
                      <a:pt x="677" y="374"/>
                    </a:cubicBezTo>
                    <a:cubicBezTo>
                      <a:pt x="629" y="349"/>
                      <a:pt x="584" y="339"/>
                      <a:pt x="542" y="339"/>
                    </a:cubicBezTo>
                    <a:cubicBezTo>
                      <a:pt x="369" y="339"/>
                      <a:pt x="244" y="513"/>
                      <a:pt x="78" y="535"/>
                    </a:cubicBezTo>
                    <a:cubicBezTo>
                      <a:pt x="51" y="535"/>
                      <a:pt x="1" y="646"/>
                      <a:pt x="23" y="662"/>
                    </a:cubicBezTo>
                    <a:cubicBezTo>
                      <a:pt x="37" y="685"/>
                      <a:pt x="59" y="698"/>
                      <a:pt x="86" y="698"/>
                    </a:cubicBezTo>
                    <a:cubicBezTo>
                      <a:pt x="111" y="698"/>
                      <a:pt x="140" y="687"/>
                      <a:pt x="173" y="662"/>
                    </a:cubicBezTo>
                    <a:cubicBezTo>
                      <a:pt x="203" y="641"/>
                      <a:pt x="227" y="631"/>
                      <a:pt x="247" y="631"/>
                    </a:cubicBezTo>
                    <a:cubicBezTo>
                      <a:pt x="292" y="631"/>
                      <a:pt x="305" y="684"/>
                      <a:pt x="278" y="762"/>
                    </a:cubicBezTo>
                    <a:cubicBezTo>
                      <a:pt x="221" y="916"/>
                      <a:pt x="233" y="1017"/>
                      <a:pt x="359" y="1017"/>
                    </a:cubicBezTo>
                    <a:cubicBezTo>
                      <a:pt x="392" y="1017"/>
                      <a:pt x="433" y="1010"/>
                      <a:pt x="483" y="995"/>
                    </a:cubicBezTo>
                    <a:lnTo>
                      <a:pt x="483" y="995"/>
                    </a:lnTo>
                    <a:cubicBezTo>
                      <a:pt x="472" y="1134"/>
                      <a:pt x="367" y="1267"/>
                      <a:pt x="561" y="1328"/>
                    </a:cubicBezTo>
                    <a:cubicBezTo>
                      <a:pt x="511" y="1394"/>
                      <a:pt x="478" y="1477"/>
                      <a:pt x="395" y="1494"/>
                    </a:cubicBezTo>
                    <a:cubicBezTo>
                      <a:pt x="273" y="1522"/>
                      <a:pt x="223" y="1588"/>
                      <a:pt x="284" y="1705"/>
                    </a:cubicBezTo>
                    <a:cubicBezTo>
                      <a:pt x="325" y="1788"/>
                      <a:pt x="394" y="1830"/>
                      <a:pt x="473" y="1830"/>
                    </a:cubicBezTo>
                    <a:cubicBezTo>
                      <a:pt x="500" y="1830"/>
                      <a:pt x="527" y="1825"/>
                      <a:pt x="555" y="1816"/>
                    </a:cubicBezTo>
                    <a:cubicBezTo>
                      <a:pt x="727" y="1755"/>
                      <a:pt x="616" y="1522"/>
                      <a:pt x="755" y="1422"/>
                    </a:cubicBezTo>
                    <a:cubicBezTo>
                      <a:pt x="799" y="1405"/>
                      <a:pt x="711" y="1317"/>
                      <a:pt x="644" y="1289"/>
                    </a:cubicBezTo>
                    <a:cubicBezTo>
                      <a:pt x="644" y="1200"/>
                      <a:pt x="605" y="1134"/>
                      <a:pt x="539" y="1078"/>
                    </a:cubicBezTo>
                    <a:cubicBezTo>
                      <a:pt x="422" y="967"/>
                      <a:pt x="533" y="784"/>
                      <a:pt x="555" y="773"/>
                    </a:cubicBezTo>
                    <a:cubicBezTo>
                      <a:pt x="844" y="757"/>
                      <a:pt x="866" y="518"/>
                      <a:pt x="943" y="324"/>
                    </a:cubicBezTo>
                    <a:cubicBezTo>
                      <a:pt x="977" y="230"/>
                      <a:pt x="999" y="119"/>
                      <a:pt x="866" y="80"/>
                    </a:cubicBezTo>
                    <a:cubicBezTo>
                      <a:pt x="807" y="68"/>
                      <a:pt x="750" y="0"/>
                      <a:pt x="68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4747875" y="3419425"/>
                <a:ext cx="46400" cy="38250"/>
              </a:xfrm>
              <a:custGeom>
                <a:avLst/>
                <a:gdLst/>
                <a:ahLst/>
                <a:cxnLst/>
                <a:rect l="l" t="t" r="r" b="b"/>
                <a:pathLst>
                  <a:path w="1856" h="1530" extrusionOk="0">
                    <a:moveTo>
                      <a:pt x="383" y="0"/>
                    </a:moveTo>
                    <a:cubicBezTo>
                      <a:pt x="389" y="17"/>
                      <a:pt x="389" y="23"/>
                      <a:pt x="383" y="39"/>
                    </a:cubicBezTo>
                    <a:cubicBezTo>
                      <a:pt x="283" y="167"/>
                      <a:pt x="150" y="278"/>
                      <a:pt x="167" y="466"/>
                    </a:cubicBezTo>
                    <a:cubicBezTo>
                      <a:pt x="1" y="472"/>
                      <a:pt x="23" y="549"/>
                      <a:pt x="89" y="649"/>
                    </a:cubicBezTo>
                    <a:cubicBezTo>
                      <a:pt x="130" y="704"/>
                      <a:pt x="171" y="727"/>
                      <a:pt x="211" y="727"/>
                    </a:cubicBezTo>
                    <a:cubicBezTo>
                      <a:pt x="259" y="727"/>
                      <a:pt x="305" y="695"/>
                      <a:pt x="344" y="649"/>
                    </a:cubicBezTo>
                    <a:cubicBezTo>
                      <a:pt x="379" y="611"/>
                      <a:pt x="423" y="595"/>
                      <a:pt x="459" y="595"/>
                    </a:cubicBezTo>
                    <a:cubicBezTo>
                      <a:pt x="491" y="595"/>
                      <a:pt x="517" y="609"/>
                      <a:pt x="522" y="632"/>
                    </a:cubicBezTo>
                    <a:cubicBezTo>
                      <a:pt x="550" y="827"/>
                      <a:pt x="827" y="987"/>
                      <a:pt x="611" y="1215"/>
                    </a:cubicBezTo>
                    <a:cubicBezTo>
                      <a:pt x="588" y="1237"/>
                      <a:pt x="583" y="1276"/>
                      <a:pt x="566" y="1314"/>
                    </a:cubicBezTo>
                    <a:cubicBezTo>
                      <a:pt x="527" y="1403"/>
                      <a:pt x="605" y="1442"/>
                      <a:pt x="649" y="1486"/>
                    </a:cubicBezTo>
                    <a:cubicBezTo>
                      <a:pt x="680" y="1509"/>
                      <a:pt x="707" y="1529"/>
                      <a:pt x="746" y="1529"/>
                    </a:cubicBezTo>
                    <a:cubicBezTo>
                      <a:pt x="765" y="1529"/>
                      <a:pt x="785" y="1525"/>
                      <a:pt x="810" y="1514"/>
                    </a:cubicBezTo>
                    <a:cubicBezTo>
                      <a:pt x="1082" y="1381"/>
                      <a:pt x="1304" y="1176"/>
                      <a:pt x="1553" y="1015"/>
                    </a:cubicBezTo>
                    <a:cubicBezTo>
                      <a:pt x="1603" y="987"/>
                      <a:pt x="1592" y="915"/>
                      <a:pt x="1564" y="871"/>
                    </a:cubicBezTo>
                    <a:cubicBezTo>
                      <a:pt x="1642" y="760"/>
                      <a:pt x="1719" y="655"/>
                      <a:pt x="1797" y="544"/>
                    </a:cubicBezTo>
                    <a:cubicBezTo>
                      <a:pt x="1856" y="458"/>
                      <a:pt x="1770" y="388"/>
                      <a:pt x="1729" y="388"/>
                    </a:cubicBezTo>
                    <a:cubicBezTo>
                      <a:pt x="1728" y="388"/>
                      <a:pt x="1726" y="388"/>
                      <a:pt x="1725" y="389"/>
                    </a:cubicBezTo>
                    <a:cubicBezTo>
                      <a:pt x="1614" y="405"/>
                      <a:pt x="1498" y="438"/>
                      <a:pt x="1414" y="511"/>
                    </a:cubicBezTo>
                    <a:cubicBezTo>
                      <a:pt x="1365" y="549"/>
                      <a:pt x="1426" y="655"/>
                      <a:pt x="1453" y="721"/>
                    </a:cubicBezTo>
                    <a:cubicBezTo>
                      <a:pt x="1475" y="766"/>
                      <a:pt x="1520" y="815"/>
                      <a:pt x="1481" y="871"/>
                    </a:cubicBezTo>
                    <a:cubicBezTo>
                      <a:pt x="1380" y="831"/>
                      <a:pt x="1271" y="740"/>
                      <a:pt x="1177" y="740"/>
                    </a:cubicBezTo>
                    <a:cubicBezTo>
                      <a:pt x="1167" y="740"/>
                      <a:pt x="1158" y="741"/>
                      <a:pt x="1148" y="743"/>
                    </a:cubicBezTo>
                    <a:cubicBezTo>
                      <a:pt x="1112" y="751"/>
                      <a:pt x="1081" y="754"/>
                      <a:pt x="1055" y="754"/>
                    </a:cubicBezTo>
                    <a:cubicBezTo>
                      <a:pt x="889" y="754"/>
                      <a:pt x="927" y="612"/>
                      <a:pt x="932" y="483"/>
                    </a:cubicBezTo>
                    <a:lnTo>
                      <a:pt x="932" y="483"/>
                    </a:lnTo>
                    <a:cubicBezTo>
                      <a:pt x="953" y="489"/>
                      <a:pt x="972" y="492"/>
                      <a:pt x="991" y="492"/>
                    </a:cubicBezTo>
                    <a:cubicBezTo>
                      <a:pt x="1141" y="492"/>
                      <a:pt x="1211" y="293"/>
                      <a:pt x="1360" y="293"/>
                    </a:cubicBezTo>
                    <a:cubicBezTo>
                      <a:pt x="1375" y="293"/>
                      <a:pt x="1392" y="295"/>
                      <a:pt x="1409" y="300"/>
                    </a:cubicBezTo>
                    <a:cubicBezTo>
                      <a:pt x="1409" y="300"/>
                      <a:pt x="1448" y="206"/>
                      <a:pt x="1387" y="167"/>
                    </a:cubicBezTo>
                    <a:cubicBezTo>
                      <a:pt x="1368" y="154"/>
                      <a:pt x="1340" y="149"/>
                      <a:pt x="1308" y="149"/>
                    </a:cubicBezTo>
                    <a:cubicBezTo>
                      <a:pt x="1181" y="149"/>
                      <a:pt x="981" y="234"/>
                      <a:pt x="932" y="322"/>
                    </a:cubicBezTo>
                    <a:cubicBezTo>
                      <a:pt x="888" y="328"/>
                      <a:pt x="838" y="333"/>
                      <a:pt x="782" y="333"/>
                    </a:cubicBezTo>
                    <a:cubicBezTo>
                      <a:pt x="771" y="350"/>
                      <a:pt x="755" y="355"/>
                      <a:pt x="744" y="372"/>
                    </a:cubicBezTo>
                    <a:cubicBezTo>
                      <a:pt x="744" y="350"/>
                      <a:pt x="732" y="328"/>
                      <a:pt x="732" y="305"/>
                    </a:cubicBezTo>
                    <a:cubicBezTo>
                      <a:pt x="732" y="194"/>
                      <a:pt x="882" y="139"/>
                      <a:pt x="832" y="11"/>
                    </a:cubicBezTo>
                    <a:cubicBezTo>
                      <a:pt x="805" y="6"/>
                      <a:pt x="776" y="4"/>
                      <a:pt x="747" y="4"/>
                    </a:cubicBezTo>
                    <a:cubicBezTo>
                      <a:pt x="672" y="4"/>
                      <a:pt x="592" y="17"/>
                      <a:pt x="513" y="17"/>
                    </a:cubicBezTo>
                    <a:cubicBezTo>
                      <a:pt x="470" y="17"/>
                      <a:pt x="426" y="13"/>
                      <a:pt x="383"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4716125" y="3080925"/>
                <a:ext cx="9750" cy="10425"/>
              </a:xfrm>
              <a:custGeom>
                <a:avLst/>
                <a:gdLst/>
                <a:ahLst/>
                <a:cxnLst/>
                <a:rect l="l" t="t" r="r" b="b"/>
                <a:pathLst>
                  <a:path w="390" h="417" extrusionOk="0">
                    <a:moveTo>
                      <a:pt x="175" y="0"/>
                    </a:moveTo>
                    <a:cubicBezTo>
                      <a:pt x="173" y="0"/>
                      <a:pt x="170" y="0"/>
                      <a:pt x="167" y="1"/>
                    </a:cubicBezTo>
                    <a:cubicBezTo>
                      <a:pt x="56" y="23"/>
                      <a:pt x="1" y="67"/>
                      <a:pt x="1" y="189"/>
                    </a:cubicBezTo>
                    <a:cubicBezTo>
                      <a:pt x="6" y="344"/>
                      <a:pt x="162" y="333"/>
                      <a:pt x="228" y="417"/>
                    </a:cubicBezTo>
                    <a:cubicBezTo>
                      <a:pt x="284" y="311"/>
                      <a:pt x="334" y="222"/>
                      <a:pt x="389" y="123"/>
                    </a:cubicBezTo>
                    <a:cubicBezTo>
                      <a:pt x="308" y="85"/>
                      <a:pt x="259" y="0"/>
                      <a:pt x="17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4650150" y="3052250"/>
                <a:ext cx="10425" cy="7675"/>
              </a:xfrm>
              <a:custGeom>
                <a:avLst/>
                <a:gdLst/>
                <a:ahLst/>
                <a:cxnLst/>
                <a:rect l="l" t="t" r="r" b="b"/>
                <a:pathLst>
                  <a:path w="417" h="307" extrusionOk="0">
                    <a:moveTo>
                      <a:pt x="288" y="1"/>
                    </a:moveTo>
                    <a:cubicBezTo>
                      <a:pt x="269" y="1"/>
                      <a:pt x="249" y="4"/>
                      <a:pt x="228" y="11"/>
                    </a:cubicBezTo>
                    <a:cubicBezTo>
                      <a:pt x="139" y="39"/>
                      <a:pt x="1" y="33"/>
                      <a:pt x="12" y="183"/>
                    </a:cubicBezTo>
                    <a:cubicBezTo>
                      <a:pt x="21" y="256"/>
                      <a:pt x="72" y="307"/>
                      <a:pt x="142" y="307"/>
                    </a:cubicBezTo>
                    <a:cubicBezTo>
                      <a:pt x="157" y="307"/>
                      <a:pt x="173" y="304"/>
                      <a:pt x="189" y="299"/>
                    </a:cubicBezTo>
                    <a:cubicBezTo>
                      <a:pt x="284" y="266"/>
                      <a:pt x="389" y="227"/>
                      <a:pt x="417" y="116"/>
                    </a:cubicBezTo>
                    <a:cubicBezTo>
                      <a:pt x="395" y="36"/>
                      <a:pt x="349" y="1"/>
                      <a:pt x="28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4689900" y="3450950"/>
                <a:ext cx="9725" cy="7875"/>
              </a:xfrm>
              <a:custGeom>
                <a:avLst/>
                <a:gdLst/>
                <a:ahLst/>
                <a:cxnLst/>
                <a:rect l="l" t="t" r="r" b="b"/>
                <a:pathLst>
                  <a:path w="389" h="315" extrusionOk="0">
                    <a:moveTo>
                      <a:pt x="250" y="0"/>
                    </a:moveTo>
                    <a:cubicBezTo>
                      <a:pt x="241" y="0"/>
                      <a:pt x="232" y="1"/>
                      <a:pt x="224" y="4"/>
                    </a:cubicBezTo>
                    <a:cubicBezTo>
                      <a:pt x="113" y="31"/>
                      <a:pt x="41" y="126"/>
                      <a:pt x="13" y="236"/>
                    </a:cubicBezTo>
                    <a:cubicBezTo>
                      <a:pt x="1" y="291"/>
                      <a:pt x="39" y="307"/>
                      <a:pt x="82" y="307"/>
                    </a:cubicBezTo>
                    <a:cubicBezTo>
                      <a:pt x="96" y="307"/>
                      <a:pt x="110" y="306"/>
                      <a:pt x="124" y="303"/>
                    </a:cubicBezTo>
                    <a:cubicBezTo>
                      <a:pt x="213" y="253"/>
                      <a:pt x="373" y="314"/>
                      <a:pt x="379" y="142"/>
                    </a:cubicBezTo>
                    <a:cubicBezTo>
                      <a:pt x="389" y="50"/>
                      <a:pt x="314" y="0"/>
                      <a:pt x="250"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4683275" y="3081075"/>
                <a:ext cx="9875" cy="7750"/>
              </a:xfrm>
              <a:custGeom>
                <a:avLst/>
                <a:gdLst/>
                <a:ahLst/>
                <a:cxnLst/>
                <a:rect l="l" t="t" r="r" b="b"/>
                <a:pathLst>
                  <a:path w="395" h="310" extrusionOk="0">
                    <a:moveTo>
                      <a:pt x="178" y="17"/>
                    </a:moveTo>
                    <a:cubicBezTo>
                      <a:pt x="173" y="100"/>
                      <a:pt x="1" y="0"/>
                      <a:pt x="34" y="161"/>
                    </a:cubicBezTo>
                    <a:cubicBezTo>
                      <a:pt x="54" y="244"/>
                      <a:pt x="77" y="309"/>
                      <a:pt x="158" y="309"/>
                    </a:cubicBezTo>
                    <a:cubicBezTo>
                      <a:pt x="169" y="309"/>
                      <a:pt x="181" y="308"/>
                      <a:pt x="195" y="305"/>
                    </a:cubicBezTo>
                    <a:cubicBezTo>
                      <a:pt x="289" y="300"/>
                      <a:pt x="395" y="283"/>
                      <a:pt x="389" y="172"/>
                    </a:cubicBezTo>
                    <a:cubicBezTo>
                      <a:pt x="378" y="89"/>
                      <a:pt x="311" y="22"/>
                      <a:pt x="178" y="17"/>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4729200" y="3104700"/>
                <a:ext cx="10250" cy="7350"/>
              </a:xfrm>
              <a:custGeom>
                <a:avLst/>
                <a:gdLst/>
                <a:ahLst/>
                <a:cxnLst/>
                <a:rect l="l" t="t" r="r" b="b"/>
                <a:pathLst>
                  <a:path w="410" h="294" extrusionOk="0">
                    <a:moveTo>
                      <a:pt x="100" y="1"/>
                    </a:moveTo>
                    <a:cubicBezTo>
                      <a:pt x="40" y="1"/>
                      <a:pt x="0" y="63"/>
                      <a:pt x="10" y="103"/>
                    </a:cubicBezTo>
                    <a:cubicBezTo>
                      <a:pt x="60" y="225"/>
                      <a:pt x="204" y="225"/>
                      <a:pt x="310" y="292"/>
                    </a:cubicBezTo>
                    <a:cubicBezTo>
                      <a:pt x="312" y="293"/>
                      <a:pt x="314" y="293"/>
                      <a:pt x="317" y="293"/>
                    </a:cubicBezTo>
                    <a:cubicBezTo>
                      <a:pt x="346" y="293"/>
                      <a:pt x="409" y="250"/>
                      <a:pt x="409" y="220"/>
                    </a:cubicBezTo>
                    <a:cubicBezTo>
                      <a:pt x="371" y="31"/>
                      <a:pt x="243" y="31"/>
                      <a:pt x="121" y="3"/>
                    </a:cubicBezTo>
                    <a:cubicBezTo>
                      <a:pt x="114" y="2"/>
                      <a:pt x="107" y="1"/>
                      <a:pt x="100"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4734300" y="3429225"/>
                <a:ext cx="11100" cy="9625"/>
              </a:xfrm>
              <a:custGeom>
                <a:avLst/>
                <a:gdLst/>
                <a:ahLst/>
                <a:cxnLst/>
                <a:rect l="l" t="t" r="r" b="b"/>
                <a:pathLst>
                  <a:path w="444" h="385" extrusionOk="0">
                    <a:moveTo>
                      <a:pt x="161" y="0"/>
                    </a:moveTo>
                    <a:cubicBezTo>
                      <a:pt x="140" y="0"/>
                      <a:pt x="115" y="13"/>
                      <a:pt x="83" y="46"/>
                    </a:cubicBezTo>
                    <a:cubicBezTo>
                      <a:pt x="0" y="135"/>
                      <a:pt x="22" y="163"/>
                      <a:pt x="122" y="218"/>
                    </a:cubicBezTo>
                    <a:cubicBezTo>
                      <a:pt x="156" y="235"/>
                      <a:pt x="222" y="285"/>
                      <a:pt x="194" y="351"/>
                    </a:cubicBezTo>
                    <a:cubicBezTo>
                      <a:pt x="261" y="274"/>
                      <a:pt x="427" y="385"/>
                      <a:pt x="444" y="218"/>
                    </a:cubicBezTo>
                    <a:cubicBezTo>
                      <a:pt x="377" y="185"/>
                      <a:pt x="294" y="191"/>
                      <a:pt x="250" y="102"/>
                    </a:cubicBezTo>
                    <a:cubicBezTo>
                      <a:pt x="231" y="60"/>
                      <a:pt x="207" y="0"/>
                      <a:pt x="16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4637275" y="3034500"/>
                <a:ext cx="6800" cy="7450"/>
              </a:xfrm>
              <a:custGeom>
                <a:avLst/>
                <a:gdLst/>
                <a:ahLst/>
                <a:cxnLst/>
                <a:rect l="l" t="t" r="r" b="b"/>
                <a:pathLst>
                  <a:path w="272" h="298" extrusionOk="0">
                    <a:moveTo>
                      <a:pt x="266" y="0"/>
                    </a:moveTo>
                    <a:lnTo>
                      <a:pt x="266" y="0"/>
                    </a:lnTo>
                    <a:cubicBezTo>
                      <a:pt x="222" y="39"/>
                      <a:pt x="178" y="67"/>
                      <a:pt x="133" y="89"/>
                    </a:cubicBezTo>
                    <a:cubicBezTo>
                      <a:pt x="131" y="90"/>
                      <a:pt x="129" y="91"/>
                      <a:pt x="126" y="91"/>
                    </a:cubicBezTo>
                    <a:cubicBezTo>
                      <a:pt x="101" y="91"/>
                      <a:pt x="70" y="22"/>
                      <a:pt x="46" y="22"/>
                    </a:cubicBezTo>
                    <a:cubicBezTo>
                      <a:pt x="34" y="22"/>
                      <a:pt x="24" y="39"/>
                      <a:pt x="17" y="89"/>
                    </a:cubicBezTo>
                    <a:cubicBezTo>
                      <a:pt x="0" y="161"/>
                      <a:pt x="11" y="261"/>
                      <a:pt x="100" y="289"/>
                    </a:cubicBezTo>
                    <a:cubicBezTo>
                      <a:pt x="118" y="295"/>
                      <a:pt x="132" y="298"/>
                      <a:pt x="143" y="298"/>
                    </a:cubicBezTo>
                    <a:cubicBezTo>
                      <a:pt x="211" y="298"/>
                      <a:pt x="182" y="199"/>
                      <a:pt x="211" y="161"/>
                    </a:cubicBezTo>
                    <a:cubicBezTo>
                      <a:pt x="250" y="111"/>
                      <a:pt x="272" y="61"/>
                      <a:pt x="26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4729175" y="3437225"/>
                <a:ext cx="9725" cy="6975"/>
              </a:xfrm>
              <a:custGeom>
                <a:avLst/>
                <a:gdLst/>
                <a:ahLst/>
                <a:cxnLst/>
                <a:rect l="l" t="t" r="r" b="b"/>
                <a:pathLst>
                  <a:path w="389" h="279" extrusionOk="0">
                    <a:moveTo>
                      <a:pt x="126" y="0"/>
                    </a:moveTo>
                    <a:cubicBezTo>
                      <a:pt x="102" y="0"/>
                      <a:pt x="80" y="16"/>
                      <a:pt x="56" y="65"/>
                    </a:cubicBezTo>
                    <a:cubicBezTo>
                      <a:pt x="0" y="176"/>
                      <a:pt x="89" y="214"/>
                      <a:pt x="144" y="242"/>
                    </a:cubicBezTo>
                    <a:cubicBezTo>
                      <a:pt x="194" y="267"/>
                      <a:pt x="234" y="278"/>
                      <a:pt x="267" y="278"/>
                    </a:cubicBezTo>
                    <a:cubicBezTo>
                      <a:pt x="363" y="278"/>
                      <a:pt x="388" y="178"/>
                      <a:pt x="388" y="54"/>
                    </a:cubicBezTo>
                    <a:cubicBezTo>
                      <a:pt x="333" y="48"/>
                      <a:pt x="261" y="54"/>
                      <a:pt x="216" y="31"/>
                    </a:cubicBezTo>
                    <a:cubicBezTo>
                      <a:pt x="180" y="17"/>
                      <a:pt x="151" y="0"/>
                      <a:pt x="12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4738875" y="3438125"/>
                <a:ext cx="300" cy="450"/>
              </a:xfrm>
              <a:custGeom>
                <a:avLst/>
                <a:gdLst/>
                <a:ahLst/>
                <a:cxnLst/>
                <a:rect l="l" t="t" r="r" b="b"/>
                <a:pathLst>
                  <a:path w="12" h="18" extrusionOk="0">
                    <a:moveTo>
                      <a:pt x="11" y="1"/>
                    </a:moveTo>
                    <a:cubicBezTo>
                      <a:pt x="8" y="1"/>
                      <a:pt x="6" y="6"/>
                      <a:pt x="4" y="11"/>
                    </a:cubicBezTo>
                    <a:lnTo>
                      <a:pt x="4" y="11"/>
                    </a:lnTo>
                    <a:cubicBezTo>
                      <a:pt x="6" y="9"/>
                      <a:pt x="9" y="6"/>
                      <a:pt x="11" y="1"/>
                    </a:cubicBezTo>
                    <a:close/>
                    <a:moveTo>
                      <a:pt x="4" y="11"/>
                    </a:moveTo>
                    <a:lnTo>
                      <a:pt x="4" y="11"/>
                    </a:lnTo>
                    <a:cubicBezTo>
                      <a:pt x="2" y="13"/>
                      <a:pt x="0" y="14"/>
                      <a:pt x="0" y="18"/>
                    </a:cubicBezTo>
                    <a:cubicBezTo>
                      <a:pt x="2" y="16"/>
                      <a:pt x="3" y="13"/>
                      <a:pt x="4" y="1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693950" y="3064150"/>
                <a:ext cx="8900" cy="6600"/>
              </a:xfrm>
              <a:custGeom>
                <a:avLst/>
                <a:gdLst/>
                <a:ahLst/>
                <a:cxnLst/>
                <a:rect l="l" t="t" r="r" b="b"/>
                <a:pathLst>
                  <a:path w="356" h="264" extrusionOk="0">
                    <a:moveTo>
                      <a:pt x="222" y="0"/>
                    </a:moveTo>
                    <a:cubicBezTo>
                      <a:pt x="205" y="0"/>
                      <a:pt x="186" y="5"/>
                      <a:pt x="162" y="17"/>
                    </a:cubicBezTo>
                    <a:cubicBezTo>
                      <a:pt x="112" y="45"/>
                      <a:pt x="1" y="1"/>
                      <a:pt x="40" y="123"/>
                    </a:cubicBezTo>
                    <a:cubicBezTo>
                      <a:pt x="59" y="202"/>
                      <a:pt x="97" y="264"/>
                      <a:pt x="185" y="264"/>
                    </a:cubicBezTo>
                    <a:cubicBezTo>
                      <a:pt x="195" y="264"/>
                      <a:pt x="206" y="263"/>
                      <a:pt x="217" y="261"/>
                    </a:cubicBezTo>
                    <a:cubicBezTo>
                      <a:pt x="300" y="256"/>
                      <a:pt x="333" y="206"/>
                      <a:pt x="356" y="139"/>
                    </a:cubicBezTo>
                    <a:cubicBezTo>
                      <a:pt x="311" y="86"/>
                      <a:pt x="292" y="0"/>
                      <a:pt x="222"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4646975" y="3065550"/>
                <a:ext cx="8050" cy="10075"/>
              </a:xfrm>
              <a:custGeom>
                <a:avLst/>
                <a:gdLst/>
                <a:ahLst/>
                <a:cxnLst/>
                <a:rect l="l" t="t" r="r" b="b"/>
                <a:pathLst>
                  <a:path w="322" h="403" extrusionOk="0">
                    <a:moveTo>
                      <a:pt x="216" y="0"/>
                    </a:moveTo>
                    <a:cubicBezTo>
                      <a:pt x="111" y="28"/>
                      <a:pt x="211" y="150"/>
                      <a:pt x="128" y="194"/>
                    </a:cubicBezTo>
                    <a:cubicBezTo>
                      <a:pt x="61" y="228"/>
                      <a:pt x="0" y="277"/>
                      <a:pt x="33" y="361"/>
                    </a:cubicBezTo>
                    <a:cubicBezTo>
                      <a:pt x="42" y="369"/>
                      <a:pt x="65" y="402"/>
                      <a:pt x="93" y="402"/>
                    </a:cubicBezTo>
                    <a:cubicBezTo>
                      <a:pt x="100" y="402"/>
                      <a:pt x="108" y="400"/>
                      <a:pt x="117" y="394"/>
                    </a:cubicBezTo>
                    <a:cubicBezTo>
                      <a:pt x="194" y="350"/>
                      <a:pt x="266" y="305"/>
                      <a:pt x="239" y="211"/>
                    </a:cubicBezTo>
                    <a:cubicBezTo>
                      <a:pt x="233" y="144"/>
                      <a:pt x="322" y="56"/>
                      <a:pt x="216"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646700" y="3036700"/>
                <a:ext cx="6400" cy="8225"/>
              </a:xfrm>
              <a:custGeom>
                <a:avLst/>
                <a:gdLst/>
                <a:ahLst/>
                <a:cxnLst/>
                <a:rect l="l" t="t" r="r" b="b"/>
                <a:pathLst>
                  <a:path w="256" h="329" extrusionOk="0">
                    <a:moveTo>
                      <a:pt x="109" y="1"/>
                    </a:moveTo>
                    <a:cubicBezTo>
                      <a:pt x="13" y="1"/>
                      <a:pt x="39" y="102"/>
                      <a:pt x="28" y="162"/>
                    </a:cubicBezTo>
                    <a:cubicBezTo>
                      <a:pt x="0" y="267"/>
                      <a:pt x="67" y="323"/>
                      <a:pt x="150" y="328"/>
                    </a:cubicBezTo>
                    <a:cubicBezTo>
                      <a:pt x="153" y="328"/>
                      <a:pt x="156" y="328"/>
                      <a:pt x="158" y="328"/>
                    </a:cubicBezTo>
                    <a:cubicBezTo>
                      <a:pt x="250" y="328"/>
                      <a:pt x="250" y="242"/>
                      <a:pt x="255" y="145"/>
                    </a:cubicBezTo>
                    <a:cubicBezTo>
                      <a:pt x="250" y="84"/>
                      <a:pt x="205" y="6"/>
                      <a:pt x="117" y="1"/>
                    </a:cubicBezTo>
                    <a:cubicBezTo>
                      <a:pt x="114" y="1"/>
                      <a:pt x="111" y="1"/>
                      <a:pt x="10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675375" y="3070425"/>
                <a:ext cx="8775" cy="6500"/>
              </a:xfrm>
              <a:custGeom>
                <a:avLst/>
                <a:gdLst/>
                <a:ahLst/>
                <a:cxnLst/>
                <a:rect l="l" t="t" r="r" b="b"/>
                <a:pathLst>
                  <a:path w="351" h="260" extrusionOk="0">
                    <a:moveTo>
                      <a:pt x="152" y="1"/>
                    </a:moveTo>
                    <a:cubicBezTo>
                      <a:pt x="109" y="1"/>
                      <a:pt x="59" y="14"/>
                      <a:pt x="1" y="38"/>
                    </a:cubicBezTo>
                    <a:cubicBezTo>
                      <a:pt x="123" y="116"/>
                      <a:pt x="151" y="254"/>
                      <a:pt x="278" y="260"/>
                    </a:cubicBezTo>
                    <a:cubicBezTo>
                      <a:pt x="322" y="260"/>
                      <a:pt x="350" y="204"/>
                      <a:pt x="322" y="138"/>
                    </a:cubicBezTo>
                    <a:cubicBezTo>
                      <a:pt x="283" y="42"/>
                      <a:pt x="229" y="1"/>
                      <a:pt x="152"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4668325" y="3075450"/>
                <a:ext cx="7650" cy="5650"/>
              </a:xfrm>
              <a:custGeom>
                <a:avLst/>
                <a:gdLst/>
                <a:ahLst/>
                <a:cxnLst/>
                <a:rect l="l" t="t" r="r" b="b"/>
                <a:pathLst>
                  <a:path w="306" h="226" extrusionOk="0">
                    <a:moveTo>
                      <a:pt x="246" y="1"/>
                    </a:moveTo>
                    <a:cubicBezTo>
                      <a:pt x="232" y="1"/>
                      <a:pt x="212" y="8"/>
                      <a:pt x="183" y="26"/>
                    </a:cubicBezTo>
                    <a:cubicBezTo>
                      <a:pt x="177" y="40"/>
                      <a:pt x="168" y="45"/>
                      <a:pt x="155" y="45"/>
                    </a:cubicBezTo>
                    <a:cubicBezTo>
                      <a:pt x="126" y="45"/>
                      <a:pt x="84" y="17"/>
                      <a:pt x="51" y="17"/>
                    </a:cubicBezTo>
                    <a:cubicBezTo>
                      <a:pt x="29" y="17"/>
                      <a:pt x="11" y="30"/>
                      <a:pt x="6" y="76"/>
                    </a:cubicBezTo>
                    <a:cubicBezTo>
                      <a:pt x="1" y="129"/>
                      <a:pt x="21" y="203"/>
                      <a:pt x="92" y="203"/>
                    </a:cubicBezTo>
                    <a:cubicBezTo>
                      <a:pt x="103" y="203"/>
                      <a:pt x="115" y="201"/>
                      <a:pt x="128" y="197"/>
                    </a:cubicBezTo>
                    <a:cubicBezTo>
                      <a:pt x="189" y="186"/>
                      <a:pt x="305" y="225"/>
                      <a:pt x="277" y="87"/>
                    </a:cubicBezTo>
                    <a:cubicBezTo>
                      <a:pt x="273" y="66"/>
                      <a:pt x="288" y="1"/>
                      <a:pt x="246"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4635175" y="3046250"/>
                <a:ext cx="5850" cy="9050"/>
              </a:xfrm>
              <a:custGeom>
                <a:avLst/>
                <a:gdLst/>
                <a:ahLst/>
                <a:cxnLst/>
                <a:rect l="l" t="t" r="r" b="b"/>
                <a:pathLst>
                  <a:path w="234" h="362" extrusionOk="0">
                    <a:moveTo>
                      <a:pt x="85" y="0"/>
                    </a:moveTo>
                    <a:cubicBezTo>
                      <a:pt x="82" y="0"/>
                      <a:pt x="79" y="1"/>
                      <a:pt x="79" y="2"/>
                    </a:cubicBezTo>
                    <a:cubicBezTo>
                      <a:pt x="1" y="85"/>
                      <a:pt x="1" y="190"/>
                      <a:pt x="67" y="362"/>
                    </a:cubicBezTo>
                    <a:cubicBezTo>
                      <a:pt x="134" y="218"/>
                      <a:pt x="234" y="151"/>
                      <a:pt x="151" y="35"/>
                    </a:cubicBezTo>
                    <a:cubicBezTo>
                      <a:pt x="137" y="12"/>
                      <a:pt x="100" y="0"/>
                      <a:pt x="85"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4725150" y="3422200"/>
                <a:ext cx="6125" cy="7650"/>
              </a:xfrm>
              <a:custGeom>
                <a:avLst/>
                <a:gdLst/>
                <a:ahLst/>
                <a:cxnLst/>
                <a:rect l="l" t="t" r="r" b="b"/>
                <a:pathLst>
                  <a:path w="245" h="306" extrusionOk="0">
                    <a:moveTo>
                      <a:pt x="111" y="0"/>
                    </a:moveTo>
                    <a:cubicBezTo>
                      <a:pt x="45" y="39"/>
                      <a:pt x="0" y="78"/>
                      <a:pt x="17" y="161"/>
                    </a:cubicBezTo>
                    <a:cubicBezTo>
                      <a:pt x="28" y="244"/>
                      <a:pt x="100" y="305"/>
                      <a:pt x="144" y="305"/>
                    </a:cubicBezTo>
                    <a:cubicBezTo>
                      <a:pt x="222" y="305"/>
                      <a:pt x="244" y="222"/>
                      <a:pt x="228" y="150"/>
                    </a:cubicBezTo>
                    <a:cubicBezTo>
                      <a:pt x="217" y="78"/>
                      <a:pt x="200" y="11"/>
                      <a:pt x="111" y="0"/>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4716825" y="3447900"/>
                <a:ext cx="6550" cy="5750"/>
              </a:xfrm>
              <a:custGeom>
                <a:avLst/>
                <a:gdLst/>
                <a:ahLst/>
                <a:cxnLst/>
                <a:rect l="l" t="t" r="r" b="b"/>
                <a:pathLst>
                  <a:path w="262" h="230" extrusionOk="0">
                    <a:moveTo>
                      <a:pt x="195" y="1"/>
                    </a:moveTo>
                    <a:cubicBezTo>
                      <a:pt x="185" y="1"/>
                      <a:pt x="175" y="3"/>
                      <a:pt x="167" y="9"/>
                    </a:cubicBezTo>
                    <a:cubicBezTo>
                      <a:pt x="106" y="42"/>
                      <a:pt x="1" y="53"/>
                      <a:pt x="28" y="164"/>
                    </a:cubicBezTo>
                    <a:cubicBezTo>
                      <a:pt x="37" y="198"/>
                      <a:pt x="49" y="229"/>
                      <a:pt x="79" y="229"/>
                    </a:cubicBezTo>
                    <a:cubicBezTo>
                      <a:pt x="88" y="229"/>
                      <a:pt x="99" y="226"/>
                      <a:pt x="112" y="220"/>
                    </a:cubicBezTo>
                    <a:cubicBezTo>
                      <a:pt x="200" y="203"/>
                      <a:pt x="261" y="170"/>
                      <a:pt x="256" y="70"/>
                    </a:cubicBezTo>
                    <a:cubicBezTo>
                      <a:pt x="252" y="25"/>
                      <a:pt x="223" y="1"/>
                      <a:pt x="195"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4800000" y="3393775"/>
                <a:ext cx="725" cy="725"/>
              </a:xfrm>
              <a:custGeom>
                <a:avLst/>
                <a:gdLst/>
                <a:ahLst/>
                <a:cxnLst/>
                <a:rect l="l" t="t" r="r" b="b"/>
                <a:pathLst>
                  <a:path w="29" h="29" extrusionOk="0">
                    <a:moveTo>
                      <a:pt x="28" y="1"/>
                    </a:moveTo>
                    <a:cubicBezTo>
                      <a:pt x="23" y="1"/>
                      <a:pt x="6" y="12"/>
                      <a:pt x="0" y="12"/>
                    </a:cubicBezTo>
                    <a:cubicBezTo>
                      <a:pt x="0" y="17"/>
                      <a:pt x="6" y="23"/>
                      <a:pt x="6" y="28"/>
                    </a:cubicBezTo>
                    <a:lnTo>
                      <a:pt x="28" y="28"/>
                    </a:lnTo>
                    <a:cubicBezTo>
                      <a:pt x="23" y="17"/>
                      <a:pt x="28" y="12"/>
                      <a:pt x="2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4" name="Google Shape;984;p13"/>
          <p:cNvSpPr/>
          <p:nvPr/>
        </p:nvSpPr>
        <p:spPr>
          <a:xfrm>
            <a:off x="6460850" y="-809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5" name="Google Shape;985;p13"/>
          <p:cNvGrpSpPr/>
          <p:nvPr/>
        </p:nvGrpSpPr>
        <p:grpSpPr>
          <a:xfrm>
            <a:off x="8572575" y="3073659"/>
            <a:ext cx="653056" cy="655170"/>
            <a:chOff x="1926550" y="3146625"/>
            <a:chExt cx="301225" cy="302200"/>
          </a:xfrm>
        </p:grpSpPr>
        <p:sp>
          <p:nvSpPr>
            <p:cNvPr id="986" name="Google Shape;986;p1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96" name="Google Shape;996;p13"/>
          <p:cNvSpPr txBox="1">
            <a:spLocks noGrp="1"/>
          </p:cNvSpPr>
          <p:nvPr>
            <p:ph type="title" idx="2" hasCustomPrompt="1"/>
          </p:nvPr>
        </p:nvSpPr>
        <p:spPr>
          <a:xfrm>
            <a:off x="2619213" y="1421925"/>
            <a:ext cx="1206300" cy="65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7" name="Google Shape;997;p13"/>
          <p:cNvSpPr txBox="1">
            <a:spLocks noGrp="1"/>
          </p:cNvSpPr>
          <p:nvPr>
            <p:ph type="title" idx="3" hasCustomPrompt="1"/>
          </p:nvPr>
        </p:nvSpPr>
        <p:spPr>
          <a:xfrm>
            <a:off x="2619213" y="3273425"/>
            <a:ext cx="1206300" cy="61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8" name="Google Shape;998;p13"/>
          <p:cNvSpPr txBox="1">
            <a:spLocks noGrp="1"/>
          </p:cNvSpPr>
          <p:nvPr>
            <p:ph type="title" idx="4" hasCustomPrompt="1"/>
          </p:nvPr>
        </p:nvSpPr>
        <p:spPr>
          <a:xfrm>
            <a:off x="5318483" y="1421925"/>
            <a:ext cx="1206300" cy="65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9" name="Google Shape;999;p13"/>
          <p:cNvSpPr txBox="1">
            <a:spLocks noGrp="1"/>
          </p:cNvSpPr>
          <p:nvPr>
            <p:ph type="title" idx="5" hasCustomPrompt="1"/>
          </p:nvPr>
        </p:nvSpPr>
        <p:spPr>
          <a:xfrm>
            <a:off x="5318483" y="3273425"/>
            <a:ext cx="1206300" cy="61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0" name="Google Shape;1000;p13"/>
          <p:cNvSpPr txBox="1">
            <a:spLocks noGrp="1"/>
          </p:cNvSpPr>
          <p:nvPr>
            <p:ph type="subTitle" idx="1"/>
          </p:nvPr>
        </p:nvSpPr>
        <p:spPr>
          <a:xfrm>
            <a:off x="2069613" y="2098587"/>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1" name="Google Shape;1001;p13"/>
          <p:cNvSpPr txBox="1">
            <a:spLocks noGrp="1"/>
          </p:cNvSpPr>
          <p:nvPr>
            <p:ph type="subTitle" idx="6"/>
          </p:nvPr>
        </p:nvSpPr>
        <p:spPr>
          <a:xfrm>
            <a:off x="4768883" y="2098587"/>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2" name="Google Shape;1002;p13"/>
          <p:cNvSpPr txBox="1">
            <a:spLocks noGrp="1"/>
          </p:cNvSpPr>
          <p:nvPr>
            <p:ph type="subTitle" idx="7"/>
          </p:nvPr>
        </p:nvSpPr>
        <p:spPr>
          <a:xfrm>
            <a:off x="2069613" y="3906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003" name="Google Shape;1003;p13"/>
          <p:cNvSpPr txBox="1">
            <a:spLocks noGrp="1"/>
          </p:cNvSpPr>
          <p:nvPr>
            <p:ph type="subTitle" idx="8"/>
          </p:nvPr>
        </p:nvSpPr>
        <p:spPr>
          <a:xfrm>
            <a:off x="4768883" y="3906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18"/>
        <p:cNvGrpSpPr/>
        <p:nvPr/>
      </p:nvGrpSpPr>
      <p:grpSpPr>
        <a:xfrm>
          <a:off x="0" y="0"/>
          <a:ext cx="0" cy="0"/>
          <a:chOff x="0" y="0"/>
          <a:chExt cx="0" cy="0"/>
        </a:xfrm>
      </p:grpSpPr>
      <p:sp>
        <p:nvSpPr>
          <p:cNvPr id="1019" name="Google Shape;1019;p15"/>
          <p:cNvSpPr txBox="1">
            <a:spLocks noGrp="1"/>
          </p:cNvSpPr>
          <p:nvPr>
            <p:ph type="title"/>
          </p:nvPr>
        </p:nvSpPr>
        <p:spPr>
          <a:xfrm>
            <a:off x="713225" y="2425950"/>
            <a:ext cx="3447000" cy="1511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20" name="Google Shape;1020;p15"/>
          <p:cNvSpPr txBox="1">
            <a:spLocks noGrp="1"/>
          </p:cNvSpPr>
          <p:nvPr>
            <p:ph type="title" idx="2" hasCustomPrompt="1"/>
          </p:nvPr>
        </p:nvSpPr>
        <p:spPr>
          <a:xfrm>
            <a:off x="713225" y="1206150"/>
            <a:ext cx="1589400" cy="1219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200">
                <a:solidFill>
                  <a:schemeClr val="accent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1021" name="Google Shape;1021;p15"/>
          <p:cNvSpPr/>
          <p:nvPr/>
        </p:nvSpPr>
        <p:spPr>
          <a:xfrm>
            <a:off x="4883350"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15"/>
          <p:cNvGrpSpPr/>
          <p:nvPr/>
        </p:nvGrpSpPr>
        <p:grpSpPr>
          <a:xfrm>
            <a:off x="6839900" y="-232625"/>
            <a:ext cx="1286291" cy="1296864"/>
            <a:chOff x="5254975" y="-194125"/>
            <a:chExt cx="1286291" cy="1296864"/>
          </a:xfrm>
        </p:grpSpPr>
        <p:sp>
          <p:nvSpPr>
            <p:cNvPr id="1023" name="Google Shape;1023;p15"/>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 name="Google Shape;1024;p15"/>
            <p:cNvGrpSpPr/>
            <p:nvPr/>
          </p:nvGrpSpPr>
          <p:grpSpPr>
            <a:xfrm>
              <a:off x="5256207" y="-187096"/>
              <a:ext cx="1194991" cy="979137"/>
              <a:chOff x="3398625" y="3024000"/>
              <a:chExt cx="720525" cy="590375"/>
            </a:xfrm>
          </p:grpSpPr>
          <p:sp>
            <p:nvSpPr>
              <p:cNvPr id="1025" name="Google Shape;1025;p15"/>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5"/>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5"/>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5"/>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5"/>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5"/>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5"/>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5"/>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5"/>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5"/>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5"/>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5"/>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5"/>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5"/>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5"/>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5"/>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5"/>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5"/>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5"/>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5"/>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5"/>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5"/>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5"/>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5"/>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5"/>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5"/>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5"/>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5"/>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5"/>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5"/>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5"/>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5"/>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5"/>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5"/>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5"/>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5"/>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5"/>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5"/>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5"/>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5"/>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5"/>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5"/>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5"/>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5"/>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5"/>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5"/>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5"/>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5"/>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5"/>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5"/>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5"/>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5"/>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5"/>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5"/>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5"/>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5"/>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5"/>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5"/>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5"/>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5"/>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5"/>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5"/>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5"/>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5"/>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5"/>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5"/>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5"/>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5"/>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5"/>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5"/>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5"/>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5"/>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5"/>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5"/>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5"/>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5"/>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73"/>
        <p:cNvGrpSpPr/>
        <p:nvPr/>
      </p:nvGrpSpPr>
      <p:grpSpPr>
        <a:xfrm>
          <a:off x="0" y="0"/>
          <a:ext cx="0" cy="0"/>
          <a:chOff x="0" y="0"/>
          <a:chExt cx="0" cy="0"/>
        </a:xfrm>
      </p:grpSpPr>
      <p:grpSp>
        <p:nvGrpSpPr>
          <p:cNvPr id="1574" name="Google Shape;1574;p22"/>
          <p:cNvGrpSpPr/>
          <p:nvPr/>
        </p:nvGrpSpPr>
        <p:grpSpPr>
          <a:xfrm>
            <a:off x="-453200" y="1183123"/>
            <a:ext cx="9363874" cy="3648802"/>
            <a:chOff x="-453200" y="1183123"/>
            <a:chExt cx="9363874" cy="3648802"/>
          </a:xfrm>
        </p:grpSpPr>
        <p:grpSp>
          <p:nvGrpSpPr>
            <p:cNvPr id="1575" name="Google Shape;1575;p22"/>
            <p:cNvGrpSpPr/>
            <p:nvPr/>
          </p:nvGrpSpPr>
          <p:grpSpPr>
            <a:xfrm>
              <a:off x="-453200" y="3871594"/>
              <a:ext cx="957233" cy="960331"/>
              <a:chOff x="1926550" y="3146625"/>
              <a:chExt cx="301225" cy="302200"/>
            </a:xfrm>
          </p:grpSpPr>
          <p:sp>
            <p:nvSpPr>
              <p:cNvPr id="1576" name="Google Shape;157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22"/>
            <p:cNvGrpSpPr/>
            <p:nvPr/>
          </p:nvGrpSpPr>
          <p:grpSpPr>
            <a:xfrm>
              <a:off x="8500557" y="1183123"/>
              <a:ext cx="410118" cy="411445"/>
              <a:chOff x="1926550" y="3146625"/>
              <a:chExt cx="301225" cy="302200"/>
            </a:xfrm>
          </p:grpSpPr>
          <p:sp>
            <p:nvSpPr>
              <p:cNvPr id="1586" name="Google Shape;1586;p2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5" name="Google Shape;1595;p22"/>
          <p:cNvGrpSpPr/>
          <p:nvPr/>
        </p:nvGrpSpPr>
        <p:grpSpPr>
          <a:xfrm>
            <a:off x="-567146" y="640906"/>
            <a:ext cx="10480111" cy="4458793"/>
            <a:chOff x="-567146" y="640906"/>
            <a:chExt cx="10480111" cy="4458793"/>
          </a:xfrm>
        </p:grpSpPr>
        <p:sp>
          <p:nvSpPr>
            <p:cNvPr id="1596" name="Google Shape;1596;p22"/>
            <p:cNvSpPr/>
            <p:nvPr/>
          </p:nvSpPr>
          <p:spPr>
            <a:xfrm rot="-928434">
              <a:off x="8564564" y="3742873"/>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rot="-928434">
              <a:off x="-426586" y="7799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99" name="Google Shape;1599;p22"/>
          <p:cNvSpPr txBox="1">
            <a:spLocks noGrp="1"/>
          </p:cNvSpPr>
          <p:nvPr>
            <p:ph type="subTitle" idx="1"/>
          </p:nvPr>
        </p:nvSpPr>
        <p:spPr>
          <a:xfrm>
            <a:off x="4935450"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0" name="Google Shape;1600;p22"/>
          <p:cNvSpPr txBox="1">
            <a:spLocks noGrp="1"/>
          </p:cNvSpPr>
          <p:nvPr>
            <p:ph type="subTitle" idx="2"/>
          </p:nvPr>
        </p:nvSpPr>
        <p:spPr>
          <a:xfrm>
            <a:off x="1114325" y="2815275"/>
            <a:ext cx="3094200" cy="130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1" name="Google Shape;1601;p22"/>
          <p:cNvSpPr txBox="1">
            <a:spLocks noGrp="1"/>
          </p:cNvSpPr>
          <p:nvPr>
            <p:ph type="subTitle" idx="3"/>
          </p:nvPr>
        </p:nvSpPr>
        <p:spPr>
          <a:xfrm>
            <a:off x="1114326"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
        <p:nvSpPr>
          <p:cNvPr id="1602" name="Google Shape;1602;p22"/>
          <p:cNvSpPr txBox="1">
            <a:spLocks noGrp="1"/>
          </p:cNvSpPr>
          <p:nvPr>
            <p:ph type="subTitle" idx="4"/>
          </p:nvPr>
        </p:nvSpPr>
        <p:spPr>
          <a:xfrm>
            <a:off x="4935481" y="2381300"/>
            <a:ext cx="3094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ai Jamjuree"/>
              <a:buNone/>
              <a:defRPr sz="2200">
                <a:solidFill>
                  <a:schemeClr val="dk1"/>
                </a:solidFill>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2pPr>
            <a:lvl3pPr lvl="2"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3pPr>
            <a:lvl4pPr lvl="3"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4pPr>
            <a:lvl5pPr lvl="4"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5pPr>
            <a:lvl6pPr lvl="5"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6pPr>
            <a:lvl7pPr lvl="6"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7pPr>
            <a:lvl8pPr lvl="7"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8pPr>
            <a:lvl9pPr lvl="8" algn="ctr" rtl="0">
              <a:lnSpc>
                <a:spcPct val="100000"/>
              </a:lnSpc>
              <a:spcBef>
                <a:spcPts val="0"/>
              </a:spcBef>
              <a:spcAft>
                <a:spcPts val="0"/>
              </a:spcAft>
              <a:buSzPts val="2400"/>
              <a:buFont typeface="Bai Jamjuree"/>
              <a:buNone/>
              <a:defRPr sz="2400">
                <a:latin typeface="Bai Jamjuree"/>
                <a:ea typeface="Bai Jamjuree"/>
                <a:cs typeface="Bai Jamjuree"/>
                <a:sym typeface="Bai Jamjure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1" r:id="rId7"/>
    <p:sldLayoutId id="2147483667" r:id="rId8"/>
    <p:sldLayoutId id="2147483668" r:id="rId9"/>
    <p:sldLayoutId id="2147483672" r:id="rId10"/>
    <p:sldLayoutId id="2147483676"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713225" y="0"/>
            <a:ext cx="4367700" cy="17375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Thương mại điện tử</a:t>
            </a:r>
            <a:endParaRPr/>
          </a:p>
        </p:txBody>
      </p:sp>
      <p:grpSp>
        <p:nvGrpSpPr>
          <p:cNvPr id="2814" name="Google Shape;2814;p36"/>
          <p:cNvGrpSpPr/>
          <p:nvPr/>
        </p:nvGrpSpPr>
        <p:grpSpPr>
          <a:xfrm>
            <a:off x="6471236" y="4188434"/>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dk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pic>
        <p:nvPicPr>
          <p:cNvPr id="6" name="Picture 5">
            <a:extLst>
              <a:ext uri="{FF2B5EF4-FFF2-40B4-BE49-F238E27FC236}">
                <a16:creationId xmlns:a16="http://schemas.microsoft.com/office/drawing/2014/main" id="{CC8CE25C-A661-7A0C-13AE-B81AB474E9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925" y="493737"/>
            <a:ext cx="8322150" cy="45853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56"/>
        <p:cNvGrpSpPr/>
        <p:nvPr/>
      </p:nvGrpSpPr>
      <p:grpSpPr>
        <a:xfrm>
          <a:off x="0" y="0"/>
          <a:ext cx="0" cy="0"/>
          <a:chOff x="0" y="0"/>
          <a:chExt cx="0" cy="0"/>
        </a:xfrm>
      </p:grpSpPr>
      <p:sp>
        <p:nvSpPr>
          <p:cNvPr id="3457" name="Google Shape;3457;p52"/>
          <p:cNvSpPr txBox="1">
            <a:spLocks noGrp="1"/>
          </p:cNvSpPr>
          <p:nvPr>
            <p:ph type="title"/>
          </p:nvPr>
        </p:nvSpPr>
        <p:spPr>
          <a:xfrm>
            <a:off x="713225" y="2425950"/>
            <a:ext cx="3447000" cy="1511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000"/>
              <a:t>Demo</a:t>
            </a:r>
            <a:endParaRPr sz="4000"/>
          </a:p>
        </p:txBody>
      </p:sp>
      <p:sp>
        <p:nvSpPr>
          <p:cNvPr id="3458" name="Google Shape;3458;p52"/>
          <p:cNvSpPr txBox="1">
            <a:spLocks noGrp="1"/>
          </p:cNvSpPr>
          <p:nvPr>
            <p:ph type="title" idx="2"/>
          </p:nvPr>
        </p:nvSpPr>
        <p:spPr>
          <a:xfrm>
            <a:off x="713225" y="1206150"/>
            <a:ext cx="1589400" cy="12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
              <a:t>04</a:t>
            </a:r>
            <a:endParaRPr/>
          </a:p>
        </p:txBody>
      </p:sp>
      <p:sp>
        <p:nvSpPr>
          <p:cNvPr id="3459" name="Google Shape;3459;p52"/>
          <p:cNvSpPr/>
          <p:nvPr/>
        </p:nvSpPr>
        <p:spPr>
          <a:xfrm rot="2700000">
            <a:off x="-329550" y="419885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52"/>
          <p:cNvGrpSpPr/>
          <p:nvPr/>
        </p:nvGrpSpPr>
        <p:grpSpPr>
          <a:xfrm>
            <a:off x="4706469" y="577541"/>
            <a:ext cx="4626525" cy="4252473"/>
            <a:chOff x="4783961" y="685638"/>
            <a:chExt cx="4626525" cy="4252473"/>
          </a:xfrm>
        </p:grpSpPr>
        <p:grpSp>
          <p:nvGrpSpPr>
            <p:cNvPr id="3461" name="Google Shape;3461;p52"/>
            <p:cNvGrpSpPr/>
            <p:nvPr/>
          </p:nvGrpSpPr>
          <p:grpSpPr>
            <a:xfrm rot="5400000">
              <a:off x="4912107" y="3691083"/>
              <a:ext cx="1286280" cy="1207776"/>
              <a:chOff x="2738675" y="2538800"/>
              <a:chExt cx="454275" cy="426550"/>
            </a:xfrm>
          </p:grpSpPr>
          <p:sp>
            <p:nvSpPr>
              <p:cNvPr id="3462" name="Google Shape;3462;p5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4" name="Google Shape;3474;p52"/>
            <p:cNvGrpSpPr/>
            <p:nvPr/>
          </p:nvGrpSpPr>
          <p:grpSpPr>
            <a:xfrm>
              <a:off x="5611839" y="1667336"/>
              <a:ext cx="2285670" cy="2258003"/>
              <a:chOff x="5611839" y="1667336"/>
              <a:chExt cx="2285670" cy="2258003"/>
            </a:xfrm>
          </p:grpSpPr>
          <p:grpSp>
            <p:nvGrpSpPr>
              <p:cNvPr id="3475" name="Google Shape;3475;p52"/>
              <p:cNvGrpSpPr/>
              <p:nvPr/>
            </p:nvGrpSpPr>
            <p:grpSpPr>
              <a:xfrm>
                <a:off x="5611839" y="1667336"/>
                <a:ext cx="2285670" cy="2258003"/>
                <a:chOff x="1749000" y="2510675"/>
                <a:chExt cx="743525" cy="734525"/>
              </a:xfrm>
            </p:grpSpPr>
            <p:sp>
              <p:nvSpPr>
                <p:cNvPr id="3476" name="Google Shape;3476;p52"/>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2"/>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52"/>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2"/>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2"/>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2"/>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2"/>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2"/>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52"/>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2"/>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2"/>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2"/>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2"/>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9" name="Google Shape;3489;p52"/>
              <p:cNvGrpSpPr/>
              <p:nvPr/>
            </p:nvGrpSpPr>
            <p:grpSpPr>
              <a:xfrm>
                <a:off x="6973146" y="2379245"/>
                <a:ext cx="638441" cy="895194"/>
                <a:chOff x="5604100" y="2322150"/>
                <a:chExt cx="271700" cy="380950"/>
              </a:xfrm>
            </p:grpSpPr>
            <p:sp>
              <p:nvSpPr>
                <p:cNvPr id="3490" name="Google Shape;3490;p52"/>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2"/>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2"/>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3" name="Google Shape;3493;p52"/>
              <p:cNvGrpSpPr/>
              <p:nvPr/>
            </p:nvGrpSpPr>
            <p:grpSpPr>
              <a:xfrm>
                <a:off x="5888932" y="2318241"/>
                <a:ext cx="937913" cy="945727"/>
                <a:chOff x="5063350" y="1997100"/>
                <a:chExt cx="267975" cy="270200"/>
              </a:xfrm>
            </p:grpSpPr>
            <p:sp>
              <p:nvSpPr>
                <p:cNvPr id="3494" name="Google Shape;3494;p52"/>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2"/>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2"/>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2"/>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2"/>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2"/>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2"/>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1" name="Google Shape;3501;p52"/>
            <p:cNvGrpSpPr/>
            <p:nvPr/>
          </p:nvGrpSpPr>
          <p:grpSpPr>
            <a:xfrm>
              <a:off x="4783961" y="2624069"/>
              <a:ext cx="654939" cy="437653"/>
              <a:chOff x="4893386" y="1993106"/>
              <a:chExt cx="654939" cy="437653"/>
            </a:xfrm>
          </p:grpSpPr>
          <p:sp>
            <p:nvSpPr>
              <p:cNvPr id="3502" name="Google Shape;3502;p52"/>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2"/>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a:solidFill>
                      <a:schemeClr val="dk1"/>
                    </a:solidFill>
                    <a:latin typeface="Raleway"/>
                    <a:ea typeface="Raleway"/>
                    <a:cs typeface="Raleway"/>
                    <a:sym typeface="Raleway"/>
                  </a:rPr>
                  <a:t>CSS</a:t>
                </a:r>
                <a:endParaRPr sz="1800" b="1">
                  <a:solidFill>
                    <a:schemeClr val="dk1"/>
                  </a:solidFill>
                  <a:latin typeface="Raleway"/>
                  <a:ea typeface="Raleway"/>
                  <a:cs typeface="Raleway"/>
                  <a:sym typeface="Raleway"/>
                </a:endParaRPr>
              </a:p>
            </p:txBody>
          </p:sp>
        </p:grpSp>
        <p:grpSp>
          <p:nvGrpSpPr>
            <p:cNvPr id="3504" name="Google Shape;3504;p52"/>
            <p:cNvGrpSpPr/>
            <p:nvPr/>
          </p:nvGrpSpPr>
          <p:grpSpPr>
            <a:xfrm rot="18000082">
              <a:off x="8015728" y="608986"/>
              <a:ext cx="1318106" cy="1471410"/>
              <a:chOff x="3390175" y="4223650"/>
              <a:chExt cx="549325" cy="613250"/>
            </a:xfrm>
          </p:grpSpPr>
          <p:sp>
            <p:nvSpPr>
              <p:cNvPr id="3505" name="Google Shape;3505;p5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5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5" name="Google Shape;3515;p52"/>
            <p:cNvGrpSpPr/>
            <p:nvPr/>
          </p:nvGrpSpPr>
          <p:grpSpPr>
            <a:xfrm>
              <a:off x="7964604" y="2412012"/>
              <a:ext cx="1038623" cy="768672"/>
              <a:chOff x="4134800" y="4361300"/>
              <a:chExt cx="662725" cy="490475"/>
            </a:xfrm>
          </p:grpSpPr>
          <p:sp>
            <p:nvSpPr>
              <p:cNvPr id="3516" name="Google Shape;3516;p52"/>
              <p:cNvSpPr/>
              <p:nvPr/>
            </p:nvSpPr>
            <p:spPr>
              <a:xfrm>
                <a:off x="4468850" y="4392775"/>
                <a:ext cx="153600" cy="165250"/>
              </a:xfrm>
              <a:custGeom>
                <a:avLst/>
                <a:gdLst/>
                <a:ahLst/>
                <a:cxnLst/>
                <a:rect l="l" t="t" r="r" b="b"/>
                <a:pathLst>
                  <a:path w="6144" h="6610" extrusionOk="0">
                    <a:moveTo>
                      <a:pt x="1653" y="0"/>
                    </a:moveTo>
                    <a:lnTo>
                      <a:pt x="1" y="3305"/>
                    </a:lnTo>
                    <a:cubicBezTo>
                      <a:pt x="1204" y="4031"/>
                      <a:pt x="2163" y="5173"/>
                      <a:pt x="2645" y="6609"/>
                    </a:cubicBezTo>
                    <a:lnTo>
                      <a:pt x="6144" y="5439"/>
                    </a:lnTo>
                    <a:cubicBezTo>
                      <a:pt x="5340" y="3033"/>
                      <a:pt x="3699" y="1148"/>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2"/>
              <p:cNvSpPr/>
              <p:nvPr/>
            </p:nvSpPr>
            <p:spPr>
              <a:xfrm>
                <a:off x="4531650" y="4528750"/>
                <a:ext cx="110900" cy="176200"/>
              </a:xfrm>
              <a:custGeom>
                <a:avLst/>
                <a:gdLst/>
                <a:ahLst/>
                <a:cxnLst/>
                <a:rect l="l" t="t" r="r" b="b"/>
                <a:pathLst>
                  <a:path w="4436" h="7048" extrusionOk="0">
                    <a:moveTo>
                      <a:pt x="3632" y="0"/>
                    </a:moveTo>
                    <a:lnTo>
                      <a:pt x="128" y="1170"/>
                    </a:lnTo>
                    <a:cubicBezTo>
                      <a:pt x="616" y="2606"/>
                      <a:pt x="527" y="4098"/>
                      <a:pt x="0" y="5401"/>
                    </a:cubicBezTo>
                    <a:lnTo>
                      <a:pt x="3305" y="7047"/>
                    </a:lnTo>
                    <a:cubicBezTo>
                      <a:pt x="4247" y="4902"/>
                      <a:pt x="4436" y="2407"/>
                      <a:pt x="3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2"/>
              <p:cNvSpPr/>
              <p:nvPr/>
            </p:nvSpPr>
            <p:spPr>
              <a:xfrm>
                <a:off x="4328725" y="4361300"/>
                <a:ext cx="181325" cy="114250"/>
              </a:xfrm>
              <a:custGeom>
                <a:avLst/>
                <a:gdLst/>
                <a:ahLst/>
                <a:cxnLst/>
                <a:rect l="l" t="t" r="r" b="b"/>
                <a:pathLst>
                  <a:path w="7253" h="4570" extrusionOk="0">
                    <a:moveTo>
                      <a:pt x="2458" y="0"/>
                    </a:moveTo>
                    <a:cubicBezTo>
                      <a:pt x="1644" y="0"/>
                      <a:pt x="819" y="103"/>
                      <a:pt x="0" y="317"/>
                    </a:cubicBezTo>
                    <a:lnTo>
                      <a:pt x="1170" y="3826"/>
                    </a:lnTo>
                    <a:cubicBezTo>
                      <a:pt x="1596" y="3736"/>
                      <a:pt x="2022" y="3692"/>
                      <a:pt x="2443" y="3692"/>
                    </a:cubicBezTo>
                    <a:cubicBezTo>
                      <a:pt x="3568" y="3692"/>
                      <a:pt x="4656" y="4004"/>
                      <a:pt x="5600" y="4569"/>
                    </a:cubicBezTo>
                    <a:lnTo>
                      <a:pt x="7252" y="1265"/>
                    </a:lnTo>
                    <a:cubicBezTo>
                      <a:pt x="5809" y="447"/>
                      <a:pt x="4158"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2"/>
              <p:cNvSpPr/>
              <p:nvPr/>
            </p:nvSpPr>
            <p:spPr>
              <a:xfrm>
                <a:off x="4134800" y="4368925"/>
                <a:ext cx="223175" cy="315100"/>
              </a:xfrm>
              <a:custGeom>
                <a:avLst/>
                <a:gdLst/>
                <a:ahLst/>
                <a:cxnLst/>
                <a:rect l="l" t="t" r="r" b="b"/>
                <a:pathLst>
                  <a:path w="8927" h="12604" extrusionOk="0">
                    <a:moveTo>
                      <a:pt x="7757" y="0"/>
                    </a:moveTo>
                    <a:cubicBezTo>
                      <a:pt x="7535" y="56"/>
                      <a:pt x="7319" y="122"/>
                      <a:pt x="7103" y="195"/>
                    </a:cubicBezTo>
                    <a:cubicBezTo>
                      <a:pt x="4702" y="1010"/>
                      <a:pt x="2817" y="2651"/>
                      <a:pt x="1664" y="4697"/>
                    </a:cubicBezTo>
                    <a:cubicBezTo>
                      <a:pt x="355" y="7025"/>
                      <a:pt x="0" y="9870"/>
                      <a:pt x="910" y="12603"/>
                    </a:cubicBezTo>
                    <a:lnTo>
                      <a:pt x="4408" y="11433"/>
                    </a:lnTo>
                    <a:cubicBezTo>
                      <a:pt x="3820" y="9665"/>
                      <a:pt x="4087" y="7818"/>
                      <a:pt x="4974" y="6343"/>
                    </a:cubicBezTo>
                    <a:cubicBezTo>
                      <a:pt x="5700" y="5135"/>
                      <a:pt x="6837" y="4175"/>
                      <a:pt x="8267" y="3699"/>
                    </a:cubicBezTo>
                    <a:cubicBezTo>
                      <a:pt x="8489" y="3621"/>
                      <a:pt x="8705" y="3566"/>
                      <a:pt x="8927" y="3516"/>
                    </a:cubicBezTo>
                    <a:lnTo>
                      <a:pt x="7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2"/>
              <p:cNvSpPr/>
              <p:nvPr/>
            </p:nvSpPr>
            <p:spPr>
              <a:xfrm>
                <a:off x="4157525" y="4654875"/>
                <a:ext cx="456900" cy="196900"/>
              </a:xfrm>
              <a:custGeom>
                <a:avLst/>
                <a:gdLst/>
                <a:ahLst/>
                <a:cxnLst/>
                <a:rect l="l" t="t" r="r" b="b"/>
                <a:pathLst>
                  <a:path w="18276" h="7876" extrusionOk="0">
                    <a:moveTo>
                      <a:pt x="3499" y="1"/>
                    </a:moveTo>
                    <a:lnTo>
                      <a:pt x="1" y="1171"/>
                    </a:lnTo>
                    <a:cubicBezTo>
                      <a:pt x="915" y="3904"/>
                      <a:pt x="2911" y="5967"/>
                      <a:pt x="5357" y="7042"/>
                    </a:cubicBezTo>
                    <a:cubicBezTo>
                      <a:pt x="6589" y="7583"/>
                      <a:pt x="7935" y="7875"/>
                      <a:pt x="9312" y="7875"/>
                    </a:cubicBezTo>
                    <a:cubicBezTo>
                      <a:pt x="10338" y="7875"/>
                      <a:pt x="11382" y="7713"/>
                      <a:pt x="12409" y="7369"/>
                    </a:cubicBezTo>
                    <a:cubicBezTo>
                      <a:pt x="12620" y="7297"/>
                      <a:pt x="12836" y="7214"/>
                      <a:pt x="13041" y="7131"/>
                    </a:cubicBezTo>
                    <a:cubicBezTo>
                      <a:pt x="15459" y="6133"/>
                      <a:pt x="17283" y="4265"/>
                      <a:pt x="18275" y="2013"/>
                    </a:cubicBezTo>
                    <a:lnTo>
                      <a:pt x="14971" y="367"/>
                    </a:lnTo>
                    <a:cubicBezTo>
                      <a:pt x="14405" y="1764"/>
                      <a:pt x="13318" y="2951"/>
                      <a:pt x="11871" y="3621"/>
                    </a:cubicBezTo>
                    <a:cubicBezTo>
                      <a:pt x="11672" y="3721"/>
                      <a:pt x="11455" y="3804"/>
                      <a:pt x="11245" y="3871"/>
                    </a:cubicBezTo>
                    <a:cubicBezTo>
                      <a:pt x="10601" y="4087"/>
                      <a:pt x="9947" y="4190"/>
                      <a:pt x="9303" y="4190"/>
                    </a:cubicBezTo>
                    <a:cubicBezTo>
                      <a:pt x="8510" y="4190"/>
                      <a:pt x="7733" y="4034"/>
                      <a:pt x="7014" y="3743"/>
                    </a:cubicBezTo>
                    <a:cubicBezTo>
                      <a:pt x="5406" y="3084"/>
                      <a:pt x="4092" y="1770"/>
                      <a:pt x="3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2"/>
              <p:cNvSpPr/>
              <p:nvPr/>
            </p:nvSpPr>
            <p:spPr>
              <a:xfrm>
                <a:off x="4700475" y="4418975"/>
                <a:ext cx="97050" cy="10825"/>
              </a:xfrm>
              <a:custGeom>
                <a:avLst/>
                <a:gdLst/>
                <a:ahLst/>
                <a:cxnLst/>
                <a:rect l="l" t="t" r="r" b="b"/>
                <a:pathLst>
                  <a:path w="3882" h="433" extrusionOk="0">
                    <a:moveTo>
                      <a:pt x="0" y="0"/>
                    </a:moveTo>
                    <a:lnTo>
                      <a:pt x="0" y="432"/>
                    </a:lnTo>
                    <a:lnTo>
                      <a:pt x="3882" y="432"/>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2"/>
              <p:cNvSpPr/>
              <p:nvPr/>
            </p:nvSpPr>
            <p:spPr>
              <a:xfrm>
                <a:off x="4700475" y="4441825"/>
                <a:ext cx="97050" cy="10850"/>
              </a:xfrm>
              <a:custGeom>
                <a:avLst/>
                <a:gdLst/>
                <a:ahLst/>
                <a:cxnLst/>
                <a:rect l="l" t="t" r="r" b="b"/>
                <a:pathLst>
                  <a:path w="3882" h="434" extrusionOk="0">
                    <a:moveTo>
                      <a:pt x="0" y="1"/>
                    </a:moveTo>
                    <a:lnTo>
                      <a:pt x="0" y="433"/>
                    </a:lnTo>
                    <a:lnTo>
                      <a:pt x="3882" y="433"/>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2"/>
              <p:cNvSpPr/>
              <p:nvPr/>
            </p:nvSpPr>
            <p:spPr>
              <a:xfrm>
                <a:off x="4700475" y="4464575"/>
                <a:ext cx="61000" cy="10825"/>
              </a:xfrm>
              <a:custGeom>
                <a:avLst/>
                <a:gdLst/>
                <a:ahLst/>
                <a:cxnLst/>
                <a:rect l="l" t="t" r="r" b="b"/>
                <a:pathLst>
                  <a:path w="2440" h="433" extrusionOk="0">
                    <a:moveTo>
                      <a:pt x="0" y="0"/>
                    </a:moveTo>
                    <a:lnTo>
                      <a:pt x="0" y="433"/>
                    </a:lnTo>
                    <a:lnTo>
                      <a:pt x="2440" y="433"/>
                    </a:lnTo>
                    <a:lnTo>
                      <a:pt x="2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2"/>
              <p:cNvSpPr/>
              <p:nvPr/>
            </p:nvSpPr>
            <p:spPr>
              <a:xfrm>
                <a:off x="4569200" y="4418975"/>
                <a:ext cx="107175" cy="89975"/>
              </a:xfrm>
              <a:custGeom>
                <a:avLst/>
                <a:gdLst/>
                <a:ahLst/>
                <a:cxnLst/>
                <a:rect l="l" t="t" r="r" b="b"/>
                <a:pathLst>
                  <a:path w="4287" h="3599" extrusionOk="0">
                    <a:moveTo>
                      <a:pt x="3294" y="0"/>
                    </a:moveTo>
                    <a:lnTo>
                      <a:pt x="1" y="3305"/>
                    </a:lnTo>
                    <a:lnTo>
                      <a:pt x="300" y="3598"/>
                    </a:lnTo>
                    <a:lnTo>
                      <a:pt x="3472" y="432"/>
                    </a:lnTo>
                    <a:lnTo>
                      <a:pt x="4287" y="432"/>
                    </a:lnTo>
                    <a:lnTo>
                      <a:pt x="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5" name="Google Shape;3525;p52"/>
            <p:cNvGrpSpPr/>
            <p:nvPr/>
          </p:nvGrpSpPr>
          <p:grpSpPr>
            <a:xfrm>
              <a:off x="6779773" y="4080065"/>
              <a:ext cx="1873697" cy="349174"/>
              <a:chOff x="1772825" y="2295825"/>
              <a:chExt cx="511925" cy="95400"/>
            </a:xfrm>
          </p:grpSpPr>
          <p:sp>
            <p:nvSpPr>
              <p:cNvPr id="3526" name="Google Shape;3526;p52"/>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2"/>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2"/>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2"/>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2"/>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2"/>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2"/>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2"/>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2"/>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2"/>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6" name="Google Shape;3536;p52"/>
            <p:cNvGrpSpPr/>
            <p:nvPr/>
          </p:nvGrpSpPr>
          <p:grpSpPr>
            <a:xfrm>
              <a:off x="4883354" y="965847"/>
              <a:ext cx="1199490" cy="541342"/>
              <a:chOff x="2523700" y="2228325"/>
              <a:chExt cx="553500" cy="249800"/>
            </a:xfrm>
          </p:grpSpPr>
          <p:sp>
            <p:nvSpPr>
              <p:cNvPr id="3537" name="Google Shape;3537;p5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0072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6" name="Google Shape;3936;p70"/>
          <p:cNvSpPr txBox="1">
            <a:spLocks noGrp="1"/>
          </p:cNvSpPr>
          <p:nvPr>
            <p:ph type="title"/>
          </p:nvPr>
        </p:nvSpPr>
        <p:spPr>
          <a:xfrm>
            <a:off x="1768500" y="1113371"/>
            <a:ext cx="5607000" cy="252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ms"/>
              <a:t>Thanks!</a:t>
            </a:r>
            <a:endParaRPr/>
          </a:p>
        </p:txBody>
      </p:sp>
      <p:sp>
        <p:nvSpPr>
          <p:cNvPr id="3937" name="Google Shape;3937;p70"/>
          <p:cNvSpPr txBox="1">
            <a:spLocks noGrp="1"/>
          </p:cNvSpPr>
          <p:nvPr>
            <p:ph type="subTitle" idx="4294967295"/>
          </p:nvPr>
        </p:nvSpPr>
        <p:spPr>
          <a:xfrm>
            <a:off x="2229811" y="2060246"/>
            <a:ext cx="4946650" cy="10588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t>Cảm ơn thầy và các bạn đã lắng nghe</a:t>
            </a:r>
            <a:endParaRPr sz="1800"/>
          </a:p>
        </p:txBody>
      </p:sp>
      <p:grpSp>
        <p:nvGrpSpPr>
          <p:cNvPr id="3939" name="Google Shape;3939;p70"/>
          <p:cNvGrpSpPr/>
          <p:nvPr/>
        </p:nvGrpSpPr>
        <p:grpSpPr>
          <a:xfrm>
            <a:off x="3594461" y="3039650"/>
            <a:ext cx="387681" cy="387661"/>
            <a:chOff x="266768" y="1721375"/>
            <a:chExt cx="397907" cy="397887"/>
          </a:xfrm>
        </p:grpSpPr>
        <p:sp>
          <p:nvSpPr>
            <p:cNvPr id="3940" name="Google Shape;3940;p7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7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2" name="Google Shape;3942;p70"/>
          <p:cNvGrpSpPr/>
          <p:nvPr/>
        </p:nvGrpSpPr>
        <p:grpSpPr>
          <a:xfrm>
            <a:off x="4653157" y="3039412"/>
            <a:ext cx="387661" cy="387661"/>
            <a:chOff x="1379798" y="1723250"/>
            <a:chExt cx="397887" cy="397887"/>
          </a:xfrm>
        </p:grpSpPr>
        <p:sp>
          <p:nvSpPr>
            <p:cNvPr id="3943" name="Google Shape;3943;p70"/>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70"/>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70"/>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70"/>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7" name="Google Shape;3947;p70"/>
          <p:cNvGrpSpPr/>
          <p:nvPr/>
        </p:nvGrpSpPr>
        <p:grpSpPr>
          <a:xfrm>
            <a:off x="4122117" y="3039412"/>
            <a:ext cx="387641" cy="387661"/>
            <a:chOff x="864491" y="1723250"/>
            <a:chExt cx="397866" cy="397887"/>
          </a:xfrm>
        </p:grpSpPr>
        <p:sp>
          <p:nvSpPr>
            <p:cNvPr id="3948" name="Google Shape;3948;p7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7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7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1" name="Google Shape;3951;p70"/>
          <p:cNvGrpSpPr/>
          <p:nvPr/>
        </p:nvGrpSpPr>
        <p:grpSpPr>
          <a:xfrm>
            <a:off x="5184220" y="3038760"/>
            <a:ext cx="388966" cy="388966"/>
            <a:chOff x="1190625" y="238125"/>
            <a:chExt cx="5235075" cy="5235075"/>
          </a:xfrm>
        </p:grpSpPr>
        <p:sp>
          <p:nvSpPr>
            <p:cNvPr id="3952" name="Google Shape;3952;p70"/>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70"/>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a:t>Nội dung</a:t>
            </a:r>
            <a:endParaRPr sz="4000"/>
          </a:p>
        </p:txBody>
      </p:sp>
      <p:sp>
        <p:nvSpPr>
          <p:cNvPr id="2870" name="Google Shape;2870;p38"/>
          <p:cNvSpPr txBox="1">
            <a:spLocks noGrp="1"/>
          </p:cNvSpPr>
          <p:nvPr>
            <p:ph type="title" idx="2"/>
          </p:nvPr>
        </p:nvSpPr>
        <p:spPr>
          <a:xfrm>
            <a:off x="2619213" y="1265811"/>
            <a:ext cx="1206300" cy="6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
              <a:t>01</a:t>
            </a:r>
            <a:endParaRPr/>
          </a:p>
        </p:txBody>
      </p:sp>
      <p:sp>
        <p:nvSpPr>
          <p:cNvPr id="2871" name="Google Shape;2871;p38"/>
          <p:cNvSpPr txBox="1">
            <a:spLocks noGrp="1"/>
          </p:cNvSpPr>
          <p:nvPr>
            <p:ph type="title" idx="3"/>
          </p:nvPr>
        </p:nvSpPr>
        <p:spPr>
          <a:xfrm>
            <a:off x="2619213" y="3325463"/>
            <a:ext cx="1206300" cy="6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
              <a:t>03</a:t>
            </a:r>
            <a:endParaRPr/>
          </a:p>
        </p:txBody>
      </p:sp>
      <p:sp>
        <p:nvSpPr>
          <p:cNvPr id="2872" name="Google Shape;2872;p38"/>
          <p:cNvSpPr txBox="1">
            <a:spLocks noGrp="1"/>
          </p:cNvSpPr>
          <p:nvPr>
            <p:ph type="title" idx="4"/>
          </p:nvPr>
        </p:nvSpPr>
        <p:spPr>
          <a:xfrm>
            <a:off x="5318483" y="1265811"/>
            <a:ext cx="1206300" cy="65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
              <a:t>02</a:t>
            </a:r>
            <a:endParaRPr/>
          </a:p>
        </p:txBody>
      </p:sp>
      <p:sp>
        <p:nvSpPr>
          <p:cNvPr id="2873" name="Google Shape;2873;p38"/>
          <p:cNvSpPr txBox="1">
            <a:spLocks noGrp="1"/>
          </p:cNvSpPr>
          <p:nvPr>
            <p:ph type="title" idx="5"/>
          </p:nvPr>
        </p:nvSpPr>
        <p:spPr>
          <a:xfrm>
            <a:off x="5318483" y="3325463"/>
            <a:ext cx="1206300" cy="61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ms"/>
              <a:t>04</a:t>
            </a:r>
            <a:endParaRPr/>
          </a:p>
        </p:txBody>
      </p:sp>
      <p:sp>
        <p:nvSpPr>
          <p:cNvPr id="2874" name="Google Shape;2874;p38"/>
          <p:cNvSpPr txBox="1">
            <a:spLocks noGrp="1"/>
          </p:cNvSpPr>
          <p:nvPr>
            <p:ph type="subTitle" idx="1"/>
          </p:nvPr>
        </p:nvSpPr>
        <p:spPr>
          <a:xfrm>
            <a:off x="2069613" y="242082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Giới thiệu tổng quan</a:t>
            </a:r>
            <a:endParaRPr/>
          </a:p>
        </p:txBody>
      </p:sp>
      <p:sp>
        <p:nvSpPr>
          <p:cNvPr id="2875" name="Google Shape;2875;p38"/>
          <p:cNvSpPr txBox="1">
            <a:spLocks noGrp="1"/>
          </p:cNvSpPr>
          <p:nvPr>
            <p:ph type="subTitle" idx="6"/>
          </p:nvPr>
        </p:nvSpPr>
        <p:spPr>
          <a:xfrm>
            <a:off x="2069613" y="454688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Sơ đồ chức năng</a:t>
            </a:r>
            <a:endParaRPr/>
          </a:p>
        </p:txBody>
      </p:sp>
      <p:sp>
        <p:nvSpPr>
          <p:cNvPr id="2876" name="Google Shape;2876;p38"/>
          <p:cNvSpPr txBox="1">
            <a:spLocks noGrp="1"/>
          </p:cNvSpPr>
          <p:nvPr>
            <p:ph type="subTitle" idx="7"/>
          </p:nvPr>
        </p:nvSpPr>
        <p:spPr>
          <a:xfrm>
            <a:off x="4968930" y="2384291"/>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Ngôn ngữ sử dụng</a:t>
            </a:r>
            <a:endParaRPr/>
          </a:p>
        </p:txBody>
      </p:sp>
      <p:sp>
        <p:nvSpPr>
          <p:cNvPr id="2877" name="Google Shape;2877;p38"/>
          <p:cNvSpPr txBox="1">
            <a:spLocks noGrp="1"/>
          </p:cNvSpPr>
          <p:nvPr>
            <p:ph type="subTitle" idx="8"/>
          </p:nvPr>
        </p:nvSpPr>
        <p:spPr>
          <a:xfrm>
            <a:off x="4768889" y="439383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5377567" y="2224609"/>
            <a:ext cx="3447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Giới thiệu tổng quan</a:t>
            </a:r>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a:t>01</a:t>
            </a:r>
            <a:endParaRPr/>
          </a:p>
        </p:txBody>
      </p:sp>
      <p:grpSp>
        <p:nvGrpSpPr>
          <p:cNvPr id="2890" name="Google Shape;2890;p40"/>
          <p:cNvGrpSpPr/>
          <p:nvPr/>
        </p:nvGrpSpPr>
        <p:grpSpPr>
          <a:xfrm>
            <a:off x="183755" y="539490"/>
            <a:ext cx="4621499" cy="4273394"/>
            <a:chOff x="183755" y="539490"/>
            <a:chExt cx="4621499" cy="4273394"/>
          </a:xfrm>
        </p:grpSpPr>
        <p:sp>
          <p:nvSpPr>
            <p:cNvPr id="2891" name="Google Shape;2891;p40"/>
            <p:cNvSpPr/>
            <p:nvPr/>
          </p:nvSpPr>
          <p:spPr>
            <a:xfrm>
              <a:off x="2026013" y="776973"/>
              <a:ext cx="2433805" cy="2433805"/>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2" name="Google Shape;2892;p40"/>
            <p:cNvGrpSpPr/>
            <p:nvPr/>
          </p:nvGrpSpPr>
          <p:grpSpPr>
            <a:xfrm>
              <a:off x="1304050" y="1658925"/>
              <a:ext cx="2144917" cy="2124696"/>
              <a:chOff x="1304050" y="1658925"/>
              <a:chExt cx="2144917" cy="2124696"/>
            </a:xfrm>
          </p:grpSpPr>
          <p:grpSp>
            <p:nvGrpSpPr>
              <p:cNvPr id="2893" name="Google Shape;2893;p40"/>
              <p:cNvGrpSpPr/>
              <p:nvPr/>
            </p:nvGrpSpPr>
            <p:grpSpPr>
              <a:xfrm>
                <a:off x="1410975" y="1745900"/>
                <a:ext cx="2037992" cy="2037721"/>
                <a:chOff x="713225" y="2566350"/>
                <a:chExt cx="2037992" cy="2037721"/>
              </a:xfrm>
            </p:grpSpPr>
            <p:sp>
              <p:nvSpPr>
                <p:cNvPr id="2894" name="Google Shape;2894;p40"/>
                <p:cNvSpPr/>
                <p:nvPr/>
              </p:nvSpPr>
              <p:spPr>
                <a:xfrm>
                  <a:off x="713225" y="2566350"/>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0"/>
                <p:cNvSpPr/>
                <p:nvPr/>
              </p:nvSpPr>
              <p:spPr>
                <a:xfrm>
                  <a:off x="954572" y="2945803"/>
                  <a:ext cx="503448" cy="503719"/>
                </a:xfrm>
                <a:custGeom>
                  <a:avLst/>
                  <a:gdLst/>
                  <a:ahLst/>
                  <a:cxnLst/>
                  <a:rect l="l" t="t" r="r" b="b"/>
                  <a:pathLst>
                    <a:path w="9299" h="9304" extrusionOk="0">
                      <a:moveTo>
                        <a:pt x="1" y="0"/>
                      </a:moveTo>
                      <a:lnTo>
                        <a:pt x="1" y="9304"/>
                      </a:lnTo>
                      <a:lnTo>
                        <a:pt x="9299" y="9304"/>
                      </a:lnTo>
                      <a:lnTo>
                        <a:pt x="92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0"/>
                <p:cNvSpPr/>
                <p:nvPr/>
              </p:nvSpPr>
              <p:spPr>
                <a:xfrm>
                  <a:off x="916134" y="2904929"/>
                  <a:ext cx="92255" cy="9193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0"/>
                <p:cNvSpPr/>
                <p:nvPr/>
              </p:nvSpPr>
              <p:spPr>
                <a:xfrm>
                  <a:off x="1404242" y="2904929"/>
                  <a:ext cx="92200" cy="9193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0"/>
                <p:cNvSpPr/>
                <p:nvPr/>
              </p:nvSpPr>
              <p:spPr>
                <a:xfrm>
                  <a:off x="916134" y="3398126"/>
                  <a:ext cx="92255" cy="9193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0"/>
                <p:cNvSpPr/>
                <p:nvPr/>
              </p:nvSpPr>
              <p:spPr>
                <a:xfrm>
                  <a:off x="1404242" y="3398126"/>
                  <a:ext cx="92200" cy="9193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0"/>
                <p:cNvSpPr/>
                <p:nvPr/>
              </p:nvSpPr>
              <p:spPr>
                <a:xfrm>
                  <a:off x="1073730" y="3199115"/>
                  <a:ext cx="264799" cy="132426"/>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0"/>
                <p:cNvSpPr/>
                <p:nvPr/>
              </p:nvSpPr>
              <p:spPr>
                <a:xfrm>
                  <a:off x="1141294" y="3063337"/>
                  <a:ext cx="130315" cy="114939"/>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0"/>
                <p:cNvSpPr/>
                <p:nvPr/>
              </p:nvSpPr>
              <p:spPr>
                <a:xfrm>
                  <a:off x="1679480" y="3333918"/>
                  <a:ext cx="430792" cy="92200"/>
                </a:xfrm>
                <a:custGeom>
                  <a:avLst/>
                  <a:gdLst/>
                  <a:ahLst/>
                  <a:cxnLst/>
                  <a:rect l="l" t="t" r="r" b="b"/>
                  <a:pathLst>
                    <a:path w="7957" h="1703" extrusionOk="0">
                      <a:moveTo>
                        <a:pt x="1" y="0"/>
                      </a:moveTo>
                      <a:lnTo>
                        <a:pt x="1" y="1702"/>
                      </a:lnTo>
                      <a:lnTo>
                        <a:pt x="7957" y="1702"/>
                      </a:lnTo>
                      <a:lnTo>
                        <a:pt x="7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0"/>
                <p:cNvSpPr/>
                <p:nvPr/>
              </p:nvSpPr>
              <p:spPr>
                <a:xfrm>
                  <a:off x="1679480" y="3151690"/>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0"/>
                <p:cNvSpPr/>
                <p:nvPr/>
              </p:nvSpPr>
              <p:spPr>
                <a:xfrm>
                  <a:off x="1679480" y="2969786"/>
                  <a:ext cx="739986" cy="92525"/>
                </a:xfrm>
                <a:custGeom>
                  <a:avLst/>
                  <a:gdLst/>
                  <a:ahLst/>
                  <a:cxnLst/>
                  <a:rect l="l" t="t" r="r" b="b"/>
                  <a:pathLst>
                    <a:path w="13668" h="1709" extrusionOk="0">
                      <a:moveTo>
                        <a:pt x="1" y="1"/>
                      </a:moveTo>
                      <a:lnTo>
                        <a:pt x="1" y="1708"/>
                      </a:lnTo>
                      <a:lnTo>
                        <a:pt x="13668" y="1708"/>
                      </a:lnTo>
                      <a:lnTo>
                        <a:pt x="13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0"/>
                <p:cNvSpPr/>
                <p:nvPr/>
              </p:nvSpPr>
              <p:spPr>
                <a:xfrm>
                  <a:off x="1683974" y="3573154"/>
                  <a:ext cx="545785" cy="23443"/>
                </a:xfrm>
                <a:custGeom>
                  <a:avLst/>
                  <a:gdLst/>
                  <a:ahLst/>
                  <a:cxnLst/>
                  <a:rect l="l" t="t" r="r" b="b"/>
                  <a:pathLst>
                    <a:path w="10081" h="433" extrusionOk="0">
                      <a:moveTo>
                        <a:pt x="1" y="0"/>
                      </a:moveTo>
                      <a:lnTo>
                        <a:pt x="1" y="433"/>
                      </a:lnTo>
                      <a:lnTo>
                        <a:pt x="10081" y="433"/>
                      </a:lnTo>
                      <a:lnTo>
                        <a:pt x="100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0"/>
                <p:cNvSpPr/>
                <p:nvPr/>
              </p:nvSpPr>
              <p:spPr>
                <a:xfrm>
                  <a:off x="1683974" y="3694694"/>
                  <a:ext cx="840848" cy="23497"/>
                </a:xfrm>
                <a:custGeom>
                  <a:avLst/>
                  <a:gdLst/>
                  <a:ahLst/>
                  <a:cxnLst/>
                  <a:rect l="l" t="t" r="r" b="b"/>
                  <a:pathLst>
                    <a:path w="15531" h="434" extrusionOk="0">
                      <a:moveTo>
                        <a:pt x="1" y="1"/>
                      </a:moveTo>
                      <a:lnTo>
                        <a:pt x="1" y="433"/>
                      </a:lnTo>
                      <a:lnTo>
                        <a:pt x="15531" y="433"/>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0"/>
                <p:cNvSpPr/>
                <p:nvPr/>
              </p:nvSpPr>
              <p:spPr>
                <a:xfrm>
                  <a:off x="1683974" y="3809358"/>
                  <a:ext cx="840848" cy="23172"/>
                </a:xfrm>
                <a:custGeom>
                  <a:avLst/>
                  <a:gdLst/>
                  <a:ahLst/>
                  <a:cxnLst/>
                  <a:rect l="l" t="t" r="r" b="b"/>
                  <a:pathLst>
                    <a:path w="15531" h="428" extrusionOk="0">
                      <a:moveTo>
                        <a:pt x="1" y="1"/>
                      </a:moveTo>
                      <a:lnTo>
                        <a:pt x="1" y="428"/>
                      </a:lnTo>
                      <a:lnTo>
                        <a:pt x="15531" y="428"/>
                      </a:lnTo>
                      <a:lnTo>
                        <a:pt x="155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08" name="Google Shape;2908;p40"/>
                <p:cNvGrpSpPr/>
                <p:nvPr/>
              </p:nvGrpSpPr>
              <p:grpSpPr>
                <a:xfrm>
                  <a:off x="904617" y="3609018"/>
                  <a:ext cx="588394" cy="824985"/>
                  <a:chOff x="5604100" y="2322150"/>
                  <a:chExt cx="271700" cy="380950"/>
                </a:xfrm>
              </p:grpSpPr>
              <p:sp>
                <p:nvSpPr>
                  <p:cNvPr id="2909" name="Google Shape;2909;p40"/>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0"/>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0"/>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2" name="Google Shape;2912;p40"/>
                <p:cNvSpPr/>
                <p:nvPr/>
              </p:nvSpPr>
              <p:spPr>
                <a:xfrm>
                  <a:off x="897240" y="2665422"/>
                  <a:ext cx="113802" cy="114398"/>
                </a:xfrm>
                <a:custGeom>
                  <a:avLst/>
                  <a:gdLst/>
                  <a:ahLst/>
                  <a:cxnLst/>
                  <a:rect l="l" t="t" r="r" b="b"/>
                  <a:pathLst>
                    <a:path w="2102" h="2113" extrusionOk="0">
                      <a:moveTo>
                        <a:pt x="1054" y="438"/>
                      </a:moveTo>
                      <a:cubicBezTo>
                        <a:pt x="1392" y="438"/>
                        <a:pt x="1669" y="716"/>
                        <a:pt x="1669" y="1059"/>
                      </a:cubicBezTo>
                      <a:cubicBezTo>
                        <a:pt x="1669" y="1398"/>
                        <a:pt x="1392" y="1675"/>
                        <a:pt x="1054" y="1675"/>
                      </a:cubicBezTo>
                      <a:cubicBezTo>
                        <a:pt x="710" y="1675"/>
                        <a:pt x="433" y="1398"/>
                        <a:pt x="433" y="1059"/>
                      </a:cubicBezTo>
                      <a:cubicBezTo>
                        <a:pt x="433" y="716"/>
                        <a:pt x="710" y="438"/>
                        <a:pt x="1054" y="438"/>
                      </a:cubicBezTo>
                      <a:close/>
                      <a:moveTo>
                        <a:pt x="1054" y="0"/>
                      </a:moveTo>
                      <a:cubicBezTo>
                        <a:pt x="472" y="0"/>
                        <a:pt x="1" y="472"/>
                        <a:pt x="1" y="1059"/>
                      </a:cubicBezTo>
                      <a:cubicBezTo>
                        <a:pt x="1" y="1642"/>
                        <a:pt x="472" y="2113"/>
                        <a:pt x="1054" y="2113"/>
                      </a:cubicBezTo>
                      <a:cubicBezTo>
                        <a:pt x="1625" y="2113"/>
                        <a:pt x="2096" y="1642"/>
                        <a:pt x="2102" y="1059"/>
                      </a:cubicBezTo>
                      <a:cubicBezTo>
                        <a:pt x="2102" y="472"/>
                        <a:pt x="1631"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0"/>
                <p:cNvSpPr/>
                <p:nvPr/>
              </p:nvSpPr>
              <p:spPr>
                <a:xfrm>
                  <a:off x="1016398" y="2665422"/>
                  <a:ext cx="114127" cy="114398"/>
                </a:xfrm>
                <a:custGeom>
                  <a:avLst/>
                  <a:gdLst/>
                  <a:ahLst/>
                  <a:cxnLst/>
                  <a:rect l="l" t="t" r="r" b="b"/>
                  <a:pathLst>
                    <a:path w="2108" h="2113" extrusionOk="0">
                      <a:moveTo>
                        <a:pt x="1054" y="438"/>
                      </a:moveTo>
                      <a:cubicBezTo>
                        <a:pt x="1392" y="438"/>
                        <a:pt x="1670" y="716"/>
                        <a:pt x="1670" y="1059"/>
                      </a:cubicBezTo>
                      <a:cubicBezTo>
                        <a:pt x="1670" y="1398"/>
                        <a:pt x="1392" y="1675"/>
                        <a:pt x="1054" y="1675"/>
                      </a:cubicBezTo>
                      <a:cubicBezTo>
                        <a:pt x="716" y="1675"/>
                        <a:pt x="439" y="1398"/>
                        <a:pt x="439" y="1059"/>
                      </a:cubicBezTo>
                      <a:cubicBezTo>
                        <a:pt x="439" y="716"/>
                        <a:pt x="716" y="438"/>
                        <a:pt x="1054" y="438"/>
                      </a:cubicBezTo>
                      <a:close/>
                      <a:moveTo>
                        <a:pt x="1054" y="0"/>
                      </a:moveTo>
                      <a:cubicBezTo>
                        <a:pt x="472" y="0"/>
                        <a:pt x="1" y="472"/>
                        <a:pt x="1" y="1059"/>
                      </a:cubicBezTo>
                      <a:cubicBezTo>
                        <a:pt x="1" y="1642"/>
                        <a:pt x="472" y="2113"/>
                        <a:pt x="1054" y="2113"/>
                      </a:cubicBezTo>
                      <a:cubicBezTo>
                        <a:pt x="1636" y="2113"/>
                        <a:pt x="2108" y="1642"/>
                        <a:pt x="2108" y="1059"/>
                      </a:cubicBezTo>
                      <a:cubicBezTo>
                        <a:pt x="2108" y="472"/>
                        <a:pt x="1636" y="0"/>
                        <a:pt x="1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0"/>
                <p:cNvSpPr/>
                <p:nvPr/>
              </p:nvSpPr>
              <p:spPr>
                <a:xfrm>
                  <a:off x="1136205" y="2665422"/>
                  <a:ext cx="114073" cy="114398"/>
                </a:xfrm>
                <a:custGeom>
                  <a:avLst/>
                  <a:gdLst/>
                  <a:ahLst/>
                  <a:cxnLst/>
                  <a:rect l="l" t="t" r="r" b="b"/>
                  <a:pathLst>
                    <a:path w="2107" h="2113" extrusionOk="0">
                      <a:moveTo>
                        <a:pt x="1053" y="438"/>
                      </a:moveTo>
                      <a:cubicBezTo>
                        <a:pt x="1392" y="438"/>
                        <a:pt x="1669" y="716"/>
                        <a:pt x="1669" y="1059"/>
                      </a:cubicBezTo>
                      <a:cubicBezTo>
                        <a:pt x="1669" y="1398"/>
                        <a:pt x="1392" y="1675"/>
                        <a:pt x="1053" y="1675"/>
                      </a:cubicBezTo>
                      <a:cubicBezTo>
                        <a:pt x="715" y="1675"/>
                        <a:pt x="438" y="1398"/>
                        <a:pt x="438" y="1059"/>
                      </a:cubicBezTo>
                      <a:cubicBezTo>
                        <a:pt x="438" y="716"/>
                        <a:pt x="715" y="438"/>
                        <a:pt x="1053" y="438"/>
                      </a:cubicBezTo>
                      <a:close/>
                      <a:moveTo>
                        <a:pt x="1053" y="0"/>
                      </a:moveTo>
                      <a:cubicBezTo>
                        <a:pt x="471" y="0"/>
                        <a:pt x="0" y="472"/>
                        <a:pt x="0" y="1059"/>
                      </a:cubicBezTo>
                      <a:cubicBezTo>
                        <a:pt x="0" y="1642"/>
                        <a:pt x="471" y="2113"/>
                        <a:pt x="1053" y="2113"/>
                      </a:cubicBezTo>
                      <a:cubicBezTo>
                        <a:pt x="1630" y="2113"/>
                        <a:pt x="2101" y="1642"/>
                        <a:pt x="2107" y="1059"/>
                      </a:cubicBezTo>
                      <a:cubicBezTo>
                        <a:pt x="2107" y="472"/>
                        <a:pt x="1636"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0"/>
                <p:cNvSpPr/>
                <p:nvPr/>
              </p:nvSpPr>
              <p:spPr>
                <a:xfrm>
                  <a:off x="1683703" y="3948926"/>
                  <a:ext cx="373783" cy="127662"/>
                </a:xfrm>
                <a:custGeom>
                  <a:avLst/>
                  <a:gdLst/>
                  <a:ahLst/>
                  <a:cxnLst/>
                  <a:rect l="l" t="t" r="r" b="b"/>
                  <a:pathLst>
                    <a:path w="6904" h="2358" extrusionOk="0">
                      <a:moveTo>
                        <a:pt x="1176" y="1"/>
                      </a:moveTo>
                      <a:cubicBezTo>
                        <a:pt x="527" y="1"/>
                        <a:pt x="0" y="533"/>
                        <a:pt x="0" y="1176"/>
                      </a:cubicBezTo>
                      <a:cubicBezTo>
                        <a:pt x="0" y="1831"/>
                        <a:pt x="532" y="2357"/>
                        <a:pt x="1176" y="2357"/>
                      </a:cubicBezTo>
                      <a:lnTo>
                        <a:pt x="5722" y="2357"/>
                      </a:lnTo>
                      <a:cubicBezTo>
                        <a:pt x="6365" y="2357"/>
                        <a:pt x="6903" y="1831"/>
                        <a:pt x="6903" y="1176"/>
                      </a:cubicBezTo>
                      <a:cubicBezTo>
                        <a:pt x="6903" y="522"/>
                        <a:pt x="6365" y="1"/>
                        <a:pt x="5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0"/>
                <p:cNvSpPr/>
                <p:nvPr/>
              </p:nvSpPr>
              <p:spPr>
                <a:xfrm>
                  <a:off x="1926241" y="4168834"/>
                  <a:ext cx="164261" cy="241843"/>
                </a:xfrm>
                <a:custGeom>
                  <a:avLst/>
                  <a:gdLst/>
                  <a:ahLst/>
                  <a:cxnLst/>
                  <a:rect l="l" t="t" r="r" b="b"/>
                  <a:pathLst>
                    <a:path w="3034" h="4467" extrusionOk="0">
                      <a:moveTo>
                        <a:pt x="724" y="1"/>
                      </a:moveTo>
                      <a:cubicBezTo>
                        <a:pt x="718" y="1"/>
                        <a:pt x="711" y="1"/>
                        <a:pt x="704" y="3"/>
                      </a:cubicBezTo>
                      <a:cubicBezTo>
                        <a:pt x="649" y="20"/>
                        <a:pt x="638" y="58"/>
                        <a:pt x="632" y="108"/>
                      </a:cubicBezTo>
                      <a:cubicBezTo>
                        <a:pt x="433" y="1323"/>
                        <a:pt x="222" y="2542"/>
                        <a:pt x="22" y="3762"/>
                      </a:cubicBezTo>
                      <a:cubicBezTo>
                        <a:pt x="17" y="3818"/>
                        <a:pt x="11" y="3868"/>
                        <a:pt x="0" y="3923"/>
                      </a:cubicBezTo>
                      <a:cubicBezTo>
                        <a:pt x="0" y="3974"/>
                        <a:pt x="32" y="4005"/>
                        <a:pt x="77" y="4005"/>
                      </a:cubicBezTo>
                      <a:cubicBezTo>
                        <a:pt x="91" y="4005"/>
                        <a:pt x="106" y="4002"/>
                        <a:pt x="122" y="3995"/>
                      </a:cubicBezTo>
                      <a:cubicBezTo>
                        <a:pt x="139" y="3984"/>
                        <a:pt x="155" y="3978"/>
                        <a:pt x="167" y="3962"/>
                      </a:cubicBezTo>
                      <a:cubicBezTo>
                        <a:pt x="388" y="3801"/>
                        <a:pt x="610" y="3651"/>
                        <a:pt x="832" y="3491"/>
                      </a:cubicBezTo>
                      <a:cubicBezTo>
                        <a:pt x="909" y="3441"/>
                        <a:pt x="982" y="3396"/>
                        <a:pt x="1054" y="3341"/>
                      </a:cubicBezTo>
                      <a:lnTo>
                        <a:pt x="1054" y="3341"/>
                      </a:lnTo>
                      <a:cubicBezTo>
                        <a:pt x="1065" y="3369"/>
                        <a:pt x="1065" y="3380"/>
                        <a:pt x="1048" y="3396"/>
                      </a:cubicBezTo>
                      <a:cubicBezTo>
                        <a:pt x="1098" y="3596"/>
                        <a:pt x="1137" y="3790"/>
                        <a:pt x="1187" y="3990"/>
                      </a:cubicBezTo>
                      <a:cubicBezTo>
                        <a:pt x="1220" y="4117"/>
                        <a:pt x="1248" y="4239"/>
                        <a:pt x="1275" y="4367"/>
                      </a:cubicBezTo>
                      <a:cubicBezTo>
                        <a:pt x="1287" y="4378"/>
                        <a:pt x="1287" y="4394"/>
                        <a:pt x="1292" y="4405"/>
                      </a:cubicBezTo>
                      <a:cubicBezTo>
                        <a:pt x="1301" y="4444"/>
                        <a:pt x="1326" y="4466"/>
                        <a:pt x="1358" y="4466"/>
                      </a:cubicBezTo>
                      <a:cubicBezTo>
                        <a:pt x="1367" y="4466"/>
                        <a:pt x="1376" y="4464"/>
                        <a:pt x="1386" y="4461"/>
                      </a:cubicBezTo>
                      <a:cubicBezTo>
                        <a:pt x="1603" y="4400"/>
                        <a:pt x="1813" y="4339"/>
                        <a:pt x="2024" y="4267"/>
                      </a:cubicBezTo>
                      <a:lnTo>
                        <a:pt x="2035" y="4267"/>
                      </a:lnTo>
                      <a:cubicBezTo>
                        <a:pt x="2074" y="4256"/>
                        <a:pt x="2096" y="4217"/>
                        <a:pt x="2090" y="4178"/>
                      </a:cubicBezTo>
                      <a:cubicBezTo>
                        <a:pt x="2079" y="4156"/>
                        <a:pt x="2079" y="4145"/>
                        <a:pt x="2074" y="4123"/>
                      </a:cubicBezTo>
                      <a:cubicBezTo>
                        <a:pt x="2007" y="3795"/>
                        <a:pt x="1930" y="3479"/>
                        <a:pt x="1852" y="3152"/>
                      </a:cubicBezTo>
                      <a:cubicBezTo>
                        <a:pt x="1852" y="3136"/>
                        <a:pt x="1846" y="3119"/>
                        <a:pt x="1846" y="3097"/>
                      </a:cubicBezTo>
                      <a:lnTo>
                        <a:pt x="1902" y="3097"/>
                      </a:lnTo>
                      <a:cubicBezTo>
                        <a:pt x="2218" y="3102"/>
                        <a:pt x="2545" y="3119"/>
                        <a:pt x="2872" y="3125"/>
                      </a:cubicBezTo>
                      <a:lnTo>
                        <a:pt x="2939" y="3125"/>
                      </a:lnTo>
                      <a:cubicBezTo>
                        <a:pt x="2994" y="3108"/>
                        <a:pt x="3033" y="3047"/>
                        <a:pt x="3005" y="2991"/>
                      </a:cubicBezTo>
                      <a:cubicBezTo>
                        <a:pt x="2994" y="2980"/>
                        <a:pt x="2983" y="2964"/>
                        <a:pt x="2978" y="2953"/>
                      </a:cubicBezTo>
                      <a:cubicBezTo>
                        <a:pt x="2257" y="1988"/>
                        <a:pt x="1525" y="1018"/>
                        <a:pt x="804" y="53"/>
                      </a:cubicBezTo>
                      <a:cubicBezTo>
                        <a:pt x="781" y="25"/>
                        <a:pt x="757" y="1"/>
                        <a:pt x="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7" name="Google Shape;2917;p40"/>
              <p:cNvSpPr/>
              <p:nvPr/>
            </p:nvSpPr>
            <p:spPr>
              <a:xfrm>
                <a:off x="1304050" y="1658925"/>
                <a:ext cx="2037992" cy="2037721"/>
              </a:xfrm>
              <a:custGeom>
                <a:avLst/>
                <a:gdLst/>
                <a:ahLst/>
                <a:cxnLst/>
                <a:rect l="l" t="t" r="r" b="b"/>
                <a:pathLst>
                  <a:path w="37643" h="37638" extrusionOk="0">
                    <a:moveTo>
                      <a:pt x="4165" y="1"/>
                    </a:moveTo>
                    <a:cubicBezTo>
                      <a:pt x="4021" y="1"/>
                      <a:pt x="3882" y="12"/>
                      <a:pt x="3743" y="23"/>
                    </a:cubicBezTo>
                    <a:cubicBezTo>
                      <a:pt x="3677" y="28"/>
                      <a:pt x="3605" y="40"/>
                      <a:pt x="3538" y="51"/>
                    </a:cubicBezTo>
                    <a:cubicBezTo>
                      <a:pt x="3189" y="106"/>
                      <a:pt x="2862" y="195"/>
                      <a:pt x="2551" y="328"/>
                    </a:cubicBezTo>
                    <a:lnTo>
                      <a:pt x="2363" y="411"/>
                    </a:lnTo>
                    <a:cubicBezTo>
                      <a:pt x="971" y="1087"/>
                      <a:pt x="1" y="2518"/>
                      <a:pt x="1" y="4159"/>
                    </a:cubicBezTo>
                    <a:lnTo>
                      <a:pt x="1" y="33479"/>
                    </a:lnTo>
                    <a:cubicBezTo>
                      <a:pt x="1" y="35763"/>
                      <a:pt x="1875" y="37637"/>
                      <a:pt x="4159" y="37637"/>
                    </a:cubicBezTo>
                    <a:lnTo>
                      <a:pt x="33479" y="37637"/>
                    </a:lnTo>
                    <a:cubicBezTo>
                      <a:pt x="35763" y="37637"/>
                      <a:pt x="37637" y="35763"/>
                      <a:pt x="37637" y="33479"/>
                    </a:cubicBezTo>
                    <a:lnTo>
                      <a:pt x="37637" y="4159"/>
                    </a:lnTo>
                    <a:cubicBezTo>
                      <a:pt x="37643" y="2801"/>
                      <a:pt x="36977" y="1592"/>
                      <a:pt x="35963" y="827"/>
                    </a:cubicBezTo>
                    <a:cubicBezTo>
                      <a:pt x="35696" y="627"/>
                      <a:pt x="35403" y="461"/>
                      <a:pt x="35098" y="328"/>
                    </a:cubicBezTo>
                    <a:cubicBezTo>
                      <a:pt x="34976" y="272"/>
                      <a:pt x="34848" y="234"/>
                      <a:pt x="34715" y="189"/>
                    </a:cubicBezTo>
                    <a:cubicBezTo>
                      <a:pt x="34327" y="67"/>
                      <a:pt x="33911" y="1"/>
                      <a:pt x="3348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8" name="Google Shape;2918;p40"/>
            <p:cNvGrpSpPr/>
            <p:nvPr/>
          </p:nvGrpSpPr>
          <p:grpSpPr>
            <a:xfrm rot="10800000">
              <a:off x="183755" y="1116451"/>
              <a:ext cx="1318079" cy="1237635"/>
              <a:chOff x="2738675" y="2538800"/>
              <a:chExt cx="454275" cy="426550"/>
            </a:xfrm>
          </p:grpSpPr>
          <p:sp>
            <p:nvSpPr>
              <p:cNvPr id="2919" name="Google Shape;2919;p4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1" name="Google Shape;2931;p40"/>
            <p:cNvGrpSpPr/>
            <p:nvPr/>
          </p:nvGrpSpPr>
          <p:grpSpPr>
            <a:xfrm>
              <a:off x="516260" y="3394240"/>
              <a:ext cx="653046" cy="611943"/>
              <a:chOff x="1281300" y="2251475"/>
              <a:chExt cx="280025" cy="262400"/>
            </a:xfrm>
          </p:grpSpPr>
          <p:sp>
            <p:nvSpPr>
              <p:cNvPr id="2932" name="Google Shape;2932;p4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7" name="Google Shape;2937;p40"/>
            <p:cNvGrpSpPr/>
            <p:nvPr/>
          </p:nvGrpSpPr>
          <p:grpSpPr>
            <a:xfrm>
              <a:off x="3627721" y="3498382"/>
              <a:ext cx="1177533" cy="1314501"/>
              <a:chOff x="3390175" y="4223650"/>
              <a:chExt cx="549325" cy="613250"/>
            </a:xfrm>
          </p:grpSpPr>
          <p:sp>
            <p:nvSpPr>
              <p:cNvPr id="2938" name="Google Shape;2938;p4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8" name="Google Shape;2948;p40"/>
            <p:cNvGrpSpPr/>
            <p:nvPr/>
          </p:nvGrpSpPr>
          <p:grpSpPr>
            <a:xfrm>
              <a:off x="3055548" y="539490"/>
              <a:ext cx="540488" cy="542237"/>
              <a:chOff x="1926550" y="3146625"/>
              <a:chExt cx="301225" cy="302200"/>
            </a:xfrm>
          </p:grpSpPr>
          <p:sp>
            <p:nvSpPr>
              <p:cNvPr id="2949" name="Google Shape;2949;p40"/>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0"/>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0"/>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0"/>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0"/>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0"/>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0"/>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0"/>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0"/>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Google Shape;2962;p41"/>
          <p:cNvSpPr txBox="1">
            <a:spLocks noGrp="1"/>
          </p:cNvSpPr>
          <p:nvPr>
            <p:ph type="subTitle" idx="1"/>
          </p:nvPr>
        </p:nvSpPr>
        <p:spPr>
          <a:xfrm>
            <a:off x="799170" y="1366977"/>
            <a:ext cx="7545657" cy="144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2000">
                <a:effectLst/>
                <a:latin typeface="Times New Roman" panose="02020603050405020304" pitchFamily="18" charset="0"/>
                <a:ea typeface="Times New Roman" panose="02020603050405020304" pitchFamily="18" charset="0"/>
              </a:rPr>
              <a:t>	Lựa chọn đề tài về việc phát triển một trang web thương mại điện tử chuyên về nội thất không chỉ là sự kết hợp giữa sự sáng tạo và sự nhận thức về thị trường hiện nay, mà còn là việc nhận ra tầm quan trọng của ngành nội thất trong xã hội ngày nay. Có nhiều lý do để quyết định theo đuổi đề tài này. </a:t>
            </a:r>
            <a:r>
              <a:rPr lang="en-US" sz="2000">
                <a:effectLst/>
                <a:latin typeface="Times New Roman" panose="02020603050405020304" pitchFamily="18" charset="0"/>
                <a:ea typeface="Times New Roman" panose="02020603050405020304" pitchFamily="18" charset="0"/>
              </a:rPr>
              <a:t>T</a:t>
            </a:r>
            <a:r>
              <a:rPr lang="vi-VN" sz="2000">
                <a:effectLst/>
                <a:latin typeface="Times New Roman" panose="02020603050405020304" pitchFamily="18" charset="0"/>
                <a:ea typeface="Times New Roman" panose="02020603050405020304" pitchFamily="18" charset="0"/>
              </a:rPr>
              <a:t>rang web thương mại điện tử chuyên về nội thất không chỉ là việc thực hiện một dự án cá nhân, mà còn là cơ hội để đóng góp vào sự phát triển bền vững của ngành nội thất và xây dựng một cộng đồng kết nối mạnh mẽ hơn trong thế giới số.</a:t>
            </a:r>
            <a:endParaRPr lang="vi-VN" sz="1800"/>
          </a:p>
        </p:txBody>
      </p:sp>
      <p:sp>
        <p:nvSpPr>
          <p:cNvPr id="2963" name="Google Shape;2963;p41"/>
          <p:cNvSpPr txBox="1">
            <a:spLocks noGrp="1"/>
          </p:cNvSpPr>
          <p:nvPr>
            <p:ph type="title"/>
          </p:nvPr>
        </p:nvSpPr>
        <p:spPr>
          <a:xfrm>
            <a:off x="2162099" y="372447"/>
            <a:ext cx="48198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ms"/>
              <a:t>Giới thiệu tổng quan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7"/>
        <p:cNvGrpSpPr/>
        <p:nvPr/>
      </p:nvGrpSpPr>
      <p:grpSpPr>
        <a:xfrm>
          <a:off x="0" y="0"/>
          <a:ext cx="0" cy="0"/>
          <a:chOff x="0" y="0"/>
          <a:chExt cx="0" cy="0"/>
        </a:xfrm>
      </p:grpSpPr>
      <p:sp>
        <p:nvSpPr>
          <p:cNvPr id="2888" name="Google Shape;2888;p40"/>
          <p:cNvSpPr txBox="1">
            <a:spLocks noGrp="1"/>
          </p:cNvSpPr>
          <p:nvPr>
            <p:ph type="title"/>
          </p:nvPr>
        </p:nvSpPr>
        <p:spPr>
          <a:xfrm>
            <a:off x="5377567" y="2224609"/>
            <a:ext cx="3447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Ngôn ngữ sử dụng</a:t>
            </a:r>
          </a:p>
        </p:txBody>
      </p:sp>
      <p:sp>
        <p:nvSpPr>
          <p:cNvPr id="2889" name="Google Shape;2889;p40"/>
          <p:cNvSpPr txBox="1">
            <a:spLocks noGrp="1"/>
          </p:cNvSpPr>
          <p:nvPr>
            <p:ph type="title" idx="2"/>
          </p:nvPr>
        </p:nvSpPr>
        <p:spPr>
          <a:xfrm>
            <a:off x="6841375" y="1206150"/>
            <a:ext cx="1589400" cy="1219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ms"/>
              <a:t>02</a:t>
            </a:r>
            <a:endParaRPr/>
          </a:p>
        </p:txBody>
      </p:sp>
      <p:grpSp>
        <p:nvGrpSpPr>
          <p:cNvPr id="3009" name="Google Shape;3159;p49">
            <a:extLst>
              <a:ext uri="{FF2B5EF4-FFF2-40B4-BE49-F238E27FC236}">
                <a16:creationId xmlns:a16="http://schemas.microsoft.com/office/drawing/2014/main" id="{A47968EE-96B2-416C-E696-58BCC83C3C70}"/>
              </a:ext>
            </a:extLst>
          </p:cNvPr>
          <p:cNvGrpSpPr/>
          <p:nvPr/>
        </p:nvGrpSpPr>
        <p:grpSpPr>
          <a:xfrm>
            <a:off x="245073" y="-175875"/>
            <a:ext cx="3548861" cy="6054633"/>
            <a:chOff x="245073" y="-175875"/>
            <a:chExt cx="3548861" cy="6054633"/>
          </a:xfrm>
        </p:grpSpPr>
        <p:grpSp>
          <p:nvGrpSpPr>
            <p:cNvPr id="3010" name="Google Shape;3160;p49">
              <a:extLst>
                <a:ext uri="{FF2B5EF4-FFF2-40B4-BE49-F238E27FC236}">
                  <a16:creationId xmlns:a16="http://schemas.microsoft.com/office/drawing/2014/main" id="{E413BC83-951F-3270-0165-CEB8C9D362CA}"/>
                </a:ext>
              </a:extLst>
            </p:cNvPr>
            <p:cNvGrpSpPr/>
            <p:nvPr/>
          </p:nvGrpSpPr>
          <p:grpSpPr>
            <a:xfrm>
              <a:off x="1040694" y="1813857"/>
              <a:ext cx="1607623" cy="1593628"/>
              <a:chOff x="5514000" y="3941575"/>
              <a:chExt cx="953400" cy="945100"/>
            </a:xfrm>
          </p:grpSpPr>
          <p:sp>
            <p:nvSpPr>
              <p:cNvPr id="3065" name="Google Shape;3161;p49">
                <a:extLst>
                  <a:ext uri="{FF2B5EF4-FFF2-40B4-BE49-F238E27FC236}">
                    <a16:creationId xmlns:a16="http://schemas.microsoft.com/office/drawing/2014/main" id="{3343214D-090E-6490-A948-C39B9048FFAF}"/>
                  </a:ext>
                </a:extLst>
              </p:cNvPr>
              <p:cNvSpPr/>
              <p:nvPr/>
            </p:nvSpPr>
            <p:spPr>
              <a:xfrm>
                <a:off x="5553775" y="3973050"/>
                <a:ext cx="913625" cy="913625"/>
              </a:xfrm>
              <a:custGeom>
                <a:avLst/>
                <a:gdLst/>
                <a:ahLst/>
                <a:cxnLst/>
                <a:rect l="l" t="t" r="r" b="b"/>
                <a:pathLst>
                  <a:path w="36545" h="36545" extrusionOk="0">
                    <a:moveTo>
                      <a:pt x="4037" y="0"/>
                    </a:moveTo>
                    <a:cubicBezTo>
                      <a:pt x="3898" y="0"/>
                      <a:pt x="3760" y="6"/>
                      <a:pt x="3632" y="22"/>
                    </a:cubicBezTo>
                    <a:cubicBezTo>
                      <a:pt x="3560" y="28"/>
                      <a:pt x="3499" y="34"/>
                      <a:pt x="3427" y="50"/>
                    </a:cubicBezTo>
                    <a:cubicBezTo>
                      <a:pt x="3094" y="100"/>
                      <a:pt x="2778" y="194"/>
                      <a:pt x="2473" y="322"/>
                    </a:cubicBezTo>
                    <a:cubicBezTo>
                      <a:pt x="2407" y="350"/>
                      <a:pt x="2357" y="377"/>
                      <a:pt x="2290" y="405"/>
                    </a:cubicBezTo>
                    <a:cubicBezTo>
                      <a:pt x="937" y="1054"/>
                      <a:pt x="0" y="2445"/>
                      <a:pt x="0" y="4042"/>
                    </a:cubicBezTo>
                    <a:lnTo>
                      <a:pt x="0" y="32508"/>
                    </a:lnTo>
                    <a:cubicBezTo>
                      <a:pt x="0" y="34731"/>
                      <a:pt x="1813" y="36544"/>
                      <a:pt x="4037" y="36544"/>
                    </a:cubicBezTo>
                    <a:lnTo>
                      <a:pt x="32502" y="36544"/>
                    </a:lnTo>
                    <a:cubicBezTo>
                      <a:pt x="34726" y="36544"/>
                      <a:pt x="36544" y="34731"/>
                      <a:pt x="36544" y="32508"/>
                    </a:cubicBezTo>
                    <a:lnTo>
                      <a:pt x="36544" y="4042"/>
                    </a:lnTo>
                    <a:cubicBezTo>
                      <a:pt x="36544" y="2717"/>
                      <a:pt x="35907" y="1542"/>
                      <a:pt x="34914" y="804"/>
                    </a:cubicBezTo>
                    <a:cubicBezTo>
                      <a:pt x="34659" y="610"/>
                      <a:pt x="34376" y="444"/>
                      <a:pt x="34071" y="322"/>
                    </a:cubicBezTo>
                    <a:cubicBezTo>
                      <a:pt x="33950" y="272"/>
                      <a:pt x="33828" y="222"/>
                      <a:pt x="33700" y="183"/>
                    </a:cubicBezTo>
                    <a:cubicBezTo>
                      <a:pt x="33323" y="61"/>
                      <a:pt x="32918" y="0"/>
                      <a:pt x="32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162;p49">
                <a:extLst>
                  <a:ext uri="{FF2B5EF4-FFF2-40B4-BE49-F238E27FC236}">
                    <a16:creationId xmlns:a16="http://schemas.microsoft.com/office/drawing/2014/main" id="{89524F95-3580-EF20-F20B-4FC07BC2152F}"/>
                  </a:ext>
                </a:extLst>
              </p:cNvPr>
              <p:cNvSpPr/>
              <p:nvPr/>
            </p:nvSpPr>
            <p:spPr>
              <a:xfrm>
                <a:off x="5656475" y="4028900"/>
                <a:ext cx="719300" cy="501800"/>
              </a:xfrm>
              <a:custGeom>
                <a:avLst/>
                <a:gdLst/>
                <a:ahLst/>
                <a:cxnLst/>
                <a:rect l="l" t="t" r="r" b="b"/>
                <a:pathLst>
                  <a:path w="28772" h="20072" extrusionOk="0">
                    <a:moveTo>
                      <a:pt x="27895" y="289"/>
                    </a:moveTo>
                    <a:cubicBezTo>
                      <a:pt x="28217" y="289"/>
                      <a:pt x="28472" y="544"/>
                      <a:pt x="28472" y="866"/>
                    </a:cubicBezTo>
                    <a:lnTo>
                      <a:pt x="28472" y="19201"/>
                    </a:lnTo>
                    <a:cubicBezTo>
                      <a:pt x="28472" y="19523"/>
                      <a:pt x="28217" y="19778"/>
                      <a:pt x="27895" y="19778"/>
                    </a:cubicBezTo>
                    <a:lnTo>
                      <a:pt x="860" y="19778"/>
                    </a:lnTo>
                    <a:cubicBezTo>
                      <a:pt x="539" y="19778"/>
                      <a:pt x="284" y="19523"/>
                      <a:pt x="284" y="19201"/>
                    </a:cubicBezTo>
                    <a:lnTo>
                      <a:pt x="284" y="866"/>
                    </a:lnTo>
                    <a:cubicBezTo>
                      <a:pt x="284" y="544"/>
                      <a:pt x="539" y="289"/>
                      <a:pt x="860" y="289"/>
                    </a:cubicBezTo>
                    <a:close/>
                    <a:moveTo>
                      <a:pt x="866" y="1"/>
                    </a:moveTo>
                    <a:cubicBezTo>
                      <a:pt x="389" y="1"/>
                      <a:pt x="1" y="389"/>
                      <a:pt x="1" y="866"/>
                    </a:cubicBezTo>
                    <a:lnTo>
                      <a:pt x="1" y="19201"/>
                    </a:lnTo>
                    <a:cubicBezTo>
                      <a:pt x="1" y="19684"/>
                      <a:pt x="389" y="20072"/>
                      <a:pt x="866" y="20072"/>
                    </a:cubicBezTo>
                    <a:lnTo>
                      <a:pt x="27901" y="20072"/>
                    </a:lnTo>
                    <a:cubicBezTo>
                      <a:pt x="28372" y="20072"/>
                      <a:pt x="28760" y="19684"/>
                      <a:pt x="28771" y="19201"/>
                    </a:cubicBezTo>
                    <a:lnTo>
                      <a:pt x="28771" y="866"/>
                    </a:lnTo>
                    <a:cubicBezTo>
                      <a:pt x="28771" y="389"/>
                      <a:pt x="28383" y="1"/>
                      <a:pt x="27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163;p49">
                <a:extLst>
                  <a:ext uri="{FF2B5EF4-FFF2-40B4-BE49-F238E27FC236}">
                    <a16:creationId xmlns:a16="http://schemas.microsoft.com/office/drawing/2014/main" id="{6E47A15D-DD39-9F75-E7BE-1AF964EFD3E5}"/>
                  </a:ext>
                </a:extLst>
              </p:cNvPr>
              <p:cNvSpPr/>
              <p:nvPr/>
            </p:nvSpPr>
            <p:spPr>
              <a:xfrm>
                <a:off x="5692675" y="4065500"/>
                <a:ext cx="42975" cy="43125"/>
              </a:xfrm>
              <a:custGeom>
                <a:avLst/>
                <a:gdLst/>
                <a:ahLst/>
                <a:cxnLst/>
                <a:rect l="l" t="t" r="r" b="b"/>
                <a:pathLst>
                  <a:path w="1719" h="1725" extrusionOk="0">
                    <a:moveTo>
                      <a:pt x="859" y="300"/>
                    </a:moveTo>
                    <a:cubicBezTo>
                      <a:pt x="1170" y="300"/>
                      <a:pt x="1431" y="555"/>
                      <a:pt x="1431" y="871"/>
                    </a:cubicBezTo>
                    <a:cubicBezTo>
                      <a:pt x="1431" y="1181"/>
                      <a:pt x="1170" y="1436"/>
                      <a:pt x="859" y="1436"/>
                    </a:cubicBezTo>
                    <a:cubicBezTo>
                      <a:pt x="549" y="1436"/>
                      <a:pt x="294" y="1181"/>
                      <a:pt x="294" y="871"/>
                    </a:cubicBezTo>
                    <a:cubicBezTo>
                      <a:pt x="294" y="555"/>
                      <a:pt x="549" y="300"/>
                      <a:pt x="859" y="300"/>
                    </a:cubicBezTo>
                    <a:close/>
                    <a:moveTo>
                      <a:pt x="859" y="0"/>
                    </a:moveTo>
                    <a:cubicBezTo>
                      <a:pt x="383" y="0"/>
                      <a:pt x="0" y="383"/>
                      <a:pt x="0" y="865"/>
                    </a:cubicBezTo>
                    <a:cubicBezTo>
                      <a:pt x="0" y="1342"/>
                      <a:pt x="388" y="1725"/>
                      <a:pt x="859" y="1725"/>
                    </a:cubicBezTo>
                    <a:cubicBezTo>
                      <a:pt x="1331" y="1725"/>
                      <a:pt x="1719" y="1342"/>
                      <a:pt x="1719" y="865"/>
                    </a:cubicBezTo>
                    <a:cubicBezTo>
                      <a:pt x="1719" y="383"/>
                      <a:pt x="1336" y="0"/>
                      <a:pt x="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164;p49">
                <a:extLst>
                  <a:ext uri="{FF2B5EF4-FFF2-40B4-BE49-F238E27FC236}">
                    <a16:creationId xmlns:a16="http://schemas.microsoft.com/office/drawing/2014/main" id="{1C6E98C9-868B-7C1C-2098-AB65498FD129}"/>
                  </a:ext>
                </a:extLst>
              </p:cNvPr>
              <p:cNvSpPr/>
              <p:nvPr/>
            </p:nvSpPr>
            <p:spPr>
              <a:xfrm>
                <a:off x="5739650" y="4065500"/>
                <a:ext cx="43000" cy="43125"/>
              </a:xfrm>
              <a:custGeom>
                <a:avLst/>
                <a:gdLst/>
                <a:ahLst/>
                <a:cxnLst/>
                <a:rect l="l" t="t" r="r" b="b"/>
                <a:pathLst>
                  <a:path w="1720" h="1725" extrusionOk="0">
                    <a:moveTo>
                      <a:pt x="860" y="300"/>
                    </a:moveTo>
                    <a:cubicBezTo>
                      <a:pt x="1176" y="300"/>
                      <a:pt x="1426" y="555"/>
                      <a:pt x="1426" y="871"/>
                    </a:cubicBezTo>
                    <a:cubicBezTo>
                      <a:pt x="1426" y="1181"/>
                      <a:pt x="1171" y="1436"/>
                      <a:pt x="860" y="1436"/>
                    </a:cubicBezTo>
                    <a:cubicBezTo>
                      <a:pt x="550" y="1436"/>
                      <a:pt x="289" y="1181"/>
                      <a:pt x="289" y="871"/>
                    </a:cubicBezTo>
                    <a:cubicBezTo>
                      <a:pt x="289" y="555"/>
                      <a:pt x="550" y="300"/>
                      <a:pt x="860" y="300"/>
                    </a:cubicBezTo>
                    <a:close/>
                    <a:moveTo>
                      <a:pt x="860" y="0"/>
                    </a:moveTo>
                    <a:cubicBezTo>
                      <a:pt x="383" y="0"/>
                      <a:pt x="1" y="383"/>
                      <a:pt x="1" y="865"/>
                    </a:cubicBezTo>
                    <a:cubicBezTo>
                      <a:pt x="1" y="1342"/>
                      <a:pt x="389" y="1725"/>
                      <a:pt x="860" y="1725"/>
                    </a:cubicBezTo>
                    <a:cubicBezTo>
                      <a:pt x="1337" y="1725"/>
                      <a:pt x="1719" y="1342"/>
                      <a:pt x="1719" y="865"/>
                    </a:cubicBezTo>
                    <a:cubicBezTo>
                      <a:pt x="1719" y="383"/>
                      <a:pt x="1337" y="0"/>
                      <a:pt x="8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165;p49">
                <a:extLst>
                  <a:ext uri="{FF2B5EF4-FFF2-40B4-BE49-F238E27FC236}">
                    <a16:creationId xmlns:a16="http://schemas.microsoft.com/office/drawing/2014/main" id="{5F5ECA0E-D55D-0D7D-4A27-4E7AC0C97DB2}"/>
                  </a:ext>
                </a:extLst>
              </p:cNvPr>
              <p:cNvSpPr/>
              <p:nvPr/>
            </p:nvSpPr>
            <p:spPr>
              <a:xfrm>
                <a:off x="5786775" y="4065500"/>
                <a:ext cx="43000" cy="43125"/>
              </a:xfrm>
              <a:custGeom>
                <a:avLst/>
                <a:gdLst/>
                <a:ahLst/>
                <a:cxnLst/>
                <a:rect l="l" t="t" r="r" b="b"/>
                <a:pathLst>
                  <a:path w="1720" h="1725" extrusionOk="0">
                    <a:moveTo>
                      <a:pt x="860" y="300"/>
                    </a:moveTo>
                    <a:cubicBezTo>
                      <a:pt x="1171" y="300"/>
                      <a:pt x="1426" y="555"/>
                      <a:pt x="1426" y="871"/>
                    </a:cubicBezTo>
                    <a:cubicBezTo>
                      <a:pt x="1426" y="1181"/>
                      <a:pt x="1171" y="1436"/>
                      <a:pt x="860" y="1436"/>
                    </a:cubicBezTo>
                    <a:cubicBezTo>
                      <a:pt x="550" y="1436"/>
                      <a:pt x="289" y="1181"/>
                      <a:pt x="289" y="871"/>
                    </a:cubicBezTo>
                    <a:cubicBezTo>
                      <a:pt x="289" y="555"/>
                      <a:pt x="550" y="300"/>
                      <a:pt x="860" y="300"/>
                    </a:cubicBezTo>
                    <a:close/>
                    <a:moveTo>
                      <a:pt x="860" y="0"/>
                    </a:moveTo>
                    <a:cubicBezTo>
                      <a:pt x="383" y="0"/>
                      <a:pt x="1" y="383"/>
                      <a:pt x="1" y="865"/>
                    </a:cubicBezTo>
                    <a:cubicBezTo>
                      <a:pt x="1" y="1342"/>
                      <a:pt x="389" y="1725"/>
                      <a:pt x="860" y="1725"/>
                    </a:cubicBezTo>
                    <a:cubicBezTo>
                      <a:pt x="1331" y="1725"/>
                      <a:pt x="1720" y="1342"/>
                      <a:pt x="1720" y="865"/>
                    </a:cubicBezTo>
                    <a:cubicBezTo>
                      <a:pt x="1720" y="383"/>
                      <a:pt x="1337" y="0"/>
                      <a:pt x="8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166;p49">
                <a:extLst>
                  <a:ext uri="{FF2B5EF4-FFF2-40B4-BE49-F238E27FC236}">
                    <a16:creationId xmlns:a16="http://schemas.microsoft.com/office/drawing/2014/main" id="{313FD4E6-8160-1D13-6C92-BD17289ED5AD}"/>
                  </a:ext>
                </a:extLst>
              </p:cNvPr>
              <p:cNvSpPr/>
              <p:nvPr/>
            </p:nvSpPr>
            <p:spPr>
              <a:xfrm>
                <a:off x="5659950" y="4136600"/>
                <a:ext cx="711950" cy="7250"/>
              </a:xfrm>
              <a:custGeom>
                <a:avLst/>
                <a:gdLst/>
                <a:ahLst/>
                <a:cxnLst/>
                <a:rect l="l" t="t" r="r" b="b"/>
                <a:pathLst>
                  <a:path w="28478" h="290" extrusionOk="0">
                    <a:moveTo>
                      <a:pt x="1" y="1"/>
                    </a:moveTo>
                    <a:lnTo>
                      <a:pt x="1" y="289"/>
                    </a:lnTo>
                    <a:lnTo>
                      <a:pt x="28477" y="289"/>
                    </a:lnTo>
                    <a:lnTo>
                      <a:pt x="284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167;p49">
                <a:extLst>
                  <a:ext uri="{FF2B5EF4-FFF2-40B4-BE49-F238E27FC236}">
                    <a16:creationId xmlns:a16="http://schemas.microsoft.com/office/drawing/2014/main" id="{CD2F5A96-2612-88E2-6A05-7BE1422FBCE3}"/>
                  </a:ext>
                </a:extLst>
              </p:cNvPr>
              <p:cNvSpPr/>
              <p:nvPr/>
            </p:nvSpPr>
            <p:spPr>
              <a:xfrm>
                <a:off x="5711525" y="4196775"/>
                <a:ext cx="135150" cy="7225"/>
              </a:xfrm>
              <a:custGeom>
                <a:avLst/>
                <a:gdLst/>
                <a:ahLst/>
                <a:cxnLst/>
                <a:rect l="l" t="t" r="r" b="b"/>
                <a:pathLst>
                  <a:path w="5406" h="289" extrusionOk="0">
                    <a:moveTo>
                      <a:pt x="0" y="0"/>
                    </a:moveTo>
                    <a:lnTo>
                      <a:pt x="0" y="288"/>
                    </a:lnTo>
                    <a:lnTo>
                      <a:pt x="5406" y="288"/>
                    </a:lnTo>
                    <a:lnTo>
                      <a:pt x="5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168;p49">
                <a:extLst>
                  <a:ext uri="{FF2B5EF4-FFF2-40B4-BE49-F238E27FC236}">
                    <a16:creationId xmlns:a16="http://schemas.microsoft.com/office/drawing/2014/main" id="{99874003-B020-E5BA-0E70-5B73583B009F}"/>
                  </a:ext>
                </a:extLst>
              </p:cNvPr>
              <p:cNvSpPr/>
              <p:nvPr/>
            </p:nvSpPr>
            <p:spPr>
              <a:xfrm>
                <a:off x="5711525" y="4223100"/>
                <a:ext cx="7650" cy="7225"/>
              </a:xfrm>
              <a:custGeom>
                <a:avLst/>
                <a:gdLst/>
                <a:ahLst/>
                <a:cxnLst/>
                <a:rect l="l" t="t" r="r" b="b"/>
                <a:pathLst>
                  <a:path w="306" h="289" extrusionOk="0">
                    <a:moveTo>
                      <a:pt x="0" y="1"/>
                    </a:moveTo>
                    <a:lnTo>
                      <a:pt x="0" y="289"/>
                    </a:lnTo>
                    <a:lnTo>
                      <a:pt x="305" y="289"/>
                    </a:lnTo>
                    <a:lnTo>
                      <a:pt x="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169;p49">
                <a:extLst>
                  <a:ext uri="{FF2B5EF4-FFF2-40B4-BE49-F238E27FC236}">
                    <a16:creationId xmlns:a16="http://schemas.microsoft.com/office/drawing/2014/main" id="{E5507B94-D20D-5357-B9AE-4A58D0929394}"/>
                  </a:ext>
                </a:extLst>
              </p:cNvPr>
              <p:cNvSpPr/>
              <p:nvPr/>
            </p:nvSpPr>
            <p:spPr>
              <a:xfrm>
                <a:off x="5815750" y="4223100"/>
                <a:ext cx="7650" cy="7225"/>
              </a:xfrm>
              <a:custGeom>
                <a:avLst/>
                <a:gdLst/>
                <a:ahLst/>
                <a:cxnLst/>
                <a:rect l="l" t="t" r="r" b="b"/>
                <a:pathLst>
                  <a:path w="306" h="289" extrusionOk="0">
                    <a:moveTo>
                      <a:pt x="1" y="1"/>
                    </a:moveTo>
                    <a:lnTo>
                      <a:pt x="1" y="289"/>
                    </a:lnTo>
                    <a:lnTo>
                      <a:pt x="306" y="289"/>
                    </a:lnTo>
                    <a:lnTo>
                      <a:pt x="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170;p49">
                <a:extLst>
                  <a:ext uri="{FF2B5EF4-FFF2-40B4-BE49-F238E27FC236}">
                    <a16:creationId xmlns:a16="http://schemas.microsoft.com/office/drawing/2014/main" id="{23253B66-01BA-C291-B180-45D6D5F0BBD4}"/>
                  </a:ext>
                </a:extLst>
              </p:cNvPr>
              <p:cNvSpPr/>
              <p:nvPr/>
            </p:nvSpPr>
            <p:spPr>
              <a:xfrm>
                <a:off x="5728150" y="4223100"/>
                <a:ext cx="35925" cy="7225"/>
              </a:xfrm>
              <a:custGeom>
                <a:avLst/>
                <a:gdLst/>
                <a:ahLst/>
                <a:cxnLst/>
                <a:rect l="l" t="t" r="r" b="b"/>
                <a:pathLst>
                  <a:path w="1437" h="289" extrusionOk="0">
                    <a:moveTo>
                      <a:pt x="0" y="1"/>
                    </a:moveTo>
                    <a:lnTo>
                      <a:pt x="0" y="289"/>
                    </a:lnTo>
                    <a:lnTo>
                      <a:pt x="1436" y="289"/>
                    </a:lnTo>
                    <a:lnTo>
                      <a:pt x="1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171;p49">
                <a:extLst>
                  <a:ext uri="{FF2B5EF4-FFF2-40B4-BE49-F238E27FC236}">
                    <a16:creationId xmlns:a16="http://schemas.microsoft.com/office/drawing/2014/main" id="{078B9DF6-AF62-11C2-068E-1AC51B46DD9A}"/>
                  </a:ext>
                </a:extLst>
              </p:cNvPr>
              <p:cNvSpPr/>
              <p:nvPr/>
            </p:nvSpPr>
            <p:spPr>
              <a:xfrm>
                <a:off x="5779425" y="4223100"/>
                <a:ext cx="26100" cy="7225"/>
              </a:xfrm>
              <a:custGeom>
                <a:avLst/>
                <a:gdLst/>
                <a:ahLst/>
                <a:cxnLst/>
                <a:rect l="l" t="t" r="r" b="b"/>
                <a:pathLst>
                  <a:path w="1044" h="289" extrusionOk="0">
                    <a:moveTo>
                      <a:pt x="1" y="1"/>
                    </a:moveTo>
                    <a:lnTo>
                      <a:pt x="1" y="289"/>
                    </a:lnTo>
                    <a:lnTo>
                      <a:pt x="1043" y="289"/>
                    </a:lnTo>
                    <a:lnTo>
                      <a:pt x="1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172;p49">
                <a:extLst>
                  <a:ext uri="{FF2B5EF4-FFF2-40B4-BE49-F238E27FC236}">
                    <a16:creationId xmlns:a16="http://schemas.microsoft.com/office/drawing/2014/main" id="{625CFDC9-BF82-5AD7-D741-CF5D69A52A7F}"/>
                  </a:ext>
                </a:extLst>
              </p:cNvPr>
              <p:cNvSpPr/>
              <p:nvPr/>
            </p:nvSpPr>
            <p:spPr>
              <a:xfrm>
                <a:off x="5835850" y="4223100"/>
                <a:ext cx="110925" cy="7225"/>
              </a:xfrm>
              <a:custGeom>
                <a:avLst/>
                <a:gdLst/>
                <a:ahLst/>
                <a:cxnLst/>
                <a:rect l="l" t="t" r="r" b="b"/>
                <a:pathLst>
                  <a:path w="4437" h="289" extrusionOk="0">
                    <a:moveTo>
                      <a:pt x="1" y="1"/>
                    </a:moveTo>
                    <a:lnTo>
                      <a:pt x="1" y="289"/>
                    </a:lnTo>
                    <a:lnTo>
                      <a:pt x="4436" y="289"/>
                    </a:lnTo>
                    <a:lnTo>
                      <a:pt x="4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173;p49">
                <a:extLst>
                  <a:ext uri="{FF2B5EF4-FFF2-40B4-BE49-F238E27FC236}">
                    <a16:creationId xmlns:a16="http://schemas.microsoft.com/office/drawing/2014/main" id="{405628CE-8849-886F-9B26-B449E9CF7107}"/>
                  </a:ext>
                </a:extLst>
              </p:cNvPr>
              <p:cNvSpPr/>
              <p:nvPr/>
            </p:nvSpPr>
            <p:spPr>
              <a:xfrm>
                <a:off x="5711525" y="4257350"/>
                <a:ext cx="7650" cy="7350"/>
              </a:xfrm>
              <a:custGeom>
                <a:avLst/>
                <a:gdLst/>
                <a:ahLst/>
                <a:cxnLst/>
                <a:rect l="l" t="t" r="r" b="b"/>
                <a:pathLst>
                  <a:path w="306" h="294" extrusionOk="0">
                    <a:moveTo>
                      <a:pt x="0" y="0"/>
                    </a:moveTo>
                    <a:lnTo>
                      <a:pt x="0" y="294"/>
                    </a:lnTo>
                    <a:lnTo>
                      <a:pt x="305" y="294"/>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174;p49">
                <a:extLst>
                  <a:ext uri="{FF2B5EF4-FFF2-40B4-BE49-F238E27FC236}">
                    <a16:creationId xmlns:a16="http://schemas.microsoft.com/office/drawing/2014/main" id="{3884F0F7-9A7F-248F-5844-CAFE9E6F32C9}"/>
                  </a:ext>
                </a:extLst>
              </p:cNvPr>
              <p:cNvSpPr/>
              <p:nvPr/>
            </p:nvSpPr>
            <p:spPr>
              <a:xfrm>
                <a:off x="5711525" y="4361300"/>
                <a:ext cx="7650" cy="7375"/>
              </a:xfrm>
              <a:custGeom>
                <a:avLst/>
                <a:gdLst/>
                <a:ahLst/>
                <a:cxnLst/>
                <a:rect l="l" t="t" r="r" b="b"/>
                <a:pathLst>
                  <a:path w="306" h="295" extrusionOk="0">
                    <a:moveTo>
                      <a:pt x="0" y="0"/>
                    </a:moveTo>
                    <a:lnTo>
                      <a:pt x="0" y="294"/>
                    </a:lnTo>
                    <a:lnTo>
                      <a:pt x="305" y="294"/>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175;p49">
                <a:extLst>
                  <a:ext uri="{FF2B5EF4-FFF2-40B4-BE49-F238E27FC236}">
                    <a16:creationId xmlns:a16="http://schemas.microsoft.com/office/drawing/2014/main" id="{0FC346D9-1917-F54A-0933-1AC8DC0A0436}"/>
                  </a:ext>
                </a:extLst>
              </p:cNvPr>
              <p:cNvSpPr/>
              <p:nvPr/>
            </p:nvSpPr>
            <p:spPr>
              <a:xfrm>
                <a:off x="5711525" y="4386950"/>
                <a:ext cx="299150" cy="7375"/>
              </a:xfrm>
              <a:custGeom>
                <a:avLst/>
                <a:gdLst/>
                <a:ahLst/>
                <a:cxnLst/>
                <a:rect l="l" t="t" r="r" b="b"/>
                <a:pathLst>
                  <a:path w="11966" h="295" extrusionOk="0">
                    <a:moveTo>
                      <a:pt x="0" y="0"/>
                    </a:moveTo>
                    <a:lnTo>
                      <a:pt x="0" y="294"/>
                    </a:lnTo>
                    <a:lnTo>
                      <a:pt x="11965" y="294"/>
                    </a:lnTo>
                    <a:lnTo>
                      <a:pt x="119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176;p49">
                <a:extLst>
                  <a:ext uri="{FF2B5EF4-FFF2-40B4-BE49-F238E27FC236}">
                    <a16:creationId xmlns:a16="http://schemas.microsoft.com/office/drawing/2014/main" id="{B076DEA7-3E99-9663-27BB-E4E0B78398CA}"/>
                  </a:ext>
                </a:extLst>
              </p:cNvPr>
              <p:cNvSpPr/>
              <p:nvPr/>
            </p:nvSpPr>
            <p:spPr>
              <a:xfrm>
                <a:off x="5711525" y="4412450"/>
                <a:ext cx="299150" cy="7225"/>
              </a:xfrm>
              <a:custGeom>
                <a:avLst/>
                <a:gdLst/>
                <a:ahLst/>
                <a:cxnLst/>
                <a:rect l="l" t="t" r="r" b="b"/>
                <a:pathLst>
                  <a:path w="11966" h="289" extrusionOk="0">
                    <a:moveTo>
                      <a:pt x="0" y="0"/>
                    </a:moveTo>
                    <a:lnTo>
                      <a:pt x="0" y="289"/>
                    </a:lnTo>
                    <a:lnTo>
                      <a:pt x="11965" y="289"/>
                    </a:lnTo>
                    <a:lnTo>
                      <a:pt x="119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177;p49">
                <a:extLst>
                  <a:ext uri="{FF2B5EF4-FFF2-40B4-BE49-F238E27FC236}">
                    <a16:creationId xmlns:a16="http://schemas.microsoft.com/office/drawing/2014/main" id="{B343D6A7-EEA5-D66B-B562-972C54BAA2F5}"/>
                  </a:ext>
                </a:extLst>
              </p:cNvPr>
              <p:cNvSpPr/>
              <p:nvPr/>
            </p:nvSpPr>
            <p:spPr>
              <a:xfrm>
                <a:off x="5711525" y="4437525"/>
                <a:ext cx="299150" cy="7375"/>
              </a:xfrm>
              <a:custGeom>
                <a:avLst/>
                <a:gdLst/>
                <a:ahLst/>
                <a:cxnLst/>
                <a:rect l="l" t="t" r="r" b="b"/>
                <a:pathLst>
                  <a:path w="11966" h="295" extrusionOk="0">
                    <a:moveTo>
                      <a:pt x="0" y="1"/>
                    </a:moveTo>
                    <a:lnTo>
                      <a:pt x="0" y="295"/>
                    </a:lnTo>
                    <a:lnTo>
                      <a:pt x="11965" y="295"/>
                    </a:lnTo>
                    <a:lnTo>
                      <a:pt x="119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178;p49">
                <a:extLst>
                  <a:ext uri="{FF2B5EF4-FFF2-40B4-BE49-F238E27FC236}">
                    <a16:creationId xmlns:a16="http://schemas.microsoft.com/office/drawing/2014/main" id="{6B073DF1-8420-C1FF-9C04-739A02AD2205}"/>
                  </a:ext>
                </a:extLst>
              </p:cNvPr>
              <p:cNvSpPr/>
              <p:nvPr/>
            </p:nvSpPr>
            <p:spPr>
              <a:xfrm>
                <a:off x="5794275" y="4361300"/>
                <a:ext cx="7650" cy="7375"/>
              </a:xfrm>
              <a:custGeom>
                <a:avLst/>
                <a:gdLst/>
                <a:ahLst/>
                <a:cxnLst/>
                <a:rect l="l" t="t" r="r" b="b"/>
                <a:pathLst>
                  <a:path w="306" h="295" extrusionOk="0">
                    <a:moveTo>
                      <a:pt x="0" y="0"/>
                    </a:moveTo>
                    <a:lnTo>
                      <a:pt x="0" y="294"/>
                    </a:lnTo>
                    <a:lnTo>
                      <a:pt x="305" y="294"/>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179;p49">
                <a:extLst>
                  <a:ext uri="{FF2B5EF4-FFF2-40B4-BE49-F238E27FC236}">
                    <a16:creationId xmlns:a16="http://schemas.microsoft.com/office/drawing/2014/main" id="{2CD0B32B-2A1F-356F-C1BA-1B2D8A8F0DF7}"/>
                  </a:ext>
                </a:extLst>
              </p:cNvPr>
              <p:cNvSpPr/>
              <p:nvPr/>
            </p:nvSpPr>
            <p:spPr>
              <a:xfrm>
                <a:off x="5727325" y="4361300"/>
                <a:ext cx="56850" cy="7375"/>
              </a:xfrm>
              <a:custGeom>
                <a:avLst/>
                <a:gdLst/>
                <a:ahLst/>
                <a:cxnLst/>
                <a:rect l="l" t="t" r="r" b="b"/>
                <a:pathLst>
                  <a:path w="2274" h="295" extrusionOk="0">
                    <a:moveTo>
                      <a:pt x="0" y="0"/>
                    </a:moveTo>
                    <a:lnTo>
                      <a:pt x="0" y="294"/>
                    </a:lnTo>
                    <a:lnTo>
                      <a:pt x="2273" y="294"/>
                    </a:lnTo>
                    <a:lnTo>
                      <a:pt x="2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180;p49">
                <a:extLst>
                  <a:ext uri="{FF2B5EF4-FFF2-40B4-BE49-F238E27FC236}">
                    <a16:creationId xmlns:a16="http://schemas.microsoft.com/office/drawing/2014/main" id="{AE37314A-4BFD-3F15-B569-3D1A7044B508}"/>
                  </a:ext>
                </a:extLst>
              </p:cNvPr>
              <p:cNvSpPr/>
              <p:nvPr/>
            </p:nvSpPr>
            <p:spPr>
              <a:xfrm>
                <a:off x="5709150" y="4463875"/>
                <a:ext cx="7650" cy="7375"/>
              </a:xfrm>
              <a:custGeom>
                <a:avLst/>
                <a:gdLst/>
                <a:ahLst/>
                <a:cxnLst/>
                <a:rect l="l" t="t" r="r" b="b"/>
                <a:pathLst>
                  <a:path w="306" h="295" extrusionOk="0">
                    <a:moveTo>
                      <a:pt x="1" y="0"/>
                    </a:moveTo>
                    <a:lnTo>
                      <a:pt x="1" y="294"/>
                    </a:lnTo>
                    <a:lnTo>
                      <a:pt x="306" y="294"/>
                    </a:lnTo>
                    <a:lnTo>
                      <a:pt x="3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181;p49">
                <a:extLst>
                  <a:ext uri="{FF2B5EF4-FFF2-40B4-BE49-F238E27FC236}">
                    <a16:creationId xmlns:a16="http://schemas.microsoft.com/office/drawing/2014/main" id="{F6B3B140-F09B-DFB3-2931-9C690C87ED0C}"/>
                  </a:ext>
                </a:extLst>
              </p:cNvPr>
              <p:cNvSpPr/>
              <p:nvPr/>
            </p:nvSpPr>
            <p:spPr>
              <a:xfrm>
                <a:off x="5791900" y="4463875"/>
                <a:ext cx="7650" cy="7375"/>
              </a:xfrm>
              <a:custGeom>
                <a:avLst/>
                <a:gdLst/>
                <a:ahLst/>
                <a:cxnLst/>
                <a:rect l="l" t="t" r="r" b="b"/>
                <a:pathLst>
                  <a:path w="306" h="295" extrusionOk="0">
                    <a:moveTo>
                      <a:pt x="1" y="0"/>
                    </a:moveTo>
                    <a:lnTo>
                      <a:pt x="1" y="294"/>
                    </a:lnTo>
                    <a:lnTo>
                      <a:pt x="306" y="294"/>
                    </a:lnTo>
                    <a:lnTo>
                      <a:pt x="3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182;p49">
                <a:extLst>
                  <a:ext uri="{FF2B5EF4-FFF2-40B4-BE49-F238E27FC236}">
                    <a16:creationId xmlns:a16="http://schemas.microsoft.com/office/drawing/2014/main" id="{DB1D5C77-9311-C0C4-680E-DF56F4019692}"/>
                  </a:ext>
                </a:extLst>
              </p:cNvPr>
              <p:cNvSpPr/>
              <p:nvPr/>
            </p:nvSpPr>
            <p:spPr>
              <a:xfrm>
                <a:off x="5725100" y="4463875"/>
                <a:ext cx="56850" cy="7375"/>
              </a:xfrm>
              <a:custGeom>
                <a:avLst/>
                <a:gdLst/>
                <a:ahLst/>
                <a:cxnLst/>
                <a:rect l="l" t="t" r="r" b="b"/>
                <a:pathLst>
                  <a:path w="2274" h="295" extrusionOk="0">
                    <a:moveTo>
                      <a:pt x="0" y="0"/>
                    </a:moveTo>
                    <a:lnTo>
                      <a:pt x="0" y="294"/>
                    </a:lnTo>
                    <a:lnTo>
                      <a:pt x="2274" y="294"/>
                    </a:lnTo>
                    <a:lnTo>
                      <a:pt x="22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183;p49">
                <a:extLst>
                  <a:ext uri="{FF2B5EF4-FFF2-40B4-BE49-F238E27FC236}">
                    <a16:creationId xmlns:a16="http://schemas.microsoft.com/office/drawing/2014/main" id="{B52A115F-66DA-F131-3AF8-29240C494E93}"/>
                  </a:ext>
                </a:extLst>
              </p:cNvPr>
              <p:cNvSpPr/>
              <p:nvPr/>
            </p:nvSpPr>
            <p:spPr>
              <a:xfrm>
                <a:off x="5842925" y="4257350"/>
                <a:ext cx="7650" cy="7350"/>
              </a:xfrm>
              <a:custGeom>
                <a:avLst/>
                <a:gdLst/>
                <a:ahLst/>
                <a:cxnLst/>
                <a:rect l="l" t="t" r="r" b="b"/>
                <a:pathLst>
                  <a:path w="306" h="294" extrusionOk="0">
                    <a:moveTo>
                      <a:pt x="0" y="0"/>
                    </a:moveTo>
                    <a:lnTo>
                      <a:pt x="0" y="294"/>
                    </a:lnTo>
                    <a:lnTo>
                      <a:pt x="305" y="294"/>
                    </a:lnTo>
                    <a:lnTo>
                      <a:pt x="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184;p49">
                <a:extLst>
                  <a:ext uri="{FF2B5EF4-FFF2-40B4-BE49-F238E27FC236}">
                    <a16:creationId xmlns:a16="http://schemas.microsoft.com/office/drawing/2014/main" id="{39BF2F44-4EF4-9C37-ECC1-DE10F56E870E}"/>
                  </a:ext>
                </a:extLst>
              </p:cNvPr>
              <p:cNvSpPr/>
              <p:nvPr/>
            </p:nvSpPr>
            <p:spPr>
              <a:xfrm>
                <a:off x="5728150" y="4257350"/>
                <a:ext cx="55600" cy="7350"/>
              </a:xfrm>
              <a:custGeom>
                <a:avLst/>
                <a:gdLst/>
                <a:ahLst/>
                <a:cxnLst/>
                <a:rect l="l" t="t" r="r" b="b"/>
                <a:pathLst>
                  <a:path w="2224" h="294" extrusionOk="0">
                    <a:moveTo>
                      <a:pt x="0" y="0"/>
                    </a:moveTo>
                    <a:lnTo>
                      <a:pt x="0" y="294"/>
                    </a:lnTo>
                    <a:lnTo>
                      <a:pt x="2224" y="294"/>
                    </a:lnTo>
                    <a:lnTo>
                      <a:pt x="22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185;p49">
                <a:extLst>
                  <a:ext uri="{FF2B5EF4-FFF2-40B4-BE49-F238E27FC236}">
                    <a16:creationId xmlns:a16="http://schemas.microsoft.com/office/drawing/2014/main" id="{F259F58F-22EC-3436-810C-87C3DC191F37}"/>
                  </a:ext>
                </a:extLst>
              </p:cNvPr>
              <p:cNvSpPr/>
              <p:nvPr/>
            </p:nvSpPr>
            <p:spPr>
              <a:xfrm>
                <a:off x="5799950" y="4257350"/>
                <a:ext cx="32175" cy="7350"/>
              </a:xfrm>
              <a:custGeom>
                <a:avLst/>
                <a:gdLst/>
                <a:ahLst/>
                <a:cxnLst/>
                <a:rect l="l" t="t" r="r" b="b"/>
                <a:pathLst>
                  <a:path w="1287" h="294" extrusionOk="0">
                    <a:moveTo>
                      <a:pt x="0" y="0"/>
                    </a:moveTo>
                    <a:lnTo>
                      <a:pt x="0" y="294"/>
                    </a:lnTo>
                    <a:lnTo>
                      <a:pt x="1287" y="294"/>
                    </a:lnTo>
                    <a:lnTo>
                      <a:pt x="12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186;p49">
                <a:extLst>
                  <a:ext uri="{FF2B5EF4-FFF2-40B4-BE49-F238E27FC236}">
                    <a16:creationId xmlns:a16="http://schemas.microsoft.com/office/drawing/2014/main" id="{86520ECD-4BB1-A1E0-C0BF-A61860F7A731}"/>
                  </a:ext>
                </a:extLst>
              </p:cNvPr>
              <p:cNvSpPr/>
              <p:nvPr/>
            </p:nvSpPr>
            <p:spPr>
              <a:xfrm>
                <a:off x="5758650" y="4284100"/>
                <a:ext cx="32325" cy="7225"/>
              </a:xfrm>
              <a:custGeom>
                <a:avLst/>
                <a:gdLst/>
                <a:ahLst/>
                <a:cxnLst/>
                <a:rect l="l" t="t" r="r" b="b"/>
                <a:pathLst>
                  <a:path w="1293" h="289" extrusionOk="0">
                    <a:moveTo>
                      <a:pt x="0" y="0"/>
                    </a:moveTo>
                    <a:lnTo>
                      <a:pt x="0" y="289"/>
                    </a:lnTo>
                    <a:lnTo>
                      <a:pt x="1292" y="289"/>
                    </a:lnTo>
                    <a:lnTo>
                      <a:pt x="1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187;p49">
                <a:extLst>
                  <a:ext uri="{FF2B5EF4-FFF2-40B4-BE49-F238E27FC236}">
                    <a16:creationId xmlns:a16="http://schemas.microsoft.com/office/drawing/2014/main" id="{C2D611F3-6633-6BFC-BD01-F9DC31876DFC}"/>
                  </a:ext>
                </a:extLst>
              </p:cNvPr>
              <p:cNvSpPr/>
              <p:nvPr/>
            </p:nvSpPr>
            <p:spPr>
              <a:xfrm>
                <a:off x="5862600" y="4257350"/>
                <a:ext cx="84300" cy="7350"/>
              </a:xfrm>
              <a:custGeom>
                <a:avLst/>
                <a:gdLst/>
                <a:ahLst/>
                <a:cxnLst/>
                <a:rect l="l" t="t" r="r" b="b"/>
                <a:pathLst>
                  <a:path w="3372" h="294" extrusionOk="0">
                    <a:moveTo>
                      <a:pt x="1" y="0"/>
                    </a:moveTo>
                    <a:lnTo>
                      <a:pt x="1" y="294"/>
                    </a:lnTo>
                    <a:lnTo>
                      <a:pt x="3372" y="294"/>
                    </a:lnTo>
                    <a:lnTo>
                      <a:pt x="3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188;p49">
                <a:extLst>
                  <a:ext uri="{FF2B5EF4-FFF2-40B4-BE49-F238E27FC236}">
                    <a16:creationId xmlns:a16="http://schemas.microsoft.com/office/drawing/2014/main" id="{91570CAC-BFD7-F6F5-C867-C86E6E61C1B1}"/>
                  </a:ext>
                </a:extLst>
              </p:cNvPr>
              <p:cNvSpPr/>
              <p:nvPr/>
            </p:nvSpPr>
            <p:spPr>
              <a:xfrm>
                <a:off x="5802725" y="4284100"/>
                <a:ext cx="128800" cy="7225"/>
              </a:xfrm>
              <a:custGeom>
                <a:avLst/>
                <a:gdLst/>
                <a:ahLst/>
                <a:cxnLst/>
                <a:rect l="l" t="t" r="r" b="b"/>
                <a:pathLst>
                  <a:path w="5152" h="289" extrusionOk="0">
                    <a:moveTo>
                      <a:pt x="0" y="0"/>
                    </a:moveTo>
                    <a:lnTo>
                      <a:pt x="0" y="289"/>
                    </a:lnTo>
                    <a:lnTo>
                      <a:pt x="5151" y="289"/>
                    </a:lnTo>
                    <a:lnTo>
                      <a:pt x="5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189;p49">
                <a:extLst>
                  <a:ext uri="{FF2B5EF4-FFF2-40B4-BE49-F238E27FC236}">
                    <a16:creationId xmlns:a16="http://schemas.microsoft.com/office/drawing/2014/main" id="{6FF7F954-F369-DDD8-7FD8-D896DE26414D}"/>
                  </a:ext>
                </a:extLst>
              </p:cNvPr>
              <p:cNvSpPr/>
              <p:nvPr/>
            </p:nvSpPr>
            <p:spPr>
              <a:xfrm>
                <a:off x="5802725" y="4310700"/>
                <a:ext cx="128800" cy="7375"/>
              </a:xfrm>
              <a:custGeom>
                <a:avLst/>
                <a:gdLst/>
                <a:ahLst/>
                <a:cxnLst/>
                <a:rect l="l" t="t" r="r" b="b"/>
                <a:pathLst>
                  <a:path w="5152" h="295" extrusionOk="0">
                    <a:moveTo>
                      <a:pt x="0" y="1"/>
                    </a:moveTo>
                    <a:lnTo>
                      <a:pt x="0" y="295"/>
                    </a:lnTo>
                    <a:lnTo>
                      <a:pt x="5151" y="295"/>
                    </a:lnTo>
                    <a:lnTo>
                      <a:pt x="5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190;p49">
                <a:extLst>
                  <a:ext uri="{FF2B5EF4-FFF2-40B4-BE49-F238E27FC236}">
                    <a16:creationId xmlns:a16="http://schemas.microsoft.com/office/drawing/2014/main" id="{9F67A822-133C-CE58-F28E-2ECBD7F98AEC}"/>
                  </a:ext>
                </a:extLst>
              </p:cNvPr>
              <p:cNvSpPr/>
              <p:nvPr/>
            </p:nvSpPr>
            <p:spPr>
              <a:xfrm>
                <a:off x="6015075" y="4260525"/>
                <a:ext cx="98175" cy="112725"/>
              </a:xfrm>
              <a:custGeom>
                <a:avLst/>
                <a:gdLst/>
                <a:ahLst/>
                <a:cxnLst/>
                <a:rect l="l" t="t" r="r" b="b"/>
                <a:pathLst>
                  <a:path w="3927" h="4509" extrusionOk="0">
                    <a:moveTo>
                      <a:pt x="3483" y="1"/>
                    </a:moveTo>
                    <a:lnTo>
                      <a:pt x="67" y="1864"/>
                    </a:lnTo>
                    <a:cubicBezTo>
                      <a:pt x="23" y="1980"/>
                      <a:pt x="1" y="2113"/>
                      <a:pt x="12" y="2252"/>
                    </a:cubicBezTo>
                    <a:cubicBezTo>
                      <a:pt x="17" y="2390"/>
                      <a:pt x="39" y="2523"/>
                      <a:pt x="67" y="2634"/>
                    </a:cubicBezTo>
                    <a:lnTo>
                      <a:pt x="3483" y="4508"/>
                    </a:lnTo>
                    <a:cubicBezTo>
                      <a:pt x="3588" y="4442"/>
                      <a:pt x="3688" y="4336"/>
                      <a:pt x="3771" y="4198"/>
                    </a:cubicBezTo>
                    <a:cubicBezTo>
                      <a:pt x="3854" y="4054"/>
                      <a:pt x="3909" y="3910"/>
                      <a:pt x="3926" y="3749"/>
                    </a:cubicBezTo>
                    <a:lnTo>
                      <a:pt x="1719" y="2595"/>
                    </a:lnTo>
                    <a:cubicBezTo>
                      <a:pt x="1636" y="2557"/>
                      <a:pt x="1520" y="2501"/>
                      <a:pt x="1376" y="2429"/>
                    </a:cubicBezTo>
                    <a:cubicBezTo>
                      <a:pt x="1231" y="2368"/>
                      <a:pt x="1121" y="2313"/>
                      <a:pt x="1043" y="2285"/>
                    </a:cubicBezTo>
                    <a:lnTo>
                      <a:pt x="1043" y="2224"/>
                    </a:lnTo>
                    <a:cubicBezTo>
                      <a:pt x="1121" y="2191"/>
                      <a:pt x="1231" y="2141"/>
                      <a:pt x="1376" y="2074"/>
                    </a:cubicBezTo>
                    <a:cubicBezTo>
                      <a:pt x="1520" y="2002"/>
                      <a:pt x="1636" y="1947"/>
                      <a:pt x="1719" y="1902"/>
                    </a:cubicBezTo>
                    <a:lnTo>
                      <a:pt x="3926" y="749"/>
                    </a:lnTo>
                    <a:cubicBezTo>
                      <a:pt x="3909" y="588"/>
                      <a:pt x="3865" y="444"/>
                      <a:pt x="3782" y="306"/>
                    </a:cubicBezTo>
                    <a:cubicBezTo>
                      <a:pt x="3699" y="167"/>
                      <a:pt x="3599" y="67"/>
                      <a:pt x="34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191;p49">
                <a:extLst>
                  <a:ext uri="{FF2B5EF4-FFF2-40B4-BE49-F238E27FC236}">
                    <a16:creationId xmlns:a16="http://schemas.microsoft.com/office/drawing/2014/main" id="{97484171-F28E-492A-FB52-F80A02DD5E62}"/>
                  </a:ext>
                </a:extLst>
              </p:cNvPr>
              <p:cNvSpPr/>
              <p:nvPr/>
            </p:nvSpPr>
            <p:spPr>
              <a:xfrm>
                <a:off x="6118200" y="4224500"/>
                <a:ext cx="94000" cy="201975"/>
              </a:xfrm>
              <a:custGeom>
                <a:avLst/>
                <a:gdLst/>
                <a:ahLst/>
                <a:cxnLst/>
                <a:rect l="l" t="t" r="r" b="b"/>
                <a:pathLst>
                  <a:path w="3760" h="8079" extrusionOk="0">
                    <a:moveTo>
                      <a:pt x="2928" y="0"/>
                    </a:moveTo>
                    <a:lnTo>
                      <a:pt x="1" y="7768"/>
                    </a:lnTo>
                    <a:cubicBezTo>
                      <a:pt x="117" y="7857"/>
                      <a:pt x="256" y="7929"/>
                      <a:pt x="405" y="7984"/>
                    </a:cubicBezTo>
                    <a:cubicBezTo>
                      <a:pt x="550" y="8040"/>
                      <a:pt x="694" y="8067"/>
                      <a:pt x="832" y="8078"/>
                    </a:cubicBezTo>
                    <a:lnTo>
                      <a:pt x="3760" y="311"/>
                    </a:lnTo>
                    <a:cubicBezTo>
                      <a:pt x="3649" y="222"/>
                      <a:pt x="3516" y="150"/>
                      <a:pt x="3361" y="94"/>
                    </a:cubicBezTo>
                    <a:cubicBezTo>
                      <a:pt x="3211" y="39"/>
                      <a:pt x="3067" y="6"/>
                      <a:pt x="2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192;p49">
                <a:extLst>
                  <a:ext uri="{FF2B5EF4-FFF2-40B4-BE49-F238E27FC236}">
                    <a16:creationId xmlns:a16="http://schemas.microsoft.com/office/drawing/2014/main" id="{39772207-A32B-0063-1C32-13415C3EE704}"/>
                  </a:ext>
                </a:extLst>
              </p:cNvPr>
              <p:cNvSpPr/>
              <p:nvPr/>
            </p:nvSpPr>
            <p:spPr>
              <a:xfrm>
                <a:off x="6217025" y="4259975"/>
                <a:ext cx="98025" cy="113000"/>
              </a:xfrm>
              <a:custGeom>
                <a:avLst/>
                <a:gdLst/>
                <a:ahLst/>
                <a:cxnLst/>
                <a:rect l="l" t="t" r="r" b="b"/>
                <a:pathLst>
                  <a:path w="3921" h="4520" extrusionOk="0">
                    <a:moveTo>
                      <a:pt x="445" y="0"/>
                    </a:moveTo>
                    <a:cubicBezTo>
                      <a:pt x="334" y="73"/>
                      <a:pt x="234" y="172"/>
                      <a:pt x="151" y="311"/>
                    </a:cubicBezTo>
                    <a:cubicBezTo>
                      <a:pt x="67" y="450"/>
                      <a:pt x="18" y="605"/>
                      <a:pt x="1" y="766"/>
                    </a:cubicBezTo>
                    <a:lnTo>
                      <a:pt x="2202" y="1919"/>
                    </a:lnTo>
                    <a:cubicBezTo>
                      <a:pt x="2285" y="1969"/>
                      <a:pt x="2402" y="2019"/>
                      <a:pt x="2551" y="2085"/>
                    </a:cubicBezTo>
                    <a:cubicBezTo>
                      <a:pt x="2696" y="2157"/>
                      <a:pt x="2806" y="2202"/>
                      <a:pt x="2884" y="2240"/>
                    </a:cubicBezTo>
                    <a:lnTo>
                      <a:pt x="2884" y="2301"/>
                    </a:lnTo>
                    <a:cubicBezTo>
                      <a:pt x="2806" y="2329"/>
                      <a:pt x="2696" y="2379"/>
                      <a:pt x="2551" y="2446"/>
                    </a:cubicBezTo>
                    <a:cubicBezTo>
                      <a:pt x="2402" y="2512"/>
                      <a:pt x="2285" y="2568"/>
                      <a:pt x="2202" y="2612"/>
                    </a:cubicBezTo>
                    <a:lnTo>
                      <a:pt x="1" y="3771"/>
                    </a:lnTo>
                    <a:cubicBezTo>
                      <a:pt x="12" y="3932"/>
                      <a:pt x="67" y="4076"/>
                      <a:pt x="151" y="4214"/>
                    </a:cubicBezTo>
                    <a:cubicBezTo>
                      <a:pt x="234" y="4353"/>
                      <a:pt x="334" y="4453"/>
                      <a:pt x="445" y="4519"/>
                    </a:cubicBezTo>
                    <a:lnTo>
                      <a:pt x="3865" y="2640"/>
                    </a:lnTo>
                    <a:cubicBezTo>
                      <a:pt x="3899" y="2523"/>
                      <a:pt x="3921" y="2390"/>
                      <a:pt x="3915" y="2252"/>
                    </a:cubicBezTo>
                    <a:cubicBezTo>
                      <a:pt x="3910" y="2113"/>
                      <a:pt x="3893" y="1991"/>
                      <a:pt x="3865" y="1880"/>
                    </a:cubicBezTo>
                    <a:lnTo>
                      <a:pt x="4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193;p49">
                <a:extLst>
                  <a:ext uri="{FF2B5EF4-FFF2-40B4-BE49-F238E27FC236}">
                    <a16:creationId xmlns:a16="http://schemas.microsoft.com/office/drawing/2014/main" id="{5EB70D98-5430-D2CC-3C06-FF828A3AE244}"/>
                  </a:ext>
                </a:extLst>
              </p:cNvPr>
              <p:cNvSpPr/>
              <p:nvPr/>
            </p:nvSpPr>
            <p:spPr>
              <a:xfrm>
                <a:off x="5514000" y="3941575"/>
                <a:ext cx="916250" cy="915975"/>
              </a:xfrm>
              <a:custGeom>
                <a:avLst/>
                <a:gdLst/>
                <a:ahLst/>
                <a:cxnLst/>
                <a:rect l="l" t="t" r="r" b="b"/>
                <a:pathLst>
                  <a:path w="36650" h="36639" extrusionOk="0">
                    <a:moveTo>
                      <a:pt x="4170" y="289"/>
                    </a:moveTo>
                    <a:lnTo>
                      <a:pt x="4170" y="295"/>
                    </a:lnTo>
                    <a:lnTo>
                      <a:pt x="32485" y="295"/>
                    </a:lnTo>
                    <a:cubicBezTo>
                      <a:pt x="32879" y="295"/>
                      <a:pt x="33262" y="350"/>
                      <a:pt x="33639" y="472"/>
                    </a:cubicBezTo>
                    <a:cubicBezTo>
                      <a:pt x="33755" y="511"/>
                      <a:pt x="33872" y="555"/>
                      <a:pt x="33988" y="599"/>
                    </a:cubicBezTo>
                    <a:cubicBezTo>
                      <a:pt x="34282" y="721"/>
                      <a:pt x="34554" y="877"/>
                      <a:pt x="34803" y="1065"/>
                    </a:cubicBezTo>
                    <a:cubicBezTo>
                      <a:pt x="35779" y="1803"/>
                      <a:pt x="36361" y="2956"/>
                      <a:pt x="36361" y="4170"/>
                    </a:cubicBezTo>
                    <a:lnTo>
                      <a:pt x="36361" y="32492"/>
                    </a:lnTo>
                    <a:cubicBezTo>
                      <a:pt x="36361" y="34626"/>
                      <a:pt x="34620" y="36362"/>
                      <a:pt x="32485" y="36362"/>
                    </a:cubicBezTo>
                    <a:lnTo>
                      <a:pt x="4170" y="36362"/>
                    </a:lnTo>
                    <a:cubicBezTo>
                      <a:pt x="2035" y="36362"/>
                      <a:pt x="294" y="34626"/>
                      <a:pt x="294" y="32492"/>
                    </a:cubicBezTo>
                    <a:lnTo>
                      <a:pt x="294" y="4170"/>
                    </a:lnTo>
                    <a:cubicBezTo>
                      <a:pt x="294" y="2695"/>
                      <a:pt x="1153" y="1320"/>
                      <a:pt x="2490" y="677"/>
                    </a:cubicBezTo>
                    <a:cubicBezTo>
                      <a:pt x="2545" y="649"/>
                      <a:pt x="2606" y="627"/>
                      <a:pt x="2662" y="599"/>
                    </a:cubicBezTo>
                    <a:cubicBezTo>
                      <a:pt x="2955" y="477"/>
                      <a:pt x="3266" y="389"/>
                      <a:pt x="3576" y="339"/>
                    </a:cubicBezTo>
                    <a:cubicBezTo>
                      <a:pt x="3643" y="322"/>
                      <a:pt x="3709" y="317"/>
                      <a:pt x="3770" y="311"/>
                    </a:cubicBezTo>
                    <a:cubicBezTo>
                      <a:pt x="3904" y="295"/>
                      <a:pt x="4037" y="289"/>
                      <a:pt x="4170" y="289"/>
                    </a:cubicBezTo>
                    <a:close/>
                    <a:moveTo>
                      <a:pt x="4164" y="1"/>
                    </a:moveTo>
                    <a:cubicBezTo>
                      <a:pt x="4025" y="1"/>
                      <a:pt x="3881" y="6"/>
                      <a:pt x="3743" y="17"/>
                    </a:cubicBezTo>
                    <a:cubicBezTo>
                      <a:pt x="3676" y="28"/>
                      <a:pt x="3604" y="34"/>
                      <a:pt x="3538" y="45"/>
                    </a:cubicBezTo>
                    <a:cubicBezTo>
                      <a:pt x="3199" y="95"/>
                      <a:pt x="2872" y="195"/>
                      <a:pt x="2551" y="322"/>
                    </a:cubicBezTo>
                    <a:lnTo>
                      <a:pt x="2368" y="405"/>
                    </a:lnTo>
                    <a:cubicBezTo>
                      <a:pt x="932" y="1098"/>
                      <a:pt x="0" y="2568"/>
                      <a:pt x="0" y="4159"/>
                    </a:cubicBezTo>
                    <a:lnTo>
                      <a:pt x="0" y="32475"/>
                    </a:lnTo>
                    <a:cubicBezTo>
                      <a:pt x="0" y="34776"/>
                      <a:pt x="1874" y="36639"/>
                      <a:pt x="4170" y="36639"/>
                    </a:cubicBezTo>
                    <a:lnTo>
                      <a:pt x="32485" y="36639"/>
                    </a:lnTo>
                    <a:cubicBezTo>
                      <a:pt x="34781" y="36639"/>
                      <a:pt x="36649" y="34776"/>
                      <a:pt x="36649" y="32475"/>
                    </a:cubicBezTo>
                    <a:lnTo>
                      <a:pt x="36649" y="4159"/>
                    </a:lnTo>
                    <a:cubicBezTo>
                      <a:pt x="36649" y="2856"/>
                      <a:pt x="36017" y="1609"/>
                      <a:pt x="34975" y="821"/>
                    </a:cubicBezTo>
                    <a:cubicBezTo>
                      <a:pt x="34703" y="622"/>
                      <a:pt x="34404" y="455"/>
                      <a:pt x="34099" y="322"/>
                    </a:cubicBezTo>
                    <a:cubicBezTo>
                      <a:pt x="33977" y="278"/>
                      <a:pt x="33849" y="228"/>
                      <a:pt x="33716" y="184"/>
                    </a:cubicBezTo>
                    <a:cubicBezTo>
                      <a:pt x="33323" y="62"/>
                      <a:pt x="32907" y="1"/>
                      <a:pt x="32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1" name="Google Shape;3194;p49">
              <a:extLst>
                <a:ext uri="{FF2B5EF4-FFF2-40B4-BE49-F238E27FC236}">
                  <a16:creationId xmlns:a16="http://schemas.microsoft.com/office/drawing/2014/main" id="{4714D869-1E67-E364-12F7-02B1BFD2D952}"/>
                </a:ext>
              </a:extLst>
            </p:cNvPr>
            <p:cNvSpPr/>
            <p:nvPr/>
          </p:nvSpPr>
          <p:spPr>
            <a:xfrm>
              <a:off x="1759425" y="38442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2" name="Google Shape;3195;p49">
              <a:extLst>
                <a:ext uri="{FF2B5EF4-FFF2-40B4-BE49-F238E27FC236}">
                  <a16:creationId xmlns:a16="http://schemas.microsoft.com/office/drawing/2014/main" id="{525D52E5-36F3-0AA5-0AC3-1507402D1562}"/>
                </a:ext>
              </a:extLst>
            </p:cNvPr>
            <p:cNvGrpSpPr/>
            <p:nvPr/>
          </p:nvGrpSpPr>
          <p:grpSpPr>
            <a:xfrm>
              <a:off x="2695025" y="3551997"/>
              <a:ext cx="653056" cy="655170"/>
              <a:chOff x="1926550" y="3146625"/>
              <a:chExt cx="301225" cy="302200"/>
            </a:xfrm>
          </p:grpSpPr>
          <p:sp>
            <p:nvSpPr>
              <p:cNvPr id="3056" name="Google Shape;3196;p49">
                <a:extLst>
                  <a:ext uri="{FF2B5EF4-FFF2-40B4-BE49-F238E27FC236}">
                    <a16:creationId xmlns:a16="http://schemas.microsoft.com/office/drawing/2014/main" id="{14A3696C-F254-67C0-6211-52970056A0D8}"/>
                  </a:ext>
                </a:extLst>
              </p:cNvPr>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197;p49">
                <a:extLst>
                  <a:ext uri="{FF2B5EF4-FFF2-40B4-BE49-F238E27FC236}">
                    <a16:creationId xmlns:a16="http://schemas.microsoft.com/office/drawing/2014/main" id="{6D70A8A5-1628-C3D8-0D6F-EC490EF108F9}"/>
                  </a:ext>
                </a:extLst>
              </p:cNvPr>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198;p49">
                <a:extLst>
                  <a:ext uri="{FF2B5EF4-FFF2-40B4-BE49-F238E27FC236}">
                    <a16:creationId xmlns:a16="http://schemas.microsoft.com/office/drawing/2014/main" id="{505C8A97-1898-CC2C-C207-D40D3F7C1234}"/>
                  </a:ext>
                </a:extLst>
              </p:cNvPr>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199;p49">
                <a:extLst>
                  <a:ext uri="{FF2B5EF4-FFF2-40B4-BE49-F238E27FC236}">
                    <a16:creationId xmlns:a16="http://schemas.microsoft.com/office/drawing/2014/main" id="{6C8E5139-478B-C4AB-24B5-BAA85E5A30EA}"/>
                  </a:ext>
                </a:extLst>
              </p:cNvPr>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200;p49">
                <a:extLst>
                  <a:ext uri="{FF2B5EF4-FFF2-40B4-BE49-F238E27FC236}">
                    <a16:creationId xmlns:a16="http://schemas.microsoft.com/office/drawing/2014/main" id="{72112DE5-CCD3-2816-6AEF-476D113C432A}"/>
                  </a:ext>
                </a:extLst>
              </p:cNvPr>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201;p49">
                <a:extLst>
                  <a:ext uri="{FF2B5EF4-FFF2-40B4-BE49-F238E27FC236}">
                    <a16:creationId xmlns:a16="http://schemas.microsoft.com/office/drawing/2014/main" id="{7F723BED-07C4-4B86-8121-00351A8582D2}"/>
                  </a:ext>
                </a:extLst>
              </p:cNvPr>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202;p49">
                <a:extLst>
                  <a:ext uri="{FF2B5EF4-FFF2-40B4-BE49-F238E27FC236}">
                    <a16:creationId xmlns:a16="http://schemas.microsoft.com/office/drawing/2014/main" id="{F5778D57-266A-8DC6-6C81-EB94E964589C}"/>
                  </a:ext>
                </a:extLst>
              </p:cNvPr>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203;p49">
                <a:extLst>
                  <a:ext uri="{FF2B5EF4-FFF2-40B4-BE49-F238E27FC236}">
                    <a16:creationId xmlns:a16="http://schemas.microsoft.com/office/drawing/2014/main" id="{191E2E1B-B532-48B8-A629-2FA992FDBA9A}"/>
                  </a:ext>
                </a:extLst>
              </p:cNvPr>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204;p49">
                <a:extLst>
                  <a:ext uri="{FF2B5EF4-FFF2-40B4-BE49-F238E27FC236}">
                    <a16:creationId xmlns:a16="http://schemas.microsoft.com/office/drawing/2014/main" id="{12168AAF-28D3-A583-14E0-8ADEA94723B3}"/>
                  </a:ext>
                </a:extLst>
              </p:cNvPr>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205;p49">
              <a:extLst>
                <a:ext uri="{FF2B5EF4-FFF2-40B4-BE49-F238E27FC236}">
                  <a16:creationId xmlns:a16="http://schemas.microsoft.com/office/drawing/2014/main" id="{58BAA087-9DF8-4FE8-AD49-420441B43009}"/>
                </a:ext>
              </a:extLst>
            </p:cNvPr>
            <p:cNvGrpSpPr/>
            <p:nvPr/>
          </p:nvGrpSpPr>
          <p:grpSpPr>
            <a:xfrm rot="5400000">
              <a:off x="837110" y="-163573"/>
              <a:ext cx="1496033" cy="1471429"/>
              <a:chOff x="1077550" y="2914675"/>
              <a:chExt cx="494050" cy="485925"/>
            </a:xfrm>
          </p:grpSpPr>
          <p:sp>
            <p:nvSpPr>
              <p:cNvPr id="3049" name="Google Shape;3206;p49">
                <a:extLst>
                  <a:ext uri="{FF2B5EF4-FFF2-40B4-BE49-F238E27FC236}">
                    <a16:creationId xmlns:a16="http://schemas.microsoft.com/office/drawing/2014/main" id="{D92F9C95-EA29-626E-4CB8-3C0FE584BC63}"/>
                  </a:ext>
                </a:extLst>
              </p:cNvPr>
              <p:cNvSpPr/>
              <p:nvPr/>
            </p:nvSpPr>
            <p:spPr>
              <a:xfrm>
                <a:off x="1273675" y="2914675"/>
                <a:ext cx="94575" cy="137300"/>
              </a:xfrm>
              <a:custGeom>
                <a:avLst/>
                <a:gdLst/>
                <a:ahLst/>
                <a:cxnLst/>
                <a:rect l="l" t="t" r="r" b="b"/>
                <a:pathLst>
                  <a:path w="3783" h="5492" extrusionOk="0">
                    <a:moveTo>
                      <a:pt x="2871" y="0"/>
                    </a:moveTo>
                    <a:cubicBezTo>
                      <a:pt x="2812" y="0"/>
                      <a:pt x="2773" y="8"/>
                      <a:pt x="2773" y="8"/>
                    </a:cubicBezTo>
                    <a:lnTo>
                      <a:pt x="1" y="5492"/>
                    </a:lnTo>
                    <a:lnTo>
                      <a:pt x="1" y="5492"/>
                    </a:lnTo>
                    <a:lnTo>
                      <a:pt x="2984" y="4361"/>
                    </a:lnTo>
                    <a:lnTo>
                      <a:pt x="3472" y="1694"/>
                    </a:lnTo>
                    <a:cubicBezTo>
                      <a:pt x="3782" y="146"/>
                      <a:pt x="3129" y="0"/>
                      <a:pt x="2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207;p49">
                <a:extLst>
                  <a:ext uri="{FF2B5EF4-FFF2-40B4-BE49-F238E27FC236}">
                    <a16:creationId xmlns:a16="http://schemas.microsoft.com/office/drawing/2014/main" id="{14C07656-F1C3-8D91-FF93-161F8B315849}"/>
                  </a:ext>
                </a:extLst>
              </p:cNvPr>
              <p:cNvSpPr/>
              <p:nvPr/>
            </p:nvSpPr>
            <p:spPr>
              <a:xfrm>
                <a:off x="1245950" y="2994075"/>
                <a:ext cx="279900" cy="110850"/>
              </a:xfrm>
              <a:custGeom>
                <a:avLst/>
                <a:gdLst/>
                <a:ahLst/>
                <a:cxnLst/>
                <a:rect l="l" t="t" r="r" b="b"/>
                <a:pathLst>
                  <a:path w="11196" h="4434" extrusionOk="0">
                    <a:moveTo>
                      <a:pt x="5119" y="0"/>
                    </a:moveTo>
                    <a:cubicBezTo>
                      <a:pt x="4851" y="0"/>
                      <a:pt x="4595" y="106"/>
                      <a:pt x="4403" y="298"/>
                    </a:cubicBezTo>
                    <a:lnTo>
                      <a:pt x="1115" y="2316"/>
                    </a:lnTo>
                    <a:lnTo>
                      <a:pt x="1" y="4434"/>
                    </a:lnTo>
                    <a:lnTo>
                      <a:pt x="5845" y="3081"/>
                    </a:lnTo>
                    <a:cubicBezTo>
                      <a:pt x="5995" y="2848"/>
                      <a:pt x="6250" y="2710"/>
                      <a:pt x="6527" y="2704"/>
                    </a:cubicBezTo>
                    <a:lnTo>
                      <a:pt x="9343" y="2649"/>
                    </a:lnTo>
                    <a:cubicBezTo>
                      <a:pt x="9737" y="2643"/>
                      <a:pt x="10120" y="2510"/>
                      <a:pt x="10430" y="2260"/>
                    </a:cubicBezTo>
                    <a:cubicBezTo>
                      <a:pt x="10818" y="1955"/>
                      <a:pt x="11195" y="1490"/>
                      <a:pt x="10840" y="980"/>
                    </a:cubicBezTo>
                    <a:lnTo>
                      <a:pt x="5290" y="15"/>
                    </a:lnTo>
                    <a:cubicBezTo>
                      <a:pt x="5233" y="5"/>
                      <a:pt x="5176" y="0"/>
                      <a:pt x="51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208;p49">
                <a:extLst>
                  <a:ext uri="{FF2B5EF4-FFF2-40B4-BE49-F238E27FC236}">
                    <a16:creationId xmlns:a16="http://schemas.microsoft.com/office/drawing/2014/main" id="{169B32E2-DB77-FA89-4665-92450CE5C2D8}"/>
                  </a:ext>
                </a:extLst>
              </p:cNvPr>
              <p:cNvSpPr/>
              <p:nvPr/>
            </p:nvSpPr>
            <p:spPr>
              <a:xfrm>
                <a:off x="1077550" y="3024300"/>
                <a:ext cx="459800" cy="376300"/>
              </a:xfrm>
              <a:custGeom>
                <a:avLst/>
                <a:gdLst/>
                <a:ahLst/>
                <a:cxnLst/>
                <a:rect l="l" t="t" r="r" b="b"/>
                <a:pathLst>
                  <a:path w="18392" h="15052" extrusionOk="0">
                    <a:moveTo>
                      <a:pt x="12381" y="0"/>
                    </a:moveTo>
                    <a:cubicBezTo>
                      <a:pt x="12201" y="0"/>
                      <a:pt x="12020" y="48"/>
                      <a:pt x="11860" y="142"/>
                    </a:cubicBezTo>
                    <a:lnTo>
                      <a:pt x="6715" y="3219"/>
                    </a:lnTo>
                    <a:lnTo>
                      <a:pt x="4763" y="6651"/>
                    </a:lnTo>
                    <a:lnTo>
                      <a:pt x="0" y="7733"/>
                    </a:lnTo>
                    <a:lnTo>
                      <a:pt x="1569" y="15051"/>
                    </a:lnTo>
                    <a:cubicBezTo>
                      <a:pt x="1569" y="15051"/>
                      <a:pt x="3133" y="14691"/>
                      <a:pt x="5046" y="14048"/>
                    </a:cubicBezTo>
                    <a:cubicBezTo>
                      <a:pt x="8378" y="12922"/>
                      <a:pt x="13296" y="10843"/>
                      <a:pt x="15237" y="7849"/>
                    </a:cubicBezTo>
                    <a:cubicBezTo>
                      <a:pt x="15381" y="7627"/>
                      <a:pt x="15586" y="7455"/>
                      <a:pt x="15819" y="7339"/>
                    </a:cubicBezTo>
                    <a:cubicBezTo>
                      <a:pt x="16606" y="6923"/>
                      <a:pt x="18392" y="5881"/>
                      <a:pt x="17804" y="5177"/>
                    </a:cubicBezTo>
                    <a:cubicBezTo>
                      <a:pt x="17586" y="4916"/>
                      <a:pt x="17210" y="4818"/>
                      <a:pt x="16770" y="4818"/>
                    </a:cubicBezTo>
                    <a:cubicBezTo>
                      <a:pt x="15460" y="4818"/>
                      <a:pt x="13579" y="5681"/>
                      <a:pt x="13579" y="5681"/>
                    </a:cubicBezTo>
                    <a:cubicBezTo>
                      <a:pt x="13579" y="5681"/>
                      <a:pt x="12273" y="6413"/>
                      <a:pt x="11412" y="6413"/>
                    </a:cubicBezTo>
                    <a:cubicBezTo>
                      <a:pt x="11089" y="6413"/>
                      <a:pt x="10828" y="6310"/>
                      <a:pt x="10723" y="6025"/>
                    </a:cubicBezTo>
                    <a:cubicBezTo>
                      <a:pt x="10424" y="5232"/>
                      <a:pt x="11893" y="3807"/>
                      <a:pt x="12570" y="3197"/>
                    </a:cubicBezTo>
                    <a:cubicBezTo>
                      <a:pt x="12733" y="3060"/>
                      <a:pt x="12935" y="2983"/>
                      <a:pt x="13144" y="2983"/>
                    </a:cubicBezTo>
                    <a:cubicBezTo>
                      <a:pt x="13206" y="2983"/>
                      <a:pt x="13268" y="2989"/>
                      <a:pt x="13329" y="3003"/>
                    </a:cubicBezTo>
                    <a:lnTo>
                      <a:pt x="16063" y="3641"/>
                    </a:lnTo>
                    <a:cubicBezTo>
                      <a:pt x="16201" y="3675"/>
                      <a:pt x="16344" y="3692"/>
                      <a:pt x="16486" y="3692"/>
                    </a:cubicBezTo>
                    <a:cubicBezTo>
                      <a:pt x="16736" y="3692"/>
                      <a:pt x="16986" y="3640"/>
                      <a:pt x="17216" y="3541"/>
                    </a:cubicBezTo>
                    <a:cubicBezTo>
                      <a:pt x="17665" y="3336"/>
                      <a:pt x="18142" y="2986"/>
                      <a:pt x="17931" y="2393"/>
                    </a:cubicBezTo>
                    <a:lnTo>
                      <a:pt x="12786" y="87"/>
                    </a:lnTo>
                    <a:cubicBezTo>
                      <a:pt x="12658" y="29"/>
                      <a:pt x="12520" y="0"/>
                      <a:pt x="12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209;p49">
                <a:extLst>
                  <a:ext uri="{FF2B5EF4-FFF2-40B4-BE49-F238E27FC236}">
                    <a16:creationId xmlns:a16="http://schemas.microsoft.com/office/drawing/2014/main" id="{247E4424-1A78-2E07-EA73-CF8F8E2C37A6}"/>
                  </a:ext>
                </a:extLst>
              </p:cNvPr>
              <p:cNvSpPr/>
              <p:nvPr/>
            </p:nvSpPr>
            <p:spPr>
              <a:xfrm>
                <a:off x="1296275" y="3022575"/>
                <a:ext cx="178425" cy="53100"/>
              </a:xfrm>
              <a:custGeom>
                <a:avLst/>
                <a:gdLst/>
                <a:ahLst/>
                <a:cxnLst/>
                <a:rect l="l" t="t" r="r" b="b"/>
                <a:pathLst>
                  <a:path w="7137" h="2124" extrusionOk="0">
                    <a:moveTo>
                      <a:pt x="3641" y="0"/>
                    </a:moveTo>
                    <a:cubicBezTo>
                      <a:pt x="3450" y="0"/>
                      <a:pt x="3260" y="51"/>
                      <a:pt x="3089" y="150"/>
                    </a:cubicBezTo>
                    <a:lnTo>
                      <a:pt x="1" y="2002"/>
                    </a:lnTo>
                    <a:lnTo>
                      <a:pt x="73" y="2124"/>
                    </a:lnTo>
                    <a:lnTo>
                      <a:pt x="3167" y="278"/>
                    </a:lnTo>
                    <a:cubicBezTo>
                      <a:pt x="3313" y="190"/>
                      <a:pt x="3480" y="145"/>
                      <a:pt x="3646" y="145"/>
                    </a:cubicBezTo>
                    <a:cubicBezTo>
                      <a:pt x="3775" y="145"/>
                      <a:pt x="3905" y="172"/>
                      <a:pt x="4026" y="228"/>
                    </a:cubicBezTo>
                    <a:lnTo>
                      <a:pt x="7075" y="1592"/>
                    </a:lnTo>
                    <a:lnTo>
                      <a:pt x="7136" y="1459"/>
                    </a:lnTo>
                    <a:lnTo>
                      <a:pt x="4087" y="95"/>
                    </a:lnTo>
                    <a:cubicBezTo>
                      <a:pt x="3943" y="31"/>
                      <a:pt x="3792" y="0"/>
                      <a:pt x="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210;p49">
                <a:extLst>
                  <a:ext uri="{FF2B5EF4-FFF2-40B4-BE49-F238E27FC236}">
                    <a16:creationId xmlns:a16="http://schemas.microsoft.com/office/drawing/2014/main" id="{362E0795-3028-0375-71FB-FC5C02D8230A}"/>
                  </a:ext>
                </a:extLst>
              </p:cNvPr>
              <p:cNvSpPr/>
              <p:nvPr/>
            </p:nvSpPr>
            <p:spPr>
              <a:xfrm>
                <a:off x="1292250" y="3002600"/>
                <a:ext cx="59925" cy="38150"/>
              </a:xfrm>
              <a:custGeom>
                <a:avLst/>
                <a:gdLst/>
                <a:ahLst/>
                <a:cxnLst/>
                <a:rect l="l" t="t" r="r" b="b"/>
                <a:pathLst>
                  <a:path w="2397" h="1526" extrusionOk="0">
                    <a:moveTo>
                      <a:pt x="2324" y="1"/>
                    </a:moveTo>
                    <a:lnTo>
                      <a:pt x="1" y="1398"/>
                    </a:lnTo>
                    <a:lnTo>
                      <a:pt x="78" y="1526"/>
                    </a:lnTo>
                    <a:lnTo>
                      <a:pt x="2396" y="123"/>
                    </a:lnTo>
                    <a:lnTo>
                      <a:pt x="2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211;p49">
                <a:extLst>
                  <a:ext uri="{FF2B5EF4-FFF2-40B4-BE49-F238E27FC236}">
                    <a16:creationId xmlns:a16="http://schemas.microsoft.com/office/drawing/2014/main" id="{FB89BAAC-2E39-A04E-983E-86D1FCC7E7DC}"/>
                  </a:ext>
                </a:extLst>
              </p:cNvPr>
              <p:cNvSpPr/>
              <p:nvPr/>
            </p:nvSpPr>
            <p:spPr>
              <a:xfrm>
                <a:off x="1452350" y="3182950"/>
                <a:ext cx="13475" cy="23725"/>
              </a:xfrm>
              <a:custGeom>
                <a:avLst/>
                <a:gdLst/>
                <a:ahLst/>
                <a:cxnLst/>
                <a:rect l="l" t="t" r="r" b="b"/>
                <a:pathLst>
                  <a:path w="539" h="949" extrusionOk="0">
                    <a:moveTo>
                      <a:pt x="95" y="0"/>
                    </a:moveTo>
                    <a:lnTo>
                      <a:pt x="1" y="106"/>
                    </a:lnTo>
                    <a:cubicBezTo>
                      <a:pt x="289" y="377"/>
                      <a:pt x="394" y="943"/>
                      <a:pt x="394" y="949"/>
                    </a:cubicBezTo>
                    <a:lnTo>
                      <a:pt x="539" y="932"/>
                    </a:lnTo>
                    <a:cubicBezTo>
                      <a:pt x="533" y="904"/>
                      <a:pt x="428" y="305"/>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212;p49">
                <a:extLst>
                  <a:ext uri="{FF2B5EF4-FFF2-40B4-BE49-F238E27FC236}">
                    <a16:creationId xmlns:a16="http://schemas.microsoft.com/office/drawing/2014/main" id="{A6DD48D8-09EC-44E9-9BFB-0F82547743AD}"/>
                  </a:ext>
                </a:extLst>
              </p:cNvPr>
              <p:cNvSpPr/>
              <p:nvPr/>
            </p:nvSpPr>
            <p:spPr>
              <a:xfrm>
                <a:off x="1496150" y="3071550"/>
                <a:ext cx="75450" cy="83000"/>
              </a:xfrm>
              <a:custGeom>
                <a:avLst/>
                <a:gdLst/>
                <a:ahLst/>
                <a:cxnLst/>
                <a:rect l="l" t="t" r="r" b="b"/>
                <a:pathLst>
                  <a:path w="3018" h="3320" extrusionOk="0">
                    <a:moveTo>
                      <a:pt x="2943" y="0"/>
                    </a:moveTo>
                    <a:cubicBezTo>
                      <a:pt x="2919" y="0"/>
                      <a:pt x="2896" y="15"/>
                      <a:pt x="2873" y="26"/>
                    </a:cubicBezTo>
                    <a:cubicBezTo>
                      <a:pt x="1969" y="597"/>
                      <a:pt x="1071" y="1157"/>
                      <a:pt x="167" y="1729"/>
                    </a:cubicBezTo>
                    <a:cubicBezTo>
                      <a:pt x="128" y="1756"/>
                      <a:pt x="84" y="1773"/>
                      <a:pt x="51" y="1801"/>
                    </a:cubicBezTo>
                    <a:cubicBezTo>
                      <a:pt x="1" y="1839"/>
                      <a:pt x="6" y="1900"/>
                      <a:pt x="62" y="1923"/>
                    </a:cubicBezTo>
                    <a:cubicBezTo>
                      <a:pt x="78" y="1928"/>
                      <a:pt x="101" y="1928"/>
                      <a:pt x="112" y="1934"/>
                    </a:cubicBezTo>
                    <a:cubicBezTo>
                      <a:pt x="333" y="1989"/>
                      <a:pt x="561" y="2039"/>
                      <a:pt x="794" y="2094"/>
                    </a:cubicBezTo>
                    <a:cubicBezTo>
                      <a:pt x="866" y="2117"/>
                      <a:pt x="943" y="2128"/>
                      <a:pt x="1021" y="2150"/>
                    </a:cubicBezTo>
                    <a:cubicBezTo>
                      <a:pt x="1015" y="2161"/>
                      <a:pt x="999" y="2178"/>
                      <a:pt x="993" y="2189"/>
                    </a:cubicBezTo>
                    <a:cubicBezTo>
                      <a:pt x="888" y="2333"/>
                      <a:pt x="788" y="2471"/>
                      <a:pt x="688" y="2621"/>
                    </a:cubicBezTo>
                    <a:cubicBezTo>
                      <a:pt x="622" y="2710"/>
                      <a:pt x="555" y="2799"/>
                      <a:pt x="494" y="2887"/>
                    </a:cubicBezTo>
                    <a:cubicBezTo>
                      <a:pt x="483" y="2898"/>
                      <a:pt x="478" y="2904"/>
                      <a:pt x="472" y="2921"/>
                    </a:cubicBezTo>
                    <a:cubicBezTo>
                      <a:pt x="450" y="2959"/>
                      <a:pt x="455" y="2993"/>
                      <a:pt x="494" y="3015"/>
                    </a:cubicBezTo>
                    <a:cubicBezTo>
                      <a:pt x="661" y="3115"/>
                      <a:pt x="816" y="3214"/>
                      <a:pt x="982" y="3314"/>
                    </a:cubicBezTo>
                    <a:lnTo>
                      <a:pt x="993" y="3314"/>
                    </a:lnTo>
                    <a:cubicBezTo>
                      <a:pt x="1004" y="3318"/>
                      <a:pt x="1014" y="3320"/>
                      <a:pt x="1023" y="3320"/>
                    </a:cubicBezTo>
                    <a:cubicBezTo>
                      <a:pt x="1044" y="3320"/>
                      <a:pt x="1063" y="3311"/>
                      <a:pt x="1082" y="3292"/>
                    </a:cubicBezTo>
                    <a:cubicBezTo>
                      <a:pt x="1088" y="3281"/>
                      <a:pt x="1104" y="3264"/>
                      <a:pt x="1110" y="3253"/>
                    </a:cubicBezTo>
                    <a:cubicBezTo>
                      <a:pt x="1276" y="3015"/>
                      <a:pt x="1442" y="2788"/>
                      <a:pt x="1609" y="2549"/>
                    </a:cubicBezTo>
                    <a:cubicBezTo>
                      <a:pt x="1614" y="2544"/>
                      <a:pt x="1620" y="2532"/>
                      <a:pt x="1636" y="2516"/>
                    </a:cubicBezTo>
                    <a:cubicBezTo>
                      <a:pt x="1642" y="2532"/>
                      <a:pt x="1659" y="2538"/>
                      <a:pt x="1664" y="2549"/>
                    </a:cubicBezTo>
                    <a:lnTo>
                      <a:pt x="2202" y="3198"/>
                    </a:lnTo>
                    <a:lnTo>
                      <a:pt x="2246" y="3237"/>
                    </a:lnTo>
                    <a:cubicBezTo>
                      <a:pt x="2258" y="3248"/>
                      <a:pt x="2273" y="3254"/>
                      <a:pt x="2289" y="3254"/>
                    </a:cubicBezTo>
                    <a:cubicBezTo>
                      <a:pt x="2318" y="3254"/>
                      <a:pt x="2348" y="3236"/>
                      <a:pt x="2363" y="3203"/>
                    </a:cubicBezTo>
                    <a:cubicBezTo>
                      <a:pt x="2363" y="3187"/>
                      <a:pt x="2368" y="3176"/>
                      <a:pt x="2368" y="3159"/>
                    </a:cubicBezTo>
                    <a:cubicBezTo>
                      <a:pt x="2585" y="2144"/>
                      <a:pt x="2795" y="1124"/>
                      <a:pt x="3000" y="104"/>
                    </a:cubicBezTo>
                    <a:cubicBezTo>
                      <a:pt x="3011" y="71"/>
                      <a:pt x="3017" y="26"/>
                      <a:pt x="2973" y="10"/>
                    </a:cubicBezTo>
                    <a:cubicBezTo>
                      <a:pt x="2963" y="3"/>
                      <a:pt x="2953" y="0"/>
                      <a:pt x="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213;p49">
              <a:extLst>
                <a:ext uri="{FF2B5EF4-FFF2-40B4-BE49-F238E27FC236}">
                  <a16:creationId xmlns:a16="http://schemas.microsoft.com/office/drawing/2014/main" id="{82DFC36F-C76D-0478-CD53-E0B34107C01C}"/>
                </a:ext>
              </a:extLst>
            </p:cNvPr>
            <p:cNvGrpSpPr/>
            <p:nvPr/>
          </p:nvGrpSpPr>
          <p:grpSpPr>
            <a:xfrm>
              <a:off x="2198286" y="1177699"/>
              <a:ext cx="638438" cy="457957"/>
              <a:chOff x="2560975" y="2574850"/>
              <a:chExt cx="265750" cy="190625"/>
            </a:xfrm>
          </p:grpSpPr>
          <p:sp>
            <p:nvSpPr>
              <p:cNvPr id="3045" name="Google Shape;3214;p49">
                <a:extLst>
                  <a:ext uri="{FF2B5EF4-FFF2-40B4-BE49-F238E27FC236}">
                    <a16:creationId xmlns:a16="http://schemas.microsoft.com/office/drawing/2014/main" id="{507745B2-96FA-4301-1DF3-80A30447461A}"/>
                  </a:ext>
                </a:extLst>
              </p:cNvPr>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215;p49">
                <a:extLst>
                  <a:ext uri="{FF2B5EF4-FFF2-40B4-BE49-F238E27FC236}">
                    <a16:creationId xmlns:a16="http://schemas.microsoft.com/office/drawing/2014/main" id="{AB337FD8-D56F-6203-E8A1-F3BDFD20F41E}"/>
                  </a:ext>
                </a:extLst>
              </p:cNvPr>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216;p49">
                <a:extLst>
                  <a:ext uri="{FF2B5EF4-FFF2-40B4-BE49-F238E27FC236}">
                    <a16:creationId xmlns:a16="http://schemas.microsoft.com/office/drawing/2014/main" id="{5FF1C127-3F5D-95DF-F776-D4DCE7004A55}"/>
                  </a:ext>
                </a:extLst>
              </p:cNvPr>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217;p49">
                <a:extLst>
                  <a:ext uri="{FF2B5EF4-FFF2-40B4-BE49-F238E27FC236}">
                    <a16:creationId xmlns:a16="http://schemas.microsoft.com/office/drawing/2014/main" id="{E3FB2BB5-EA08-63F0-C539-9EF6E314B652}"/>
                  </a:ext>
                </a:extLst>
              </p:cNvPr>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5" name="Google Shape;3218;p49">
              <a:extLst>
                <a:ext uri="{FF2B5EF4-FFF2-40B4-BE49-F238E27FC236}">
                  <a16:creationId xmlns:a16="http://schemas.microsoft.com/office/drawing/2014/main" id="{53142527-D9C4-3EA5-A103-8871F2EF6BC1}"/>
                </a:ext>
              </a:extLst>
            </p:cNvPr>
            <p:cNvGrpSpPr/>
            <p:nvPr/>
          </p:nvGrpSpPr>
          <p:grpSpPr>
            <a:xfrm>
              <a:off x="497526" y="1320157"/>
              <a:ext cx="543175" cy="349157"/>
              <a:chOff x="1512265" y="3225650"/>
              <a:chExt cx="257100" cy="165250"/>
            </a:xfrm>
          </p:grpSpPr>
          <p:sp>
            <p:nvSpPr>
              <p:cNvPr id="3043" name="Google Shape;3219;p49">
                <a:extLst>
                  <a:ext uri="{FF2B5EF4-FFF2-40B4-BE49-F238E27FC236}">
                    <a16:creationId xmlns:a16="http://schemas.microsoft.com/office/drawing/2014/main" id="{9E38FBAD-F6DE-5A98-CF5D-C53739BABD4A}"/>
                  </a:ext>
                </a:extLst>
              </p:cNvPr>
              <p:cNvSpPr/>
              <p:nvPr/>
            </p:nvSpPr>
            <p:spPr>
              <a:xfrm>
                <a:off x="1566025" y="3225650"/>
                <a:ext cx="149575" cy="165250"/>
              </a:xfrm>
              <a:custGeom>
                <a:avLst/>
                <a:gdLst/>
                <a:ahLst/>
                <a:cxnLst/>
                <a:rect l="l" t="t" r="r" b="b"/>
                <a:pathLst>
                  <a:path w="5983" h="6610" extrusionOk="0">
                    <a:moveTo>
                      <a:pt x="510" y="0"/>
                    </a:moveTo>
                    <a:cubicBezTo>
                      <a:pt x="228" y="0"/>
                      <a:pt x="0" y="227"/>
                      <a:pt x="0" y="510"/>
                    </a:cubicBezTo>
                    <a:lnTo>
                      <a:pt x="0" y="6099"/>
                    </a:lnTo>
                    <a:cubicBezTo>
                      <a:pt x="0" y="6382"/>
                      <a:pt x="228" y="6609"/>
                      <a:pt x="510" y="6609"/>
                    </a:cubicBezTo>
                    <a:lnTo>
                      <a:pt x="5467" y="6609"/>
                    </a:lnTo>
                    <a:cubicBezTo>
                      <a:pt x="5750" y="6609"/>
                      <a:pt x="5983" y="6382"/>
                      <a:pt x="5983" y="6099"/>
                    </a:cubicBezTo>
                    <a:lnTo>
                      <a:pt x="5983" y="510"/>
                    </a:lnTo>
                    <a:cubicBezTo>
                      <a:pt x="5983" y="233"/>
                      <a:pt x="5750" y="0"/>
                      <a:pt x="5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220;p49">
                <a:extLst>
                  <a:ext uri="{FF2B5EF4-FFF2-40B4-BE49-F238E27FC236}">
                    <a16:creationId xmlns:a16="http://schemas.microsoft.com/office/drawing/2014/main" id="{5842EAAF-007F-3196-E63B-19E6967FA4A5}"/>
                  </a:ext>
                </a:extLst>
              </p:cNvPr>
              <p:cNvSpPr txBox="1"/>
              <p:nvPr/>
            </p:nvSpPr>
            <p:spPr>
              <a:xfrm>
                <a:off x="1512265" y="3242125"/>
                <a:ext cx="257100" cy="13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700" b="1">
                    <a:solidFill>
                      <a:schemeClr val="dk1"/>
                    </a:solidFill>
                    <a:latin typeface="Bai Jamjuree"/>
                    <a:ea typeface="Bai Jamjuree"/>
                    <a:cs typeface="Bai Jamjuree"/>
                    <a:sym typeface="Bai Jamjuree"/>
                  </a:rPr>
                  <a:t>T</a:t>
                </a:r>
                <a:endParaRPr sz="1700" b="1">
                  <a:solidFill>
                    <a:schemeClr val="dk1"/>
                  </a:solidFill>
                  <a:latin typeface="Bai Jamjuree"/>
                  <a:ea typeface="Bai Jamjuree"/>
                  <a:cs typeface="Bai Jamjuree"/>
                  <a:sym typeface="Bai Jamjuree"/>
                </a:endParaRPr>
              </a:p>
            </p:txBody>
          </p:sp>
        </p:grpSp>
        <p:grpSp>
          <p:nvGrpSpPr>
            <p:cNvPr id="3016" name="Google Shape;3221;p49">
              <a:extLst>
                <a:ext uri="{FF2B5EF4-FFF2-40B4-BE49-F238E27FC236}">
                  <a16:creationId xmlns:a16="http://schemas.microsoft.com/office/drawing/2014/main" id="{98BD1563-33B9-B046-3514-0A259327045F}"/>
                </a:ext>
              </a:extLst>
            </p:cNvPr>
            <p:cNvGrpSpPr/>
            <p:nvPr/>
          </p:nvGrpSpPr>
          <p:grpSpPr>
            <a:xfrm>
              <a:off x="245073" y="3551990"/>
              <a:ext cx="1873697" cy="349174"/>
              <a:chOff x="1772825" y="2295825"/>
              <a:chExt cx="511925" cy="95400"/>
            </a:xfrm>
          </p:grpSpPr>
          <p:sp>
            <p:nvSpPr>
              <p:cNvPr id="3033" name="Google Shape;3222;p49">
                <a:extLst>
                  <a:ext uri="{FF2B5EF4-FFF2-40B4-BE49-F238E27FC236}">
                    <a16:creationId xmlns:a16="http://schemas.microsoft.com/office/drawing/2014/main" id="{44772497-AD18-E9F9-0F79-897DA4550D43}"/>
                  </a:ext>
                </a:extLst>
              </p:cNvPr>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223;p49">
                <a:extLst>
                  <a:ext uri="{FF2B5EF4-FFF2-40B4-BE49-F238E27FC236}">
                    <a16:creationId xmlns:a16="http://schemas.microsoft.com/office/drawing/2014/main" id="{D069A9F8-A809-9B5B-45FC-617C4772C5ED}"/>
                  </a:ext>
                </a:extLst>
              </p:cNvPr>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224;p49">
                <a:extLst>
                  <a:ext uri="{FF2B5EF4-FFF2-40B4-BE49-F238E27FC236}">
                    <a16:creationId xmlns:a16="http://schemas.microsoft.com/office/drawing/2014/main" id="{44E6AFFA-36DF-7C61-A7BF-34196B55B9C8}"/>
                  </a:ext>
                </a:extLst>
              </p:cNvPr>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225;p49">
                <a:extLst>
                  <a:ext uri="{FF2B5EF4-FFF2-40B4-BE49-F238E27FC236}">
                    <a16:creationId xmlns:a16="http://schemas.microsoft.com/office/drawing/2014/main" id="{287EB589-2FD8-9E07-C200-E1AF15268706}"/>
                  </a:ext>
                </a:extLst>
              </p:cNvPr>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226;p49">
                <a:extLst>
                  <a:ext uri="{FF2B5EF4-FFF2-40B4-BE49-F238E27FC236}">
                    <a16:creationId xmlns:a16="http://schemas.microsoft.com/office/drawing/2014/main" id="{A9283814-AA0D-F9EC-1A08-462A941D48F4}"/>
                  </a:ext>
                </a:extLst>
              </p:cNvPr>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227;p49">
                <a:extLst>
                  <a:ext uri="{FF2B5EF4-FFF2-40B4-BE49-F238E27FC236}">
                    <a16:creationId xmlns:a16="http://schemas.microsoft.com/office/drawing/2014/main" id="{DB23D324-3691-D4E8-EBBE-69B3F7D36B44}"/>
                  </a:ext>
                </a:extLst>
              </p:cNvPr>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228;p49">
                <a:extLst>
                  <a:ext uri="{FF2B5EF4-FFF2-40B4-BE49-F238E27FC236}">
                    <a16:creationId xmlns:a16="http://schemas.microsoft.com/office/drawing/2014/main" id="{84EC6F7C-4A49-CD04-3357-56AE15AD169B}"/>
                  </a:ext>
                </a:extLst>
              </p:cNvPr>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229;p49">
                <a:extLst>
                  <a:ext uri="{FF2B5EF4-FFF2-40B4-BE49-F238E27FC236}">
                    <a16:creationId xmlns:a16="http://schemas.microsoft.com/office/drawing/2014/main" id="{F9139570-D088-E987-AE9C-698FB026A320}"/>
                  </a:ext>
                </a:extLst>
              </p:cNvPr>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230;p49">
                <a:extLst>
                  <a:ext uri="{FF2B5EF4-FFF2-40B4-BE49-F238E27FC236}">
                    <a16:creationId xmlns:a16="http://schemas.microsoft.com/office/drawing/2014/main" id="{CFD7F8A0-CA09-EF36-4DBA-7055BD63BAEC}"/>
                  </a:ext>
                </a:extLst>
              </p:cNvPr>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231;p49">
                <a:extLst>
                  <a:ext uri="{FF2B5EF4-FFF2-40B4-BE49-F238E27FC236}">
                    <a16:creationId xmlns:a16="http://schemas.microsoft.com/office/drawing/2014/main" id="{762C7474-60DC-D378-429F-E21BEE4638F9}"/>
                  </a:ext>
                </a:extLst>
              </p:cNvPr>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7" name="Google Shape;3232;p49">
              <a:extLst>
                <a:ext uri="{FF2B5EF4-FFF2-40B4-BE49-F238E27FC236}">
                  <a16:creationId xmlns:a16="http://schemas.microsoft.com/office/drawing/2014/main" id="{B4CE5680-C182-B2D7-882B-CD89034976C9}"/>
                </a:ext>
              </a:extLst>
            </p:cNvPr>
            <p:cNvGrpSpPr/>
            <p:nvPr/>
          </p:nvGrpSpPr>
          <p:grpSpPr>
            <a:xfrm>
              <a:off x="1314541" y="4183797"/>
              <a:ext cx="1199490" cy="541342"/>
              <a:chOff x="2523700" y="2228325"/>
              <a:chExt cx="553500" cy="249800"/>
            </a:xfrm>
          </p:grpSpPr>
          <p:sp>
            <p:nvSpPr>
              <p:cNvPr id="3018" name="Google Shape;3233;p49">
                <a:extLst>
                  <a:ext uri="{FF2B5EF4-FFF2-40B4-BE49-F238E27FC236}">
                    <a16:creationId xmlns:a16="http://schemas.microsoft.com/office/drawing/2014/main" id="{6E93BF4B-9A19-99BB-0AF3-D11F27205816}"/>
                  </a:ext>
                </a:extLst>
              </p:cNvPr>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234;p49">
                <a:extLst>
                  <a:ext uri="{FF2B5EF4-FFF2-40B4-BE49-F238E27FC236}">
                    <a16:creationId xmlns:a16="http://schemas.microsoft.com/office/drawing/2014/main" id="{17EC119D-F2B5-4786-482D-77E368FADADF}"/>
                  </a:ext>
                </a:extLst>
              </p:cNvPr>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235;p49">
                <a:extLst>
                  <a:ext uri="{FF2B5EF4-FFF2-40B4-BE49-F238E27FC236}">
                    <a16:creationId xmlns:a16="http://schemas.microsoft.com/office/drawing/2014/main" id="{F99CC275-BC30-A4A5-BE01-89C46C2C3E18}"/>
                  </a:ext>
                </a:extLst>
              </p:cNvPr>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236;p49">
                <a:extLst>
                  <a:ext uri="{FF2B5EF4-FFF2-40B4-BE49-F238E27FC236}">
                    <a16:creationId xmlns:a16="http://schemas.microsoft.com/office/drawing/2014/main" id="{D37CD374-C221-AC2C-61ED-6BEAFD0E93D0}"/>
                  </a:ext>
                </a:extLst>
              </p:cNvPr>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237;p49">
                <a:extLst>
                  <a:ext uri="{FF2B5EF4-FFF2-40B4-BE49-F238E27FC236}">
                    <a16:creationId xmlns:a16="http://schemas.microsoft.com/office/drawing/2014/main" id="{34A46765-50D8-40BD-7039-D8F46F9D82C5}"/>
                  </a:ext>
                </a:extLst>
              </p:cNvPr>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238;p49">
                <a:extLst>
                  <a:ext uri="{FF2B5EF4-FFF2-40B4-BE49-F238E27FC236}">
                    <a16:creationId xmlns:a16="http://schemas.microsoft.com/office/drawing/2014/main" id="{11F72526-5E22-91D3-35D0-D86DC62C295F}"/>
                  </a:ext>
                </a:extLst>
              </p:cNvPr>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239;p49">
                <a:extLst>
                  <a:ext uri="{FF2B5EF4-FFF2-40B4-BE49-F238E27FC236}">
                    <a16:creationId xmlns:a16="http://schemas.microsoft.com/office/drawing/2014/main" id="{564C63F6-2E89-DF97-C271-3BA9DC1E26ED}"/>
                  </a:ext>
                </a:extLst>
              </p:cNvPr>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240;p49">
                <a:extLst>
                  <a:ext uri="{FF2B5EF4-FFF2-40B4-BE49-F238E27FC236}">
                    <a16:creationId xmlns:a16="http://schemas.microsoft.com/office/drawing/2014/main" id="{BCF4BAE4-8B4C-FCA2-B4E6-C8BF0EC597B6}"/>
                  </a:ext>
                </a:extLst>
              </p:cNvPr>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241;p49">
                <a:extLst>
                  <a:ext uri="{FF2B5EF4-FFF2-40B4-BE49-F238E27FC236}">
                    <a16:creationId xmlns:a16="http://schemas.microsoft.com/office/drawing/2014/main" id="{6140B4D6-61F8-26C3-61E0-7BC9FD78D411}"/>
                  </a:ext>
                </a:extLst>
              </p:cNvPr>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242;p49">
                <a:extLst>
                  <a:ext uri="{FF2B5EF4-FFF2-40B4-BE49-F238E27FC236}">
                    <a16:creationId xmlns:a16="http://schemas.microsoft.com/office/drawing/2014/main" id="{50C4489F-32EA-3978-7BFF-B273BA73D962}"/>
                  </a:ext>
                </a:extLst>
              </p:cNvPr>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243;p49">
                <a:extLst>
                  <a:ext uri="{FF2B5EF4-FFF2-40B4-BE49-F238E27FC236}">
                    <a16:creationId xmlns:a16="http://schemas.microsoft.com/office/drawing/2014/main" id="{C40169BC-F794-59B6-B896-A7C05117DA07}"/>
                  </a:ext>
                </a:extLst>
              </p:cNvPr>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244;p49">
                <a:extLst>
                  <a:ext uri="{FF2B5EF4-FFF2-40B4-BE49-F238E27FC236}">
                    <a16:creationId xmlns:a16="http://schemas.microsoft.com/office/drawing/2014/main" id="{1F3E25FE-734B-695E-DB7D-2BB4D6758FD9}"/>
                  </a:ext>
                </a:extLst>
              </p:cNvPr>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245;p49">
                <a:extLst>
                  <a:ext uri="{FF2B5EF4-FFF2-40B4-BE49-F238E27FC236}">
                    <a16:creationId xmlns:a16="http://schemas.microsoft.com/office/drawing/2014/main" id="{78DB629E-40E5-79AB-FE2D-0499A50C4E21}"/>
                  </a:ext>
                </a:extLst>
              </p:cNvPr>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246;p49">
                <a:extLst>
                  <a:ext uri="{FF2B5EF4-FFF2-40B4-BE49-F238E27FC236}">
                    <a16:creationId xmlns:a16="http://schemas.microsoft.com/office/drawing/2014/main" id="{26F3B894-15D7-ED7A-8FB0-BD0911AA585C}"/>
                  </a:ext>
                </a:extLst>
              </p:cNvPr>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247;p49">
                <a:extLst>
                  <a:ext uri="{FF2B5EF4-FFF2-40B4-BE49-F238E27FC236}">
                    <a16:creationId xmlns:a16="http://schemas.microsoft.com/office/drawing/2014/main" id="{21E70538-7E6D-269A-625B-29BA2C8C268F}"/>
                  </a:ext>
                </a:extLst>
              </p:cNvPr>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13829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CSS</a:t>
            </a:r>
            <a:endParaRPr/>
          </a:p>
        </p:txBody>
      </p:sp>
      <p:sp>
        <p:nvSpPr>
          <p:cNvPr id="10" name="Google Shape;2962;p41">
            <a:extLst>
              <a:ext uri="{FF2B5EF4-FFF2-40B4-BE49-F238E27FC236}">
                <a16:creationId xmlns:a16="http://schemas.microsoft.com/office/drawing/2014/main" id="{A0EAFA60-3022-E7D9-1970-168521A562E0}"/>
              </a:ext>
            </a:extLst>
          </p:cNvPr>
          <p:cNvSpPr txBox="1">
            <a:spLocks noGrp="1"/>
          </p:cNvSpPr>
          <p:nvPr>
            <p:ph type="subTitle" idx="1"/>
          </p:nvPr>
        </p:nvSpPr>
        <p:spPr>
          <a:xfrm>
            <a:off x="799170" y="1366977"/>
            <a:ext cx="7545657" cy="144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2000">
                <a:effectLst/>
                <a:latin typeface="Times New Roman" panose="02020603050405020304" pitchFamily="18" charset="0"/>
                <a:ea typeface="Times New Roman" panose="02020603050405020304" pitchFamily="18" charset="0"/>
              </a:rPr>
              <a:t>CSS là chữ viết tắt của cụm từ Cascading Style Sheets, dịch sang tiếng Việt có  nghĩa là các tập tin định kiểu theo tầng, nó được dùng để mô tả cách trình bày của các  nội dung hiển thị trên web viết bằng ngôn ngữ HTML &amp; XHML.  </a:t>
            </a:r>
          </a:p>
          <a:p>
            <a:pPr marL="0" lvl="0" indent="0" algn="just" rtl="0">
              <a:spcBef>
                <a:spcPts val="0"/>
              </a:spcBef>
              <a:spcAft>
                <a:spcPts val="0"/>
              </a:spcAft>
              <a:buNone/>
            </a:pPr>
            <a:r>
              <a:rPr lang="vi-VN" sz="2000">
                <a:effectLst/>
                <a:latin typeface="Times New Roman" panose="02020603050405020304" pitchFamily="18" charset="0"/>
                <a:ea typeface="Times New Roman" panose="02020603050405020304" pitchFamily="18" charset="0"/>
              </a:rPr>
              <a:t>   Mặc dù HTML được sử dụng để cấu trúc tài liệu web (xác định những thứ như  tiêu đề và đoạn văn, đồng thời cho phép bạn nhúng hình ảnh, video và các phương  tiện khác), CSS đi qua và chỉ định kiểu tài liệu của bạn, tất cả bố cục trang, màu sắc  và phông chữ đều được xác định với CSS.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1"/>
        <p:cNvGrpSpPr/>
        <p:nvPr/>
      </p:nvGrpSpPr>
      <p:grpSpPr>
        <a:xfrm>
          <a:off x="0" y="0"/>
          <a:ext cx="0" cy="0"/>
          <a:chOff x="0" y="0"/>
          <a:chExt cx="0" cy="0"/>
        </a:xfrm>
      </p:grpSpPr>
      <p:sp>
        <p:nvSpPr>
          <p:cNvPr id="3110" name="Google Shape;311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PHP</a:t>
            </a:r>
          </a:p>
        </p:txBody>
      </p:sp>
      <p:sp>
        <p:nvSpPr>
          <p:cNvPr id="21" name="TextBox 20">
            <a:extLst>
              <a:ext uri="{FF2B5EF4-FFF2-40B4-BE49-F238E27FC236}">
                <a16:creationId xmlns:a16="http://schemas.microsoft.com/office/drawing/2014/main" id="{ADB7C651-E211-5C9F-F4DA-F421A78F3231}"/>
              </a:ext>
            </a:extLst>
          </p:cNvPr>
          <p:cNvSpPr txBox="1"/>
          <p:nvPr/>
        </p:nvSpPr>
        <p:spPr>
          <a:xfrm>
            <a:off x="1042933" y="1428430"/>
            <a:ext cx="7381067" cy="2939266"/>
          </a:xfrm>
          <a:prstGeom prst="rect">
            <a:avLst/>
          </a:prstGeom>
          <a:noFill/>
        </p:spPr>
        <p:txBody>
          <a:bodyPr wrap="square">
            <a:spAutoFit/>
          </a:bodyPr>
          <a:lstStyle/>
          <a:p>
            <a:pPr algn="just">
              <a:spcAft>
                <a:spcPts val="600"/>
              </a:spcAft>
            </a:pPr>
            <a:r>
              <a:rPr lang="en-US" sz="2000">
                <a:solidFill>
                  <a:schemeClr val="accent3"/>
                </a:solidFill>
                <a:effectLst/>
                <a:latin typeface="Times New Roman" panose="02020603050405020304" pitchFamily="18" charset="0"/>
                <a:ea typeface=""/>
              </a:rPr>
              <a:t>PHP, viết tắt của "Hypertext Preprocessor," là một ngôn ngữ lập trình máy chủ mạnh mẽ và đa nhiệm, được sử dụng rộng rãi để phát triển ứng dụng web động. Với sự linh hoạt và tính tiện ích của mình, PHP đã trở thành một trong những công cụ quan trọng nhất trong lĩnh vực phát triển web.</a:t>
            </a:r>
            <a:endParaRPr lang="en-US" sz="2000">
              <a:solidFill>
                <a:schemeClr val="accent3"/>
              </a:solidFill>
              <a:effectLst/>
              <a:latin typeface="Times New Roman" panose="02020603050405020304" pitchFamily="18" charset="0"/>
              <a:ea typeface="SimSun" panose="02010600030101010101" pitchFamily="2" charset="-122"/>
            </a:endParaRPr>
          </a:p>
          <a:p>
            <a:pPr algn="just">
              <a:spcAft>
                <a:spcPts val="600"/>
              </a:spcAft>
            </a:pPr>
            <a:r>
              <a:rPr lang="en-US" sz="2000">
                <a:solidFill>
                  <a:schemeClr val="accent3"/>
                </a:solidFill>
                <a:effectLst/>
                <a:latin typeface="Times New Roman" panose="02020603050405020304" pitchFamily="18" charset="0"/>
                <a:ea typeface=""/>
              </a:rPr>
              <a:t>	PHP không chỉ là một ngôn ngữ mã nguồn mở, mà còn là một cộng đồng lớn và đầy đủ đam mê. Mã nguồn mở của nó mang lại sự linh hoạt và sự mở rộng, cho phép những người phát triển có thể tùy chỉnh và mở rộng theo nhu cầu cụ thể của dự án.</a:t>
            </a:r>
            <a:endParaRPr lang="en-US" sz="2000">
              <a:solidFill>
                <a:schemeClr val="accent3"/>
              </a:solidFill>
              <a:effectLst/>
              <a:latin typeface="Times New Roman" panose="02020603050405020304" pitchFamily="18" charset="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HTML</a:t>
            </a:r>
            <a:endParaRPr/>
          </a:p>
        </p:txBody>
      </p:sp>
      <p:sp>
        <p:nvSpPr>
          <p:cNvPr id="10" name="Google Shape;2962;p41">
            <a:extLst>
              <a:ext uri="{FF2B5EF4-FFF2-40B4-BE49-F238E27FC236}">
                <a16:creationId xmlns:a16="http://schemas.microsoft.com/office/drawing/2014/main" id="{A0EAFA60-3022-E7D9-1970-168521A562E0}"/>
              </a:ext>
            </a:extLst>
          </p:cNvPr>
          <p:cNvSpPr txBox="1">
            <a:spLocks noGrp="1"/>
          </p:cNvSpPr>
          <p:nvPr>
            <p:ph type="subTitle" idx="1"/>
          </p:nvPr>
        </p:nvSpPr>
        <p:spPr>
          <a:xfrm>
            <a:off x="799170" y="1366977"/>
            <a:ext cx="7545657" cy="144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sz="2000">
                <a:effectLst/>
                <a:latin typeface="Times New Roman" panose="02020603050405020304" pitchFamily="18" charset="0"/>
                <a:ea typeface="Times New Roman" panose="02020603050405020304" pitchFamily="18" charset="0"/>
              </a:rPr>
              <a:t>HTML (viết tắt của từ HyperText Markup Language, hay còn gọi là "Ngôn ngữ Đánh dấu Siêu văn bản") là một ngôn ngữ đánh dấu được thiết kế ra để tạo nên các trang web trên World Wide Web. Nó có thể được trợ giúp bởi các công nghệ như CSS và các ngôn ngữ kịch bản giống như JavaScript.</a:t>
            </a:r>
          </a:p>
          <a:p>
            <a:pPr marL="0" lvl="0" indent="0" algn="just" rtl="0">
              <a:spcBef>
                <a:spcPts val="0"/>
              </a:spcBef>
              <a:spcAft>
                <a:spcPts val="0"/>
              </a:spcAft>
              <a:buNone/>
            </a:pPr>
            <a:r>
              <a:rPr lang="vi-VN" sz="2000">
                <a:effectLst/>
                <a:latin typeface="Times New Roman" panose="02020603050405020304" pitchFamily="18" charset="0"/>
                <a:ea typeface="Times New Roman" panose="02020603050405020304" pitchFamily="18" charset="0"/>
              </a:rPr>
              <a:t>Các trình duyệt web nhận tài liệu HTML từ một web server hoặc một kho lưu trữ cục bộ và render tài liệu đó thành các trang web đa phương tiện. HTML mô tả cấu trúc của một trang web về mặt ngữ nghĩa và các dấu hiệu ban đầu được bao gồm cho sự xuất hiện của tài liệu.</a:t>
            </a:r>
          </a:p>
        </p:txBody>
      </p:sp>
    </p:spTree>
    <p:extLst>
      <p:ext uri="{BB962C8B-B14F-4D97-AF65-F5344CB8AC3E}">
        <p14:creationId xmlns:p14="http://schemas.microsoft.com/office/powerpoint/2010/main" val="159360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6"/>
        <p:cNvGrpSpPr/>
        <p:nvPr/>
      </p:nvGrpSpPr>
      <p:grpSpPr>
        <a:xfrm>
          <a:off x="0" y="0"/>
          <a:ext cx="0" cy="0"/>
          <a:chOff x="0" y="0"/>
          <a:chExt cx="0" cy="0"/>
        </a:xfrm>
      </p:grpSpPr>
      <p:sp>
        <p:nvSpPr>
          <p:cNvPr id="3457" name="Google Shape;3457;p52"/>
          <p:cNvSpPr txBox="1">
            <a:spLocks noGrp="1"/>
          </p:cNvSpPr>
          <p:nvPr>
            <p:ph type="title"/>
          </p:nvPr>
        </p:nvSpPr>
        <p:spPr>
          <a:xfrm>
            <a:off x="713225" y="2425950"/>
            <a:ext cx="3447000" cy="1511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4000"/>
              <a:t>Sơ đồ chức năng</a:t>
            </a:r>
            <a:endParaRPr sz="4000"/>
          </a:p>
        </p:txBody>
      </p:sp>
      <p:sp>
        <p:nvSpPr>
          <p:cNvPr id="3458" name="Google Shape;3458;p52"/>
          <p:cNvSpPr txBox="1">
            <a:spLocks noGrp="1"/>
          </p:cNvSpPr>
          <p:nvPr>
            <p:ph type="title" idx="2"/>
          </p:nvPr>
        </p:nvSpPr>
        <p:spPr>
          <a:xfrm>
            <a:off x="713225" y="1206150"/>
            <a:ext cx="1589400" cy="121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ms"/>
              <a:t>03</a:t>
            </a:r>
            <a:endParaRPr/>
          </a:p>
        </p:txBody>
      </p:sp>
      <p:sp>
        <p:nvSpPr>
          <p:cNvPr id="3459" name="Google Shape;3459;p52"/>
          <p:cNvSpPr/>
          <p:nvPr/>
        </p:nvSpPr>
        <p:spPr>
          <a:xfrm rot="2700000">
            <a:off x="-329550" y="419885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0" name="Google Shape;3460;p52"/>
          <p:cNvGrpSpPr/>
          <p:nvPr/>
        </p:nvGrpSpPr>
        <p:grpSpPr>
          <a:xfrm>
            <a:off x="4706469" y="577541"/>
            <a:ext cx="4626525" cy="4252473"/>
            <a:chOff x="4783961" y="685638"/>
            <a:chExt cx="4626525" cy="4252473"/>
          </a:xfrm>
        </p:grpSpPr>
        <p:grpSp>
          <p:nvGrpSpPr>
            <p:cNvPr id="3461" name="Google Shape;3461;p52"/>
            <p:cNvGrpSpPr/>
            <p:nvPr/>
          </p:nvGrpSpPr>
          <p:grpSpPr>
            <a:xfrm rot="5400000">
              <a:off x="4912107" y="3691083"/>
              <a:ext cx="1286280" cy="1207776"/>
              <a:chOff x="2738675" y="2538800"/>
              <a:chExt cx="454275" cy="426550"/>
            </a:xfrm>
          </p:grpSpPr>
          <p:sp>
            <p:nvSpPr>
              <p:cNvPr id="3462" name="Google Shape;3462;p5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4" name="Google Shape;3474;p52"/>
            <p:cNvGrpSpPr/>
            <p:nvPr/>
          </p:nvGrpSpPr>
          <p:grpSpPr>
            <a:xfrm>
              <a:off x="5611839" y="1667336"/>
              <a:ext cx="2285670" cy="2258003"/>
              <a:chOff x="5611839" y="1667336"/>
              <a:chExt cx="2285670" cy="2258003"/>
            </a:xfrm>
          </p:grpSpPr>
          <p:grpSp>
            <p:nvGrpSpPr>
              <p:cNvPr id="3475" name="Google Shape;3475;p52"/>
              <p:cNvGrpSpPr/>
              <p:nvPr/>
            </p:nvGrpSpPr>
            <p:grpSpPr>
              <a:xfrm>
                <a:off x="5611839" y="1667336"/>
                <a:ext cx="2285670" cy="2258003"/>
                <a:chOff x="1749000" y="2510675"/>
                <a:chExt cx="743525" cy="734525"/>
              </a:xfrm>
            </p:grpSpPr>
            <p:sp>
              <p:nvSpPr>
                <p:cNvPr id="3476" name="Google Shape;3476;p52"/>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2"/>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52"/>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2"/>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2"/>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2"/>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2"/>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2"/>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52"/>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2"/>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2"/>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2"/>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2"/>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9" name="Google Shape;3489;p52"/>
              <p:cNvGrpSpPr/>
              <p:nvPr/>
            </p:nvGrpSpPr>
            <p:grpSpPr>
              <a:xfrm>
                <a:off x="6973146" y="2379245"/>
                <a:ext cx="638441" cy="895194"/>
                <a:chOff x="5604100" y="2322150"/>
                <a:chExt cx="271700" cy="380950"/>
              </a:xfrm>
            </p:grpSpPr>
            <p:sp>
              <p:nvSpPr>
                <p:cNvPr id="3490" name="Google Shape;3490;p52"/>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2"/>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2"/>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3" name="Google Shape;3493;p52"/>
              <p:cNvGrpSpPr/>
              <p:nvPr/>
            </p:nvGrpSpPr>
            <p:grpSpPr>
              <a:xfrm>
                <a:off x="5888932" y="2318241"/>
                <a:ext cx="937913" cy="945727"/>
                <a:chOff x="5063350" y="1997100"/>
                <a:chExt cx="267975" cy="270200"/>
              </a:xfrm>
            </p:grpSpPr>
            <p:sp>
              <p:nvSpPr>
                <p:cNvPr id="3494" name="Google Shape;3494;p52"/>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2"/>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2"/>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2"/>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2"/>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2"/>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2"/>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01" name="Google Shape;3501;p52"/>
            <p:cNvGrpSpPr/>
            <p:nvPr/>
          </p:nvGrpSpPr>
          <p:grpSpPr>
            <a:xfrm>
              <a:off x="4783961" y="2624069"/>
              <a:ext cx="654939" cy="437653"/>
              <a:chOff x="4893386" y="1993106"/>
              <a:chExt cx="654939" cy="437653"/>
            </a:xfrm>
          </p:grpSpPr>
          <p:sp>
            <p:nvSpPr>
              <p:cNvPr id="3502" name="Google Shape;3502;p52"/>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2"/>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a:solidFill>
                      <a:schemeClr val="dk1"/>
                    </a:solidFill>
                    <a:latin typeface="Raleway"/>
                    <a:ea typeface="Raleway"/>
                    <a:cs typeface="Raleway"/>
                    <a:sym typeface="Raleway"/>
                  </a:rPr>
                  <a:t>CSS</a:t>
                </a:r>
                <a:endParaRPr sz="1800" b="1">
                  <a:solidFill>
                    <a:schemeClr val="dk1"/>
                  </a:solidFill>
                  <a:latin typeface="Raleway"/>
                  <a:ea typeface="Raleway"/>
                  <a:cs typeface="Raleway"/>
                  <a:sym typeface="Raleway"/>
                </a:endParaRPr>
              </a:p>
            </p:txBody>
          </p:sp>
        </p:grpSp>
        <p:grpSp>
          <p:nvGrpSpPr>
            <p:cNvPr id="3504" name="Google Shape;3504;p52"/>
            <p:cNvGrpSpPr/>
            <p:nvPr/>
          </p:nvGrpSpPr>
          <p:grpSpPr>
            <a:xfrm rot="18000082">
              <a:off x="8015728" y="608986"/>
              <a:ext cx="1318106" cy="1471410"/>
              <a:chOff x="3390175" y="4223650"/>
              <a:chExt cx="549325" cy="613250"/>
            </a:xfrm>
          </p:grpSpPr>
          <p:sp>
            <p:nvSpPr>
              <p:cNvPr id="3505" name="Google Shape;3505;p5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5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5" name="Google Shape;3515;p52"/>
            <p:cNvGrpSpPr/>
            <p:nvPr/>
          </p:nvGrpSpPr>
          <p:grpSpPr>
            <a:xfrm>
              <a:off x="7964604" y="2412012"/>
              <a:ext cx="1038623" cy="768672"/>
              <a:chOff x="4134800" y="4361300"/>
              <a:chExt cx="662725" cy="490475"/>
            </a:xfrm>
          </p:grpSpPr>
          <p:sp>
            <p:nvSpPr>
              <p:cNvPr id="3516" name="Google Shape;3516;p52"/>
              <p:cNvSpPr/>
              <p:nvPr/>
            </p:nvSpPr>
            <p:spPr>
              <a:xfrm>
                <a:off x="4468850" y="4392775"/>
                <a:ext cx="153600" cy="165250"/>
              </a:xfrm>
              <a:custGeom>
                <a:avLst/>
                <a:gdLst/>
                <a:ahLst/>
                <a:cxnLst/>
                <a:rect l="l" t="t" r="r" b="b"/>
                <a:pathLst>
                  <a:path w="6144" h="6610" extrusionOk="0">
                    <a:moveTo>
                      <a:pt x="1653" y="0"/>
                    </a:moveTo>
                    <a:lnTo>
                      <a:pt x="1" y="3305"/>
                    </a:lnTo>
                    <a:cubicBezTo>
                      <a:pt x="1204" y="4031"/>
                      <a:pt x="2163" y="5173"/>
                      <a:pt x="2645" y="6609"/>
                    </a:cubicBezTo>
                    <a:lnTo>
                      <a:pt x="6144" y="5439"/>
                    </a:lnTo>
                    <a:cubicBezTo>
                      <a:pt x="5340" y="3033"/>
                      <a:pt x="3699" y="1148"/>
                      <a:pt x="16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2"/>
              <p:cNvSpPr/>
              <p:nvPr/>
            </p:nvSpPr>
            <p:spPr>
              <a:xfrm>
                <a:off x="4531650" y="4528750"/>
                <a:ext cx="110900" cy="176200"/>
              </a:xfrm>
              <a:custGeom>
                <a:avLst/>
                <a:gdLst/>
                <a:ahLst/>
                <a:cxnLst/>
                <a:rect l="l" t="t" r="r" b="b"/>
                <a:pathLst>
                  <a:path w="4436" h="7048" extrusionOk="0">
                    <a:moveTo>
                      <a:pt x="3632" y="0"/>
                    </a:moveTo>
                    <a:lnTo>
                      <a:pt x="128" y="1170"/>
                    </a:lnTo>
                    <a:cubicBezTo>
                      <a:pt x="616" y="2606"/>
                      <a:pt x="527" y="4098"/>
                      <a:pt x="0" y="5401"/>
                    </a:cubicBezTo>
                    <a:lnTo>
                      <a:pt x="3305" y="7047"/>
                    </a:lnTo>
                    <a:cubicBezTo>
                      <a:pt x="4247" y="4902"/>
                      <a:pt x="4436" y="2407"/>
                      <a:pt x="36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2"/>
              <p:cNvSpPr/>
              <p:nvPr/>
            </p:nvSpPr>
            <p:spPr>
              <a:xfrm>
                <a:off x="4328725" y="4361300"/>
                <a:ext cx="181325" cy="114250"/>
              </a:xfrm>
              <a:custGeom>
                <a:avLst/>
                <a:gdLst/>
                <a:ahLst/>
                <a:cxnLst/>
                <a:rect l="l" t="t" r="r" b="b"/>
                <a:pathLst>
                  <a:path w="7253" h="4570" extrusionOk="0">
                    <a:moveTo>
                      <a:pt x="2458" y="0"/>
                    </a:moveTo>
                    <a:cubicBezTo>
                      <a:pt x="1644" y="0"/>
                      <a:pt x="819" y="103"/>
                      <a:pt x="0" y="317"/>
                    </a:cubicBezTo>
                    <a:lnTo>
                      <a:pt x="1170" y="3826"/>
                    </a:lnTo>
                    <a:cubicBezTo>
                      <a:pt x="1596" y="3736"/>
                      <a:pt x="2022" y="3692"/>
                      <a:pt x="2443" y="3692"/>
                    </a:cubicBezTo>
                    <a:cubicBezTo>
                      <a:pt x="3568" y="3692"/>
                      <a:pt x="4656" y="4004"/>
                      <a:pt x="5600" y="4569"/>
                    </a:cubicBezTo>
                    <a:lnTo>
                      <a:pt x="7252" y="1265"/>
                    </a:lnTo>
                    <a:cubicBezTo>
                      <a:pt x="5809" y="447"/>
                      <a:pt x="4158" y="0"/>
                      <a:pt x="2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2"/>
              <p:cNvSpPr/>
              <p:nvPr/>
            </p:nvSpPr>
            <p:spPr>
              <a:xfrm>
                <a:off x="4134800" y="4368925"/>
                <a:ext cx="223175" cy="315100"/>
              </a:xfrm>
              <a:custGeom>
                <a:avLst/>
                <a:gdLst/>
                <a:ahLst/>
                <a:cxnLst/>
                <a:rect l="l" t="t" r="r" b="b"/>
                <a:pathLst>
                  <a:path w="8927" h="12604" extrusionOk="0">
                    <a:moveTo>
                      <a:pt x="7757" y="0"/>
                    </a:moveTo>
                    <a:cubicBezTo>
                      <a:pt x="7535" y="56"/>
                      <a:pt x="7319" y="122"/>
                      <a:pt x="7103" y="195"/>
                    </a:cubicBezTo>
                    <a:cubicBezTo>
                      <a:pt x="4702" y="1010"/>
                      <a:pt x="2817" y="2651"/>
                      <a:pt x="1664" y="4697"/>
                    </a:cubicBezTo>
                    <a:cubicBezTo>
                      <a:pt x="355" y="7025"/>
                      <a:pt x="0" y="9870"/>
                      <a:pt x="910" y="12603"/>
                    </a:cubicBezTo>
                    <a:lnTo>
                      <a:pt x="4408" y="11433"/>
                    </a:lnTo>
                    <a:cubicBezTo>
                      <a:pt x="3820" y="9665"/>
                      <a:pt x="4087" y="7818"/>
                      <a:pt x="4974" y="6343"/>
                    </a:cubicBezTo>
                    <a:cubicBezTo>
                      <a:pt x="5700" y="5135"/>
                      <a:pt x="6837" y="4175"/>
                      <a:pt x="8267" y="3699"/>
                    </a:cubicBezTo>
                    <a:cubicBezTo>
                      <a:pt x="8489" y="3621"/>
                      <a:pt x="8705" y="3566"/>
                      <a:pt x="8927" y="3516"/>
                    </a:cubicBezTo>
                    <a:lnTo>
                      <a:pt x="7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2"/>
              <p:cNvSpPr/>
              <p:nvPr/>
            </p:nvSpPr>
            <p:spPr>
              <a:xfrm>
                <a:off x="4157525" y="4654875"/>
                <a:ext cx="456900" cy="196900"/>
              </a:xfrm>
              <a:custGeom>
                <a:avLst/>
                <a:gdLst/>
                <a:ahLst/>
                <a:cxnLst/>
                <a:rect l="l" t="t" r="r" b="b"/>
                <a:pathLst>
                  <a:path w="18276" h="7876" extrusionOk="0">
                    <a:moveTo>
                      <a:pt x="3499" y="1"/>
                    </a:moveTo>
                    <a:lnTo>
                      <a:pt x="1" y="1171"/>
                    </a:lnTo>
                    <a:cubicBezTo>
                      <a:pt x="915" y="3904"/>
                      <a:pt x="2911" y="5967"/>
                      <a:pt x="5357" y="7042"/>
                    </a:cubicBezTo>
                    <a:cubicBezTo>
                      <a:pt x="6589" y="7583"/>
                      <a:pt x="7935" y="7875"/>
                      <a:pt x="9312" y="7875"/>
                    </a:cubicBezTo>
                    <a:cubicBezTo>
                      <a:pt x="10338" y="7875"/>
                      <a:pt x="11382" y="7713"/>
                      <a:pt x="12409" y="7369"/>
                    </a:cubicBezTo>
                    <a:cubicBezTo>
                      <a:pt x="12620" y="7297"/>
                      <a:pt x="12836" y="7214"/>
                      <a:pt x="13041" y="7131"/>
                    </a:cubicBezTo>
                    <a:cubicBezTo>
                      <a:pt x="15459" y="6133"/>
                      <a:pt x="17283" y="4265"/>
                      <a:pt x="18275" y="2013"/>
                    </a:cubicBezTo>
                    <a:lnTo>
                      <a:pt x="14971" y="367"/>
                    </a:lnTo>
                    <a:cubicBezTo>
                      <a:pt x="14405" y="1764"/>
                      <a:pt x="13318" y="2951"/>
                      <a:pt x="11871" y="3621"/>
                    </a:cubicBezTo>
                    <a:cubicBezTo>
                      <a:pt x="11672" y="3721"/>
                      <a:pt x="11455" y="3804"/>
                      <a:pt x="11245" y="3871"/>
                    </a:cubicBezTo>
                    <a:cubicBezTo>
                      <a:pt x="10601" y="4087"/>
                      <a:pt x="9947" y="4190"/>
                      <a:pt x="9303" y="4190"/>
                    </a:cubicBezTo>
                    <a:cubicBezTo>
                      <a:pt x="8510" y="4190"/>
                      <a:pt x="7733" y="4034"/>
                      <a:pt x="7014" y="3743"/>
                    </a:cubicBezTo>
                    <a:cubicBezTo>
                      <a:pt x="5406" y="3084"/>
                      <a:pt x="4092" y="1770"/>
                      <a:pt x="3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2"/>
              <p:cNvSpPr/>
              <p:nvPr/>
            </p:nvSpPr>
            <p:spPr>
              <a:xfrm>
                <a:off x="4700475" y="4418975"/>
                <a:ext cx="97050" cy="10825"/>
              </a:xfrm>
              <a:custGeom>
                <a:avLst/>
                <a:gdLst/>
                <a:ahLst/>
                <a:cxnLst/>
                <a:rect l="l" t="t" r="r" b="b"/>
                <a:pathLst>
                  <a:path w="3882" h="433" extrusionOk="0">
                    <a:moveTo>
                      <a:pt x="0" y="0"/>
                    </a:moveTo>
                    <a:lnTo>
                      <a:pt x="0" y="432"/>
                    </a:lnTo>
                    <a:lnTo>
                      <a:pt x="3882" y="432"/>
                    </a:lnTo>
                    <a:lnTo>
                      <a:pt x="3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2"/>
              <p:cNvSpPr/>
              <p:nvPr/>
            </p:nvSpPr>
            <p:spPr>
              <a:xfrm>
                <a:off x="4700475" y="4441825"/>
                <a:ext cx="97050" cy="10850"/>
              </a:xfrm>
              <a:custGeom>
                <a:avLst/>
                <a:gdLst/>
                <a:ahLst/>
                <a:cxnLst/>
                <a:rect l="l" t="t" r="r" b="b"/>
                <a:pathLst>
                  <a:path w="3882" h="434" extrusionOk="0">
                    <a:moveTo>
                      <a:pt x="0" y="1"/>
                    </a:moveTo>
                    <a:lnTo>
                      <a:pt x="0" y="433"/>
                    </a:lnTo>
                    <a:lnTo>
                      <a:pt x="3882" y="433"/>
                    </a:lnTo>
                    <a:lnTo>
                      <a:pt x="3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2"/>
              <p:cNvSpPr/>
              <p:nvPr/>
            </p:nvSpPr>
            <p:spPr>
              <a:xfrm>
                <a:off x="4700475" y="4464575"/>
                <a:ext cx="61000" cy="10825"/>
              </a:xfrm>
              <a:custGeom>
                <a:avLst/>
                <a:gdLst/>
                <a:ahLst/>
                <a:cxnLst/>
                <a:rect l="l" t="t" r="r" b="b"/>
                <a:pathLst>
                  <a:path w="2440" h="433" extrusionOk="0">
                    <a:moveTo>
                      <a:pt x="0" y="0"/>
                    </a:moveTo>
                    <a:lnTo>
                      <a:pt x="0" y="433"/>
                    </a:lnTo>
                    <a:lnTo>
                      <a:pt x="2440" y="433"/>
                    </a:lnTo>
                    <a:lnTo>
                      <a:pt x="2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2"/>
              <p:cNvSpPr/>
              <p:nvPr/>
            </p:nvSpPr>
            <p:spPr>
              <a:xfrm>
                <a:off x="4569200" y="4418975"/>
                <a:ext cx="107175" cy="89975"/>
              </a:xfrm>
              <a:custGeom>
                <a:avLst/>
                <a:gdLst/>
                <a:ahLst/>
                <a:cxnLst/>
                <a:rect l="l" t="t" r="r" b="b"/>
                <a:pathLst>
                  <a:path w="4287" h="3599" extrusionOk="0">
                    <a:moveTo>
                      <a:pt x="3294" y="0"/>
                    </a:moveTo>
                    <a:lnTo>
                      <a:pt x="1" y="3305"/>
                    </a:lnTo>
                    <a:lnTo>
                      <a:pt x="300" y="3598"/>
                    </a:lnTo>
                    <a:lnTo>
                      <a:pt x="3472" y="432"/>
                    </a:lnTo>
                    <a:lnTo>
                      <a:pt x="4287" y="432"/>
                    </a:lnTo>
                    <a:lnTo>
                      <a:pt x="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5" name="Google Shape;3525;p52"/>
            <p:cNvGrpSpPr/>
            <p:nvPr/>
          </p:nvGrpSpPr>
          <p:grpSpPr>
            <a:xfrm>
              <a:off x="6779773" y="4080065"/>
              <a:ext cx="1873697" cy="349174"/>
              <a:chOff x="1772825" y="2295825"/>
              <a:chExt cx="511925" cy="95400"/>
            </a:xfrm>
          </p:grpSpPr>
          <p:sp>
            <p:nvSpPr>
              <p:cNvPr id="3526" name="Google Shape;3526;p52"/>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2"/>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2"/>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2"/>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2"/>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2"/>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2"/>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2"/>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2"/>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2"/>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6" name="Google Shape;3536;p52"/>
            <p:cNvGrpSpPr/>
            <p:nvPr/>
          </p:nvGrpSpPr>
          <p:grpSpPr>
            <a:xfrm>
              <a:off x="4883354" y="965847"/>
              <a:ext cx="1199490" cy="541342"/>
              <a:chOff x="2523700" y="2228325"/>
              <a:chExt cx="553500" cy="249800"/>
            </a:xfrm>
          </p:grpSpPr>
          <p:sp>
            <p:nvSpPr>
              <p:cNvPr id="3537" name="Google Shape;3537;p5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39014252"/>
      </p:ext>
    </p:extLst>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569</Words>
  <Application>Microsoft Office PowerPoint</Application>
  <PresentationFormat>On-screen Show (16:9)</PresentationFormat>
  <Paragraphs>34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Bai Jamjuree</vt:lpstr>
      <vt:lpstr>Arial</vt:lpstr>
      <vt:lpstr>Times New Roman</vt:lpstr>
      <vt:lpstr>Arimo</vt:lpstr>
      <vt:lpstr>Raleway</vt:lpstr>
      <vt:lpstr>Bai Jamjuree SemiBold</vt:lpstr>
      <vt:lpstr>Tips to Enhance Your Website by Slidesgo</vt:lpstr>
      <vt:lpstr>Thương mại điện tử</vt:lpstr>
      <vt:lpstr>Nội dung</vt:lpstr>
      <vt:lpstr>Giới thiệu tổng quan</vt:lpstr>
      <vt:lpstr>Giới thiệu tổng quan</vt:lpstr>
      <vt:lpstr>Ngôn ngữ sử dụng</vt:lpstr>
      <vt:lpstr>CSS</vt:lpstr>
      <vt:lpstr>PHP</vt:lpstr>
      <vt:lpstr>HTML</vt:lpstr>
      <vt:lpstr>Sơ đồ chức năng</vt:lpstr>
      <vt:lpstr>PowerPoint Presentation</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Đức An</dc:creator>
  <cp:lastModifiedBy>Kha Nguyễn Hoàng</cp:lastModifiedBy>
  <cp:revision>6</cp:revision>
  <dcterms:modified xsi:type="dcterms:W3CDTF">2024-02-25T03:53:58Z</dcterms:modified>
</cp:coreProperties>
</file>