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Bebas Neue"/>
      <p:regular r:id="rId18"/>
    </p:embeddedFont>
    <p:embeddedFont>
      <p:font typeface="Quicksan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E2E39A-5E95-48C8-A0EE-C9DCC1DF8963}">
  <a:tblStyle styleId="{9CE2E39A-5E95-48C8-A0EE-C9DCC1DF89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icksan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Quicksand-regular.fntdata"/><Relationship Id="rId18" Type="http://schemas.openxmlformats.org/officeDocument/2006/relationships/font" Target="fonts/Bebas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26a001081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26a001081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a783214fb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a783214fb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dd05aefd11_0_1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dd05aefd11_0_1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26a001081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26a001081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78575c1cc5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78575c1cc5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2657dca6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2657dca6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2657dca6f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2657dca6f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2657dca6f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2657dca6f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12657dca6f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12657dca6f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2657dca6f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2657dca6f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26a00108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126a00108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068000"/>
            <a:ext cx="3852000" cy="300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298925" y="3139950"/>
            <a:ext cx="1877700" cy="72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11"/>
          <p:cNvGrpSpPr/>
          <p:nvPr/>
        </p:nvGrpSpPr>
        <p:grpSpPr>
          <a:xfrm>
            <a:off x="8589197" y="11222"/>
            <a:ext cx="584466" cy="3946393"/>
            <a:chOff x="8559523" y="791447"/>
            <a:chExt cx="584466" cy="3946393"/>
          </a:xfrm>
        </p:grpSpPr>
        <p:sp>
          <p:nvSpPr>
            <p:cNvPr id="212" name="Google Shape;212;p11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11"/>
          <p:cNvGrpSpPr/>
          <p:nvPr/>
        </p:nvGrpSpPr>
        <p:grpSpPr>
          <a:xfrm flipH="1">
            <a:off x="-29671" y="1261388"/>
            <a:ext cx="1758614" cy="3882110"/>
            <a:chOff x="7444711" y="1171313"/>
            <a:chExt cx="1758614" cy="3882110"/>
          </a:xfrm>
        </p:grpSpPr>
        <p:sp>
          <p:nvSpPr>
            <p:cNvPr id="224" name="Google Shape;224;p11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1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1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1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1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1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11"/>
          <p:cNvGrpSpPr/>
          <p:nvPr/>
        </p:nvGrpSpPr>
        <p:grpSpPr>
          <a:xfrm>
            <a:off x="-13250" y="110887"/>
            <a:ext cx="2758303" cy="193976"/>
            <a:chOff x="-344350" y="4817800"/>
            <a:chExt cx="2758303" cy="193976"/>
          </a:xfrm>
        </p:grpSpPr>
        <p:sp>
          <p:nvSpPr>
            <p:cNvPr id="241" name="Google Shape;241;p11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11"/>
          <p:cNvSpPr txBox="1"/>
          <p:nvPr>
            <p:ph hasCustomPrompt="1" type="title"/>
          </p:nvPr>
        </p:nvSpPr>
        <p:spPr>
          <a:xfrm>
            <a:off x="1365900" y="1626688"/>
            <a:ext cx="6412200" cy="149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46" name="Google Shape;246;p11"/>
          <p:cNvSpPr txBox="1"/>
          <p:nvPr>
            <p:ph idx="1" type="subTitle"/>
          </p:nvPr>
        </p:nvSpPr>
        <p:spPr>
          <a:xfrm>
            <a:off x="1365900" y="3123513"/>
            <a:ext cx="6412200" cy="39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3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250" name="Google Shape;250;p13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13"/>
          <p:cNvGrpSpPr/>
          <p:nvPr/>
        </p:nvGrpSpPr>
        <p:grpSpPr>
          <a:xfrm rot="5400000">
            <a:off x="6554770" y="-1487956"/>
            <a:ext cx="1101268" cy="4077170"/>
            <a:chOff x="-7" y="0"/>
            <a:chExt cx="1101268" cy="4077170"/>
          </a:xfrm>
        </p:grpSpPr>
        <p:sp>
          <p:nvSpPr>
            <p:cNvPr id="255" name="Google Shape;255;p13"/>
            <p:cNvSpPr/>
            <p:nvPr/>
          </p:nvSpPr>
          <p:spPr>
            <a:xfrm>
              <a:off x="354318" y="3686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216376" y="14672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654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189446" y="4018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737284" y="3416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1041351" y="1469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" name="Google Shape;267;p13"/>
          <p:cNvGrpSpPr/>
          <p:nvPr/>
        </p:nvGrpSpPr>
        <p:grpSpPr>
          <a:xfrm rot="10800000">
            <a:off x="714797" y="111636"/>
            <a:ext cx="425883" cy="216100"/>
            <a:chOff x="259675" y="4807625"/>
            <a:chExt cx="425883" cy="216100"/>
          </a:xfrm>
        </p:grpSpPr>
        <p:sp>
          <p:nvSpPr>
            <p:cNvPr id="268" name="Google Shape;268;p1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13"/>
          <p:cNvGrpSpPr/>
          <p:nvPr/>
        </p:nvGrpSpPr>
        <p:grpSpPr>
          <a:xfrm>
            <a:off x="-8" y="1128260"/>
            <a:ext cx="2468054" cy="4015243"/>
            <a:chOff x="-8" y="1128260"/>
            <a:chExt cx="2468054" cy="4015243"/>
          </a:xfrm>
        </p:grpSpPr>
        <p:sp>
          <p:nvSpPr>
            <p:cNvPr id="272" name="Google Shape;272;p13"/>
            <p:cNvSpPr/>
            <p:nvPr/>
          </p:nvSpPr>
          <p:spPr>
            <a:xfrm flipH="1">
              <a:off x="486889" y="273561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 flipH="1">
              <a:off x="1829862" y="4758281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 flipH="1">
              <a:off x="152001" y="4621463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 flipH="1">
              <a:off x="460236" y="4301957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 flipH="1">
              <a:off x="68519" y="2994928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 flipH="1">
              <a:off x="2408570" y="4695311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 flipH="1">
              <a:off x="347550" y="19643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 flipH="1">
              <a:off x="-8" y="3702906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 flipH="1">
              <a:off x="690172" y="5120926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 flipH="1">
              <a:off x="86660" y="1818954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 flipH="1">
              <a:off x="388501" y="3562405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 flipH="1">
              <a:off x="505938" y="13822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 flipH="1">
              <a:off x="49477" y="112826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 flipH="1">
              <a:off x="2075445" y="494884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 flipH="1">
              <a:off x="1642092" y="501854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 flipH="1">
              <a:off x="898006" y="490589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" name="Google Shape;288;p13"/>
          <p:cNvSpPr txBox="1"/>
          <p:nvPr>
            <p:ph type="title"/>
          </p:nvPr>
        </p:nvSpPr>
        <p:spPr>
          <a:xfrm>
            <a:off x="1638750" y="1817850"/>
            <a:ext cx="5866500" cy="120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89" name="Google Shape;289;p13"/>
          <p:cNvSpPr txBox="1"/>
          <p:nvPr>
            <p:ph idx="2" type="title"/>
          </p:nvPr>
        </p:nvSpPr>
        <p:spPr>
          <a:xfrm>
            <a:off x="1638750" y="3133902"/>
            <a:ext cx="5866500" cy="4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3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"/>
          <p:cNvSpPr txBox="1"/>
          <p:nvPr>
            <p:ph type="title"/>
          </p:nvPr>
        </p:nvSpPr>
        <p:spPr>
          <a:xfrm>
            <a:off x="4180138" y="1249425"/>
            <a:ext cx="2729400" cy="194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2" name="Google Shape;292;p14"/>
          <p:cNvSpPr txBox="1"/>
          <p:nvPr>
            <p:ph idx="1" type="subTitle"/>
          </p:nvPr>
        </p:nvSpPr>
        <p:spPr>
          <a:xfrm>
            <a:off x="4180138" y="3192675"/>
            <a:ext cx="2729400" cy="70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3" name="Google Shape;293;p14"/>
          <p:cNvSpPr txBox="1"/>
          <p:nvPr>
            <p:ph hasCustomPrompt="1" idx="2" type="title"/>
          </p:nvPr>
        </p:nvSpPr>
        <p:spPr>
          <a:xfrm>
            <a:off x="1748513" y="1289150"/>
            <a:ext cx="1261500" cy="12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1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294" name="Google Shape;294;p14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295" name="Google Shape;295;p14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14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305" name="Google Shape;305;p14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306" name="Google Shape;306;p14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4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4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4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4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4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4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4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4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4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4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8" name="Google Shape;318;p14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14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321" name="Google Shape;321;p14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4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4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14"/>
          <p:cNvSpPr/>
          <p:nvPr/>
        </p:nvSpPr>
        <p:spPr>
          <a:xfrm>
            <a:off x="1217100" y="872100"/>
            <a:ext cx="6709800" cy="3399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8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"/>
          <p:cNvSpPr txBox="1"/>
          <p:nvPr>
            <p:ph type="title"/>
          </p:nvPr>
        </p:nvSpPr>
        <p:spPr>
          <a:xfrm>
            <a:off x="3156375" y="2615400"/>
            <a:ext cx="2729400" cy="70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7" name="Google Shape;327;p15"/>
          <p:cNvSpPr txBox="1"/>
          <p:nvPr>
            <p:ph idx="1" type="subTitle"/>
          </p:nvPr>
        </p:nvSpPr>
        <p:spPr>
          <a:xfrm>
            <a:off x="3156375" y="3418275"/>
            <a:ext cx="2729400" cy="59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8" name="Google Shape;328;p15"/>
          <p:cNvSpPr txBox="1"/>
          <p:nvPr>
            <p:ph hasCustomPrompt="1" idx="2" type="title"/>
          </p:nvPr>
        </p:nvSpPr>
        <p:spPr>
          <a:xfrm>
            <a:off x="4059975" y="1211488"/>
            <a:ext cx="922200" cy="128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329" name="Google Shape;329;p15"/>
          <p:cNvGrpSpPr/>
          <p:nvPr/>
        </p:nvGrpSpPr>
        <p:grpSpPr>
          <a:xfrm rot="10800000">
            <a:off x="6398900" y="111123"/>
            <a:ext cx="2758303" cy="193976"/>
            <a:chOff x="-344350" y="4817800"/>
            <a:chExt cx="2758303" cy="193976"/>
          </a:xfrm>
        </p:grpSpPr>
        <p:sp>
          <p:nvSpPr>
            <p:cNvPr id="330" name="Google Shape;330;p15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15"/>
          <p:cNvGrpSpPr/>
          <p:nvPr/>
        </p:nvGrpSpPr>
        <p:grpSpPr>
          <a:xfrm flipH="1" rot="5400000">
            <a:off x="6554770" y="2554284"/>
            <a:ext cx="1101268" cy="4077170"/>
            <a:chOff x="-7" y="0"/>
            <a:chExt cx="1101268" cy="4077170"/>
          </a:xfrm>
        </p:grpSpPr>
        <p:sp>
          <p:nvSpPr>
            <p:cNvPr id="335" name="Google Shape;335;p15"/>
            <p:cNvSpPr/>
            <p:nvPr/>
          </p:nvSpPr>
          <p:spPr>
            <a:xfrm>
              <a:off x="354318" y="3686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216376" y="14672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654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189446" y="4018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737284" y="3416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1041351" y="1469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15"/>
          <p:cNvGrpSpPr/>
          <p:nvPr/>
        </p:nvGrpSpPr>
        <p:grpSpPr>
          <a:xfrm flipH="1">
            <a:off x="714797" y="4815763"/>
            <a:ext cx="425883" cy="216100"/>
            <a:chOff x="259675" y="4807625"/>
            <a:chExt cx="425883" cy="216100"/>
          </a:xfrm>
        </p:grpSpPr>
        <p:sp>
          <p:nvSpPr>
            <p:cNvPr id="348" name="Google Shape;348;p15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15"/>
          <p:cNvGrpSpPr/>
          <p:nvPr/>
        </p:nvGrpSpPr>
        <p:grpSpPr>
          <a:xfrm flipH="1" rot="10800000">
            <a:off x="-8" y="-4"/>
            <a:ext cx="2468054" cy="4015243"/>
            <a:chOff x="-8" y="1128260"/>
            <a:chExt cx="2468054" cy="4015243"/>
          </a:xfrm>
        </p:grpSpPr>
        <p:sp>
          <p:nvSpPr>
            <p:cNvPr id="352" name="Google Shape;352;p15"/>
            <p:cNvSpPr/>
            <p:nvPr/>
          </p:nvSpPr>
          <p:spPr>
            <a:xfrm flipH="1">
              <a:off x="486889" y="273561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 flipH="1">
              <a:off x="1829862" y="4758281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 flipH="1">
              <a:off x="152001" y="4621463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 flipH="1">
              <a:off x="460236" y="4301957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 flipH="1">
              <a:off x="68519" y="2994928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 flipH="1">
              <a:off x="2408570" y="4695311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 flipH="1">
              <a:off x="347550" y="19643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 flipH="1">
              <a:off x="-8" y="3702906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 flipH="1">
              <a:off x="690172" y="5120926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 flipH="1">
              <a:off x="86660" y="1818954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 flipH="1">
              <a:off x="388501" y="3562405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 flipH="1">
              <a:off x="505938" y="13822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 flipH="1">
              <a:off x="49477" y="112826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 flipH="1">
              <a:off x="2075445" y="494884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 flipH="1">
              <a:off x="1642092" y="501854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 flipH="1">
              <a:off x="898006" y="490589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6"/>
          <p:cNvSpPr txBox="1"/>
          <p:nvPr>
            <p:ph type="title"/>
          </p:nvPr>
        </p:nvSpPr>
        <p:spPr>
          <a:xfrm>
            <a:off x="4908925" y="1498800"/>
            <a:ext cx="3515100" cy="84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370" name="Google Shape;370;p16"/>
          <p:cNvSpPr txBox="1"/>
          <p:nvPr>
            <p:ph idx="1" type="subTitle"/>
          </p:nvPr>
        </p:nvSpPr>
        <p:spPr>
          <a:xfrm>
            <a:off x="4908925" y="2340600"/>
            <a:ext cx="3515100" cy="14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17"/>
          <p:cNvGrpSpPr/>
          <p:nvPr/>
        </p:nvGrpSpPr>
        <p:grpSpPr>
          <a:xfrm flipH="1">
            <a:off x="-8" y="11222"/>
            <a:ext cx="584466" cy="3946393"/>
            <a:chOff x="8559523" y="791447"/>
            <a:chExt cx="584466" cy="3946393"/>
          </a:xfrm>
        </p:grpSpPr>
        <p:sp>
          <p:nvSpPr>
            <p:cNvPr id="373" name="Google Shape;373;p17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17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385" name="Google Shape;385;p17"/>
            <p:cNvSpPr/>
            <p:nvPr/>
          </p:nvSpPr>
          <p:spPr>
            <a:xfrm flipH="1">
              <a:off x="1356776" y="4915675"/>
              <a:ext cx="78673" cy="78715"/>
            </a:xfrm>
            <a:custGeom>
              <a:rect b="b" l="l" r="r" t="t"/>
              <a:pathLst>
                <a:path extrusionOk="0" h="1881" w="188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 flipH="1">
              <a:off x="1088282" y="4915675"/>
              <a:ext cx="77627" cy="78715"/>
            </a:xfrm>
            <a:custGeom>
              <a:rect b="b" l="l" r="r" t="t"/>
              <a:pathLst>
                <a:path extrusionOk="0" h="1881" w="1855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 flipH="1">
              <a:off x="818699" y="4915675"/>
              <a:ext cx="78715" cy="78715"/>
            </a:xfrm>
            <a:custGeom>
              <a:rect b="b" l="l" r="r" t="t"/>
              <a:pathLst>
                <a:path extrusionOk="0" h="1881" w="1881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7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389" name="Google Shape;389;p17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17"/>
          <p:cNvGrpSpPr/>
          <p:nvPr/>
        </p:nvGrpSpPr>
        <p:grpSpPr>
          <a:xfrm>
            <a:off x="7444711" y="1171313"/>
            <a:ext cx="1758614" cy="3882110"/>
            <a:chOff x="7444711" y="1171313"/>
            <a:chExt cx="1758614" cy="3882110"/>
          </a:xfrm>
        </p:grpSpPr>
        <p:sp>
          <p:nvSpPr>
            <p:cNvPr id="393" name="Google Shape;393;p17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9" name="Google Shape;409;p17"/>
          <p:cNvSpPr txBox="1"/>
          <p:nvPr>
            <p:ph idx="1" type="subTitle"/>
          </p:nvPr>
        </p:nvSpPr>
        <p:spPr>
          <a:xfrm>
            <a:off x="1826475" y="3599552"/>
            <a:ext cx="2331000" cy="32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0" name="Google Shape;410;p17"/>
          <p:cNvSpPr txBox="1"/>
          <p:nvPr>
            <p:ph idx="2" type="subTitle"/>
          </p:nvPr>
        </p:nvSpPr>
        <p:spPr>
          <a:xfrm>
            <a:off x="1826486" y="3974103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1" name="Google Shape;411;p17"/>
          <p:cNvSpPr txBox="1"/>
          <p:nvPr>
            <p:ph idx="3" type="subTitle"/>
          </p:nvPr>
        </p:nvSpPr>
        <p:spPr>
          <a:xfrm>
            <a:off x="6093000" y="3599552"/>
            <a:ext cx="2331000" cy="32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2" name="Google Shape;412;p17"/>
          <p:cNvSpPr txBox="1"/>
          <p:nvPr>
            <p:ph idx="4" type="subTitle"/>
          </p:nvPr>
        </p:nvSpPr>
        <p:spPr>
          <a:xfrm>
            <a:off x="6093011" y="3974103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3" name="Google Shape;413;p17"/>
          <p:cNvSpPr txBox="1"/>
          <p:nvPr>
            <p:ph idx="5" type="subTitle"/>
          </p:nvPr>
        </p:nvSpPr>
        <p:spPr>
          <a:xfrm>
            <a:off x="1826475" y="1844775"/>
            <a:ext cx="2331000" cy="32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4" name="Google Shape;414;p17"/>
          <p:cNvSpPr txBox="1"/>
          <p:nvPr>
            <p:ph idx="6" type="subTitle"/>
          </p:nvPr>
        </p:nvSpPr>
        <p:spPr>
          <a:xfrm>
            <a:off x="1826486" y="2238373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5" name="Google Shape;415;p17"/>
          <p:cNvSpPr txBox="1"/>
          <p:nvPr>
            <p:ph idx="7" type="subTitle"/>
          </p:nvPr>
        </p:nvSpPr>
        <p:spPr>
          <a:xfrm>
            <a:off x="6093000" y="1844775"/>
            <a:ext cx="2331000" cy="32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6" name="Google Shape;416;p17"/>
          <p:cNvSpPr txBox="1"/>
          <p:nvPr>
            <p:ph idx="8" type="subTitle"/>
          </p:nvPr>
        </p:nvSpPr>
        <p:spPr>
          <a:xfrm>
            <a:off x="6093011" y="2238373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7" name="Google Shape;417;p17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8"/>
          <p:cNvSpPr txBox="1"/>
          <p:nvPr>
            <p:ph idx="1" type="subTitle"/>
          </p:nvPr>
        </p:nvSpPr>
        <p:spPr>
          <a:xfrm>
            <a:off x="720000" y="36027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0" name="Google Shape;420;p18"/>
          <p:cNvSpPr txBox="1"/>
          <p:nvPr>
            <p:ph idx="2" type="subTitle"/>
          </p:nvPr>
        </p:nvSpPr>
        <p:spPr>
          <a:xfrm>
            <a:off x="720000" y="4050832"/>
            <a:ext cx="20673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1" name="Google Shape;421;p18"/>
          <p:cNvSpPr txBox="1"/>
          <p:nvPr>
            <p:ph idx="3" type="subTitle"/>
          </p:nvPr>
        </p:nvSpPr>
        <p:spPr>
          <a:xfrm>
            <a:off x="3538350" y="36027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2" name="Google Shape;422;p18"/>
          <p:cNvSpPr txBox="1"/>
          <p:nvPr>
            <p:ph idx="4" type="subTitle"/>
          </p:nvPr>
        </p:nvSpPr>
        <p:spPr>
          <a:xfrm>
            <a:off x="3538350" y="4050832"/>
            <a:ext cx="20673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3" name="Google Shape;423;p18"/>
          <p:cNvSpPr txBox="1"/>
          <p:nvPr>
            <p:ph idx="5" type="subTitle"/>
          </p:nvPr>
        </p:nvSpPr>
        <p:spPr>
          <a:xfrm>
            <a:off x="6356700" y="36027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4" name="Google Shape;424;p18"/>
          <p:cNvSpPr txBox="1"/>
          <p:nvPr>
            <p:ph idx="6" type="subTitle"/>
          </p:nvPr>
        </p:nvSpPr>
        <p:spPr>
          <a:xfrm>
            <a:off x="6356700" y="4050832"/>
            <a:ext cx="20673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5" name="Google Shape;425;p18"/>
          <p:cNvSpPr txBox="1"/>
          <p:nvPr>
            <p:ph idx="7" type="subTitle"/>
          </p:nvPr>
        </p:nvSpPr>
        <p:spPr>
          <a:xfrm>
            <a:off x="720000" y="18121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6" name="Google Shape;426;p18"/>
          <p:cNvSpPr txBox="1"/>
          <p:nvPr>
            <p:ph idx="8" type="subTitle"/>
          </p:nvPr>
        </p:nvSpPr>
        <p:spPr>
          <a:xfrm>
            <a:off x="720000" y="228191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7" name="Google Shape;427;p18"/>
          <p:cNvSpPr txBox="1"/>
          <p:nvPr>
            <p:ph idx="9" type="subTitle"/>
          </p:nvPr>
        </p:nvSpPr>
        <p:spPr>
          <a:xfrm>
            <a:off x="3538350" y="18121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8" name="Google Shape;428;p18"/>
          <p:cNvSpPr txBox="1"/>
          <p:nvPr>
            <p:ph idx="13" type="subTitle"/>
          </p:nvPr>
        </p:nvSpPr>
        <p:spPr>
          <a:xfrm>
            <a:off x="3538350" y="228191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9" name="Google Shape;429;p18"/>
          <p:cNvSpPr txBox="1"/>
          <p:nvPr>
            <p:ph idx="14" type="subTitle"/>
          </p:nvPr>
        </p:nvSpPr>
        <p:spPr>
          <a:xfrm>
            <a:off x="6356700" y="18121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0" name="Google Shape;430;p18"/>
          <p:cNvSpPr txBox="1"/>
          <p:nvPr>
            <p:ph idx="15" type="subTitle"/>
          </p:nvPr>
        </p:nvSpPr>
        <p:spPr>
          <a:xfrm>
            <a:off x="6356700" y="228191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31" name="Google Shape;431;p18"/>
          <p:cNvGrpSpPr/>
          <p:nvPr/>
        </p:nvGrpSpPr>
        <p:grpSpPr>
          <a:xfrm>
            <a:off x="-7" y="0"/>
            <a:ext cx="9143996" cy="5023725"/>
            <a:chOff x="-7" y="0"/>
            <a:chExt cx="9143996" cy="5023725"/>
          </a:xfrm>
        </p:grpSpPr>
        <p:grpSp>
          <p:nvGrpSpPr>
            <p:cNvPr id="432" name="Google Shape;432;p18"/>
            <p:cNvGrpSpPr/>
            <p:nvPr/>
          </p:nvGrpSpPr>
          <p:grpSpPr>
            <a:xfrm flipH="1">
              <a:off x="8559523" y="1128258"/>
              <a:ext cx="584466" cy="3281784"/>
              <a:chOff x="8559523" y="1128258"/>
              <a:chExt cx="584466" cy="3281784"/>
            </a:xfrm>
          </p:grpSpPr>
          <p:sp>
            <p:nvSpPr>
              <p:cNvPr id="433" name="Google Shape;433;p18"/>
              <p:cNvSpPr/>
              <p:nvPr/>
            </p:nvSpPr>
            <p:spPr>
              <a:xfrm>
                <a:off x="8559523" y="2735608"/>
                <a:ext cx="97568" cy="78286"/>
              </a:xfrm>
              <a:custGeom>
                <a:rect b="b" l="l" r="r" t="t"/>
                <a:pathLst>
                  <a:path extrusionOk="0" h="4324" w="5389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8"/>
              <p:cNvSpPr/>
              <p:nvPr/>
            </p:nvSpPr>
            <p:spPr>
              <a:xfrm>
                <a:off x="8623363" y="4301955"/>
                <a:ext cx="60380" cy="108087"/>
              </a:xfrm>
              <a:custGeom>
                <a:rect b="b" l="l" r="r" t="t"/>
                <a:pathLst>
                  <a:path extrusionOk="0" h="5970" w="3335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8"/>
              <p:cNvSpPr/>
              <p:nvPr/>
            </p:nvSpPr>
            <p:spPr>
              <a:xfrm>
                <a:off x="9016004" y="2994926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8"/>
              <p:cNvSpPr/>
              <p:nvPr/>
            </p:nvSpPr>
            <p:spPr>
              <a:xfrm>
                <a:off x="8736973" y="1964341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9121267" y="3702904"/>
                <a:ext cx="22722" cy="22595"/>
              </a:xfrm>
              <a:custGeom>
                <a:rect b="b" l="l" r="r" t="t"/>
                <a:pathLst>
                  <a:path extrusionOk="0" h="1248" w="1255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9034598" y="1818952"/>
                <a:ext cx="22722" cy="22993"/>
              </a:xfrm>
              <a:custGeom>
                <a:rect b="b" l="l" r="r" t="t"/>
                <a:pathLst>
                  <a:path extrusionOk="0" h="1270" w="1255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8700096" y="3562403"/>
                <a:ext cx="55383" cy="54007"/>
              </a:xfrm>
              <a:custGeom>
                <a:rect b="b" l="l" r="r" t="t"/>
                <a:pathLst>
                  <a:path extrusionOk="0" h="2983" w="3059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8578586" y="1382241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8996935" y="1128258"/>
                <a:ext cx="97568" cy="78286"/>
              </a:xfrm>
              <a:custGeom>
                <a:rect b="b" l="l" r="r" t="t"/>
                <a:pathLst>
                  <a:path extrusionOk="0" h="4324" w="5389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2" name="Google Shape;442;p18"/>
            <p:cNvGrpSpPr/>
            <p:nvPr/>
          </p:nvGrpSpPr>
          <p:grpSpPr>
            <a:xfrm>
              <a:off x="-7" y="0"/>
              <a:ext cx="1295404" cy="3623066"/>
              <a:chOff x="-7" y="0"/>
              <a:chExt cx="1295404" cy="3623066"/>
            </a:xfrm>
          </p:grpSpPr>
          <p:grpSp>
            <p:nvGrpSpPr>
              <p:cNvPr id="443" name="Google Shape;443;p18"/>
              <p:cNvGrpSpPr/>
              <p:nvPr/>
            </p:nvGrpSpPr>
            <p:grpSpPr>
              <a:xfrm>
                <a:off x="-7" y="0"/>
                <a:ext cx="643914" cy="3623066"/>
                <a:chOff x="-7" y="0"/>
                <a:chExt cx="643914" cy="3623066"/>
              </a:xfrm>
            </p:grpSpPr>
            <p:sp>
              <p:nvSpPr>
                <p:cNvPr id="444" name="Google Shape;444;p18"/>
                <p:cNvSpPr/>
                <p:nvPr/>
              </p:nvSpPr>
              <p:spPr>
                <a:xfrm>
                  <a:off x="201918" y="63821"/>
                  <a:ext cx="72619" cy="101243"/>
                </a:xfrm>
                <a:custGeom>
                  <a:rect b="b" l="l" r="r" t="t"/>
                  <a:pathLst>
                    <a:path extrusionOk="0" h="5592" w="4011">
                      <a:moveTo>
                        <a:pt x="3663" y="1"/>
                      </a:moveTo>
                      <a:cubicBezTo>
                        <a:pt x="3555" y="1"/>
                        <a:pt x="3449" y="56"/>
                        <a:pt x="3384" y="153"/>
                      </a:cubicBezTo>
                      <a:lnTo>
                        <a:pt x="76" y="5090"/>
                      </a:lnTo>
                      <a:cubicBezTo>
                        <a:pt x="1" y="5241"/>
                        <a:pt x="26" y="5441"/>
                        <a:pt x="176" y="5542"/>
                      </a:cubicBezTo>
                      <a:cubicBezTo>
                        <a:pt x="226" y="5567"/>
                        <a:pt x="276" y="5592"/>
                        <a:pt x="351" y="5592"/>
                      </a:cubicBezTo>
                      <a:cubicBezTo>
                        <a:pt x="452" y="5592"/>
                        <a:pt x="552" y="5542"/>
                        <a:pt x="602" y="5441"/>
                      </a:cubicBezTo>
                      <a:lnTo>
                        <a:pt x="3910" y="504"/>
                      </a:lnTo>
                      <a:cubicBezTo>
                        <a:pt x="4011" y="354"/>
                        <a:pt x="3960" y="153"/>
                        <a:pt x="3835" y="53"/>
                      </a:cubicBezTo>
                      <a:cubicBezTo>
                        <a:pt x="3782" y="17"/>
                        <a:pt x="3722" y="1"/>
                        <a:pt x="3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18"/>
                <p:cNvSpPr/>
                <p:nvPr/>
              </p:nvSpPr>
              <p:spPr>
                <a:xfrm>
                  <a:off x="63976" y="1543415"/>
                  <a:ext cx="59909" cy="108630"/>
                </a:xfrm>
                <a:custGeom>
                  <a:rect b="b" l="l" r="r" t="t"/>
                  <a:pathLst>
                    <a:path extrusionOk="0" h="6000" w="3309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18"/>
                <p:cNvSpPr/>
                <p:nvPr/>
              </p:nvSpPr>
              <p:spPr>
                <a:xfrm>
                  <a:off x="111628" y="3180578"/>
                  <a:ext cx="60362" cy="108177"/>
                </a:xfrm>
                <a:custGeom>
                  <a:rect b="b" l="l" r="r" t="t"/>
                  <a:pathLst>
                    <a:path extrusionOk="0" h="5975" w="3334">
                      <a:moveTo>
                        <a:pt x="2984" y="1"/>
                      </a:moveTo>
                      <a:cubicBezTo>
                        <a:pt x="2870" y="1"/>
                        <a:pt x="2759" y="57"/>
                        <a:pt x="2707" y="160"/>
                      </a:cubicBezTo>
                      <a:lnTo>
                        <a:pt x="75" y="5524"/>
                      </a:lnTo>
                      <a:cubicBezTo>
                        <a:pt x="0" y="5674"/>
                        <a:pt x="75" y="5850"/>
                        <a:pt x="226" y="5925"/>
                      </a:cubicBezTo>
                      <a:cubicBezTo>
                        <a:pt x="276" y="5950"/>
                        <a:pt x="326" y="5975"/>
                        <a:pt x="351" y="5975"/>
                      </a:cubicBezTo>
                      <a:cubicBezTo>
                        <a:pt x="476" y="5975"/>
                        <a:pt x="577" y="5900"/>
                        <a:pt x="652" y="5800"/>
                      </a:cubicBezTo>
                      <a:lnTo>
                        <a:pt x="3258" y="436"/>
                      </a:lnTo>
                      <a:cubicBezTo>
                        <a:pt x="3333" y="286"/>
                        <a:pt x="3283" y="110"/>
                        <a:pt x="3133" y="35"/>
                      </a:cubicBezTo>
                      <a:cubicBezTo>
                        <a:pt x="3086" y="12"/>
                        <a:pt x="3035" y="1"/>
                        <a:pt x="29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18"/>
                <p:cNvSpPr/>
                <p:nvPr/>
              </p:nvSpPr>
              <p:spPr>
                <a:xfrm>
                  <a:off x="370258" y="485866"/>
                  <a:ext cx="59022" cy="59004"/>
                </a:xfrm>
                <a:custGeom>
                  <a:rect b="b" l="l" r="r" t="t"/>
                  <a:pathLst>
                    <a:path extrusionOk="0" h="3259" w="326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18"/>
                <p:cNvSpPr/>
                <p:nvPr/>
              </p:nvSpPr>
              <p:spPr>
                <a:xfrm>
                  <a:off x="88472" y="2515527"/>
                  <a:ext cx="59022" cy="59475"/>
                </a:xfrm>
                <a:custGeom>
                  <a:rect b="b" l="l" r="r" t="t"/>
                  <a:pathLst>
                    <a:path extrusionOk="0" h="3285" w="326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18"/>
                <p:cNvSpPr/>
                <p:nvPr/>
              </p:nvSpPr>
              <p:spPr>
                <a:xfrm>
                  <a:off x="376818" y="3564044"/>
                  <a:ext cx="59004" cy="59022"/>
                </a:xfrm>
                <a:custGeom>
                  <a:rect b="b" l="l" r="r" t="t"/>
                  <a:pathLst>
                    <a:path extrusionOk="0" h="3260" w="3259">
                      <a:moveTo>
                        <a:pt x="1629" y="627"/>
                      </a:moveTo>
                      <a:cubicBezTo>
                        <a:pt x="2180" y="627"/>
                        <a:pt x="2632" y="1079"/>
                        <a:pt x="2632" y="1630"/>
                      </a:cubicBezTo>
                      <a:cubicBezTo>
                        <a:pt x="2632" y="2181"/>
                        <a:pt x="2180" y="2632"/>
                        <a:pt x="1629" y="2632"/>
                      </a:cubicBezTo>
                      <a:cubicBezTo>
                        <a:pt x="1078" y="2632"/>
                        <a:pt x="627" y="2181"/>
                        <a:pt x="627" y="1630"/>
                      </a:cubicBezTo>
                      <a:cubicBezTo>
                        <a:pt x="627" y="1079"/>
                        <a:pt x="1078" y="627"/>
                        <a:pt x="1629" y="627"/>
                      </a:cubicBezTo>
                      <a:close/>
                      <a:moveTo>
                        <a:pt x="1629" y="1"/>
                      </a:moveTo>
                      <a:cubicBezTo>
                        <a:pt x="727" y="1"/>
                        <a:pt x="0" y="728"/>
                        <a:pt x="0" y="1630"/>
                      </a:cubicBezTo>
                      <a:cubicBezTo>
                        <a:pt x="0" y="2532"/>
                        <a:pt x="727" y="3259"/>
                        <a:pt x="1629" y="3259"/>
                      </a:cubicBezTo>
                      <a:cubicBezTo>
                        <a:pt x="2531" y="3259"/>
                        <a:pt x="3258" y="2532"/>
                        <a:pt x="3258" y="1630"/>
                      </a:cubicBezTo>
                      <a:cubicBezTo>
                        <a:pt x="3258" y="728"/>
                        <a:pt x="2531" y="1"/>
                        <a:pt x="16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18"/>
                <p:cNvSpPr/>
                <p:nvPr/>
              </p:nvSpPr>
              <p:spPr>
                <a:xfrm>
                  <a:off x="196921" y="2238919"/>
                  <a:ext cx="22722" cy="22975"/>
                </a:xfrm>
                <a:custGeom>
                  <a:rect b="b" l="l" r="r" t="t"/>
                  <a:pathLst>
                    <a:path extrusionOk="0" h="1269" w="1255">
                      <a:moveTo>
                        <a:pt x="625" y="0"/>
                      </a:moveTo>
                      <a:cubicBezTo>
                        <a:pt x="461" y="0"/>
                        <a:pt x="295" y="72"/>
                        <a:pt x="176" y="191"/>
                      </a:cubicBezTo>
                      <a:cubicBezTo>
                        <a:pt x="151" y="216"/>
                        <a:pt x="126" y="241"/>
                        <a:pt x="101" y="291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26" y="467"/>
                        <a:pt x="1" y="517"/>
                      </a:cubicBezTo>
                      <a:cubicBezTo>
                        <a:pt x="1" y="542"/>
                        <a:pt x="1" y="592"/>
                        <a:pt x="1" y="642"/>
                      </a:cubicBezTo>
                      <a:cubicBezTo>
                        <a:pt x="1" y="793"/>
                        <a:pt x="51" y="943"/>
                        <a:pt x="176" y="1068"/>
                      </a:cubicBezTo>
                      <a:cubicBezTo>
                        <a:pt x="302" y="1194"/>
                        <a:pt x="452" y="1269"/>
                        <a:pt x="627" y="1269"/>
                      </a:cubicBezTo>
                      <a:cubicBezTo>
                        <a:pt x="778" y="1269"/>
                        <a:pt x="953" y="1194"/>
                        <a:pt x="1054" y="1068"/>
                      </a:cubicBezTo>
                      <a:cubicBezTo>
                        <a:pt x="1179" y="943"/>
                        <a:pt x="1254" y="793"/>
                        <a:pt x="1254" y="642"/>
                      </a:cubicBezTo>
                      <a:cubicBezTo>
                        <a:pt x="1254" y="592"/>
                        <a:pt x="1254" y="542"/>
                        <a:pt x="1229" y="517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54" y="291"/>
                      </a:cubicBezTo>
                      <a:cubicBezTo>
                        <a:pt x="1129" y="241"/>
                        <a:pt x="1104" y="216"/>
                        <a:pt x="1054" y="191"/>
                      </a:cubicBezTo>
                      <a:cubicBezTo>
                        <a:pt x="1028" y="166"/>
                        <a:pt x="1003" y="141"/>
                        <a:pt x="978" y="116"/>
                      </a:cubicBezTo>
                      <a:cubicBezTo>
                        <a:pt x="928" y="91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11" y="5"/>
                        <a:pt x="668" y="0"/>
                        <a:pt x="6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" name="Google Shape;451;p18"/>
                <p:cNvSpPr/>
                <p:nvPr/>
              </p:nvSpPr>
              <p:spPr>
                <a:xfrm>
                  <a:off x="603052" y="0"/>
                  <a:ext cx="22704" cy="22595"/>
                </a:xfrm>
                <a:custGeom>
                  <a:rect b="b" l="l" r="r" t="t"/>
                  <a:pathLst>
                    <a:path extrusionOk="0" h="1248" w="1254">
                      <a:moveTo>
                        <a:pt x="614" y="0"/>
                      </a:moveTo>
                      <a:cubicBezTo>
                        <a:pt x="451" y="0"/>
                        <a:pt x="288" y="57"/>
                        <a:pt x="176" y="169"/>
                      </a:cubicBezTo>
                      <a:cubicBezTo>
                        <a:pt x="150" y="194"/>
                        <a:pt x="125" y="219"/>
                        <a:pt x="100" y="270"/>
                      </a:cubicBezTo>
                      <a:cubicBezTo>
                        <a:pt x="75" y="295"/>
                        <a:pt x="50" y="320"/>
                        <a:pt x="50" y="370"/>
                      </a:cubicBezTo>
                      <a:cubicBezTo>
                        <a:pt x="25" y="395"/>
                        <a:pt x="0" y="445"/>
                        <a:pt x="0" y="495"/>
                      </a:cubicBezTo>
                      <a:cubicBezTo>
                        <a:pt x="0" y="520"/>
                        <a:pt x="0" y="570"/>
                        <a:pt x="0" y="620"/>
                      </a:cubicBezTo>
                      <a:cubicBezTo>
                        <a:pt x="0" y="771"/>
                        <a:pt x="50" y="946"/>
                        <a:pt x="176" y="1047"/>
                      </a:cubicBezTo>
                      <a:cubicBezTo>
                        <a:pt x="301" y="1172"/>
                        <a:pt x="451" y="1247"/>
                        <a:pt x="627" y="1247"/>
                      </a:cubicBezTo>
                      <a:cubicBezTo>
                        <a:pt x="777" y="1247"/>
                        <a:pt x="952" y="1172"/>
                        <a:pt x="1053" y="1047"/>
                      </a:cubicBezTo>
                      <a:cubicBezTo>
                        <a:pt x="1178" y="946"/>
                        <a:pt x="1253" y="771"/>
                        <a:pt x="1253" y="620"/>
                      </a:cubicBezTo>
                      <a:cubicBezTo>
                        <a:pt x="1253" y="570"/>
                        <a:pt x="1228" y="520"/>
                        <a:pt x="1228" y="495"/>
                      </a:cubicBezTo>
                      <a:cubicBezTo>
                        <a:pt x="1228" y="445"/>
                        <a:pt x="1203" y="395"/>
                        <a:pt x="1203" y="370"/>
                      </a:cubicBezTo>
                      <a:cubicBezTo>
                        <a:pt x="1178" y="320"/>
                        <a:pt x="1153" y="295"/>
                        <a:pt x="1128" y="270"/>
                      </a:cubicBezTo>
                      <a:cubicBezTo>
                        <a:pt x="1103" y="219"/>
                        <a:pt x="1078" y="194"/>
                        <a:pt x="1053" y="169"/>
                      </a:cubicBezTo>
                      <a:cubicBezTo>
                        <a:pt x="940" y="57"/>
                        <a:pt x="777" y="0"/>
                        <a:pt x="6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" name="Google Shape;452;p18"/>
                <p:cNvSpPr/>
                <p:nvPr/>
              </p:nvSpPr>
              <p:spPr>
                <a:xfrm>
                  <a:off x="-7" y="1029179"/>
                  <a:ext cx="22704" cy="22993"/>
                </a:xfrm>
                <a:custGeom>
                  <a:rect b="b" l="l" r="r" t="t"/>
                  <a:pathLst>
                    <a:path extrusionOk="0" h="1270" w="1254">
                      <a:moveTo>
                        <a:pt x="615" y="1"/>
                      </a:moveTo>
                      <a:cubicBezTo>
                        <a:pt x="445" y="1"/>
                        <a:pt x="295" y="73"/>
                        <a:pt x="176" y="192"/>
                      </a:cubicBezTo>
                      <a:cubicBezTo>
                        <a:pt x="151" y="217"/>
                        <a:pt x="126" y="242"/>
                        <a:pt x="101" y="292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1" y="467"/>
                        <a:pt x="1" y="518"/>
                      </a:cubicBezTo>
                      <a:cubicBezTo>
                        <a:pt x="1" y="543"/>
                        <a:pt x="1" y="593"/>
                        <a:pt x="1" y="643"/>
                      </a:cubicBezTo>
                      <a:cubicBezTo>
                        <a:pt x="1" y="793"/>
                        <a:pt x="51" y="969"/>
                        <a:pt x="176" y="1069"/>
                      </a:cubicBezTo>
                      <a:cubicBezTo>
                        <a:pt x="301" y="1194"/>
                        <a:pt x="452" y="1269"/>
                        <a:pt x="627" y="1269"/>
                      </a:cubicBezTo>
                      <a:cubicBezTo>
                        <a:pt x="652" y="1269"/>
                        <a:pt x="702" y="1244"/>
                        <a:pt x="753" y="1244"/>
                      </a:cubicBezTo>
                      <a:cubicBezTo>
                        <a:pt x="778" y="1244"/>
                        <a:pt x="828" y="1219"/>
                        <a:pt x="853" y="1219"/>
                      </a:cubicBezTo>
                      <a:cubicBezTo>
                        <a:pt x="903" y="1194"/>
                        <a:pt x="928" y="1169"/>
                        <a:pt x="978" y="1144"/>
                      </a:cubicBezTo>
                      <a:cubicBezTo>
                        <a:pt x="1003" y="1119"/>
                        <a:pt x="1028" y="1094"/>
                        <a:pt x="1053" y="1069"/>
                      </a:cubicBezTo>
                      <a:cubicBezTo>
                        <a:pt x="1179" y="969"/>
                        <a:pt x="1254" y="793"/>
                        <a:pt x="1254" y="643"/>
                      </a:cubicBezTo>
                      <a:cubicBezTo>
                        <a:pt x="1254" y="593"/>
                        <a:pt x="1229" y="543"/>
                        <a:pt x="1229" y="518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28" y="292"/>
                      </a:cubicBezTo>
                      <a:cubicBezTo>
                        <a:pt x="1128" y="242"/>
                        <a:pt x="1078" y="217"/>
                        <a:pt x="1053" y="192"/>
                      </a:cubicBezTo>
                      <a:cubicBezTo>
                        <a:pt x="1028" y="167"/>
                        <a:pt x="1003" y="142"/>
                        <a:pt x="978" y="117"/>
                      </a:cubicBezTo>
                      <a:cubicBezTo>
                        <a:pt x="928" y="92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05" y="6"/>
                        <a:pt x="659" y="1"/>
                        <a:pt x="6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" name="Google Shape;453;p18"/>
                <p:cNvSpPr/>
                <p:nvPr/>
              </p:nvSpPr>
              <p:spPr>
                <a:xfrm>
                  <a:off x="341846" y="970166"/>
                  <a:ext cx="59022" cy="59004"/>
                </a:xfrm>
                <a:custGeom>
                  <a:rect b="b" l="l" r="r" t="t"/>
                  <a:pathLst>
                    <a:path extrusionOk="0" h="3259" w="326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4" name="Google Shape;454;p18"/>
                <p:cNvSpPr/>
                <p:nvPr/>
              </p:nvSpPr>
              <p:spPr>
                <a:xfrm>
                  <a:off x="584884" y="2018027"/>
                  <a:ext cx="59022" cy="59475"/>
                </a:xfrm>
                <a:custGeom>
                  <a:rect b="b" l="l" r="r" t="t"/>
                  <a:pathLst>
                    <a:path extrusionOk="0" h="3285" w="326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5" name="Google Shape;455;p18"/>
                <p:cNvSpPr/>
                <p:nvPr/>
              </p:nvSpPr>
              <p:spPr>
                <a:xfrm>
                  <a:off x="507951" y="2890115"/>
                  <a:ext cx="59909" cy="108630"/>
                </a:xfrm>
                <a:custGeom>
                  <a:rect b="b" l="l" r="r" t="t"/>
                  <a:pathLst>
                    <a:path extrusionOk="0" h="6000" w="3309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56" name="Google Shape;456;p18"/>
              <p:cNvSpPr/>
              <p:nvPr/>
            </p:nvSpPr>
            <p:spPr>
              <a:xfrm>
                <a:off x="853926" y="2268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8"/>
              <p:cNvSpPr/>
              <p:nvPr/>
            </p:nvSpPr>
            <p:spPr>
              <a:xfrm>
                <a:off x="1272693" y="1650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8" name="Google Shape;458;p18"/>
            <p:cNvGrpSpPr/>
            <p:nvPr/>
          </p:nvGrpSpPr>
          <p:grpSpPr>
            <a:xfrm>
              <a:off x="294125" y="4807625"/>
              <a:ext cx="425883" cy="216100"/>
              <a:chOff x="259675" y="4807625"/>
              <a:chExt cx="425883" cy="216100"/>
            </a:xfrm>
          </p:grpSpPr>
          <p:sp>
            <p:nvSpPr>
              <p:cNvPr id="459" name="Google Shape;459;p18"/>
              <p:cNvSpPr/>
              <p:nvPr/>
            </p:nvSpPr>
            <p:spPr>
              <a:xfrm flipH="1">
                <a:off x="538673" y="4807625"/>
                <a:ext cx="146885" cy="216100"/>
              </a:xfrm>
              <a:custGeom>
                <a:rect b="b" l="l" r="r" t="t"/>
                <a:pathLst>
                  <a:path extrusionOk="0" h="5164" w="3510">
                    <a:moveTo>
                      <a:pt x="2131" y="1"/>
                    </a:moveTo>
                    <a:lnTo>
                      <a:pt x="1" y="5164"/>
                    </a:lnTo>
                    <a:lnTo>
                      <a:pt x="1379" y="5164"/>
                    </a:lnTo>
                    <a:lnTo>
                      <a:pt x="35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8"/>
              <p:cNvSpPr/>
              <p:nvPr/>
            </p:nvSpPr>
            <p:spPr>
              <a:xfrm flipH="1">
                <a:off x="399195" y="4807625"/>
                <a:ext cx="145797" cy="216100"/>
              </a:xfrm>
              <a:custGeom>
                <a:rect b="b" l="l" r="r" t="t"/>
                <a:pathLst>
                  <a:path extrusionOk="0" h="5164" w="3484">
                    <a:moveTo>
                      <a:pt x="2105" y="1"/>
                    </a:moveTo>
                    <a:lnTo>
                      <a:pt x="0" y="5164"/>
                    </a:lnTo>
                    <a:lnTo>
                      <a:pt x="1353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8"/>
              <p:cNvSpPr/>
              <p:nvPr/>
            </p:nvSpPr>
            <p:spPr>
              <a:xfrm flipH="1">
                <a:off x="259675" y="4807625"/>
                <a:ext cx="145839" cy="216100"/>
              </a:xfrm>
              <a:custGeom>
                <a:rect b="b" l="l" r="r" t="t"/>
                <a:pathLst>
                  <a:path extrusionOk="0" h="5164" w="3485">
                    <a:moveTo>
                      <a:pt x="2131" y="1"/>
                    </a:moveTo>
                    <a:lnTo>
                      <a:pt x="0" y="5164"/>
                    </a:lnTo>
                    <a:lnTo>
                      <a:pt x="1379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2" name="Google Shape;462;p18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4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9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9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9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7" name="Google Shape;467;p19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468" name="Google Shape;468;p19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19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478" name="Google Shape;478;p19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479" name="Google Shape;479;p19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1" name="Google Shape;491;p19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19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494" name="Google Shape;494;p19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19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5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0"/>
          <p:cNvSpPr txBox="1"/>
          <p:nvPr>
            <p:ph hasCustomPrompt="1" type="title"/>
          </p:nvPr>
        </p:nvSpPr>
        <p:spPr>
          <a:xfrm>
            <a:off x="926475" y="2860782"/>
            <a:ext cx="1935600" cy="8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00" name="Google Shape;500;p20"/>
          <p:cNvSpPr txBox="1"/>
          <p:nvPr>
            <p:ph idx="1" type="subTitle"/>
          </p:nvPr>
        </p:nvSpPr>
        <p:spPr>
          <a:xfrm>
            <a:off x="926486" y="3685277"/>
            <a:ext cx="19356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01" name="Google Shape;501;p20"/>
          <p:cNvSpPr txBox="1"/>
          <p:nvPr>
            <p:ph hasCustomPrompt="1" idx="2" type="title"/>
          </p:nvPr>
        </p:nvSpPr>
        <p:spPr>
          <a:xfrm>
            <a:off x="6282071" y="2860772"/>
            <a:ext cx="1935600" cy="8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02" name="Google Shape;502;p20"/>
          <p:cNvSpPr txBox="1"/>
          <p:nvPr>
            <p:ph idx="3" type="subTitle"/>
          </p:nvPr>
        </p:nvSpPr>
        <p:spPr>
          <a:xfrm>
            <a:off x="6282073" y="3685265"/>
            <a:ext cx="19356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03" name="Google Shape;503;p20"/>
          <p:cNvSpPr txBox="1"/>
          <p:nvPr>
            <p:ph hasCustomPrompt="1" idx="4" type="title"/>
          </p:nvPr>
        </p:nvSpPr>
        <p:spPr>
          <a:xfrm>
            <a:off x="3604280" y="2860772"/>
            <a:ext cx="1935600" cy="8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04" name="Google Shape;504;p20"/>
          <p:cNvSpPr txBox="1"/>
          <p:nvPr>
            <p:ph idx="5" type="subTitle"/>
          </p:nvPr>
        </p:nvSpPr>
        <p:spPr>
          <a:xfrm>
            <a:off x="3604286" y="3685265"/>
            <a:ext cx="19356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505" name="Google Shape;505;p20"/>
          <p:cNvGrpSpPr/>
          <p:nvPr/>
        </p:nvGrpSpPr>
        <p:grpSpPr>
          <a:xfrm flipH="1">
            <a:off x="6385700" y="110887"/>
            <a:ext cx="2758303" cy="193976"/>
            <a:chOff x="-344350" y="4817800"/>
            <a:chExt cx="2758303" cy="193976"/>
          </a:xfrm>
        </p:grpSpPr>
        <p:sp>
          <p:nvSpPr>
            <p:cNvPr id="506" name="Google Shape;506;p20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20"/>
          <p:cNvGrpSpPr/>
          <p:nvPr/>
        </p:nvGrpSpPr>
        <p:grpSpPr>
          <a:xfrm flipH="1" rot="10800000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511" name="Google Shape;511;p20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523" name="Google Shape;523;p20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0000" y="1860550"/>
            <a:ext cx="2729400" cy="200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720000" y="4004500"/>
            <a:ext cx="2729400" cy="59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1"/>
          <p:cNvSpPr txBox="1"/>
          <p:nvPr>
            <p:ph type="title"/>
          </p:nvPr>
        </p:nvSpPr>
        <p:spPr>
          <a:xfrm>
            <a:off x="720000" y="445025"/>
            <a:ext cx="3852000" cy="107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81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1" name="Google Shape;541;p21"/>
          <p:cNvSpPr txBox="1"/>
          <p:nvPr>
            <p:ph idx="1" type="subTitle"/>
          </p:nvPr>
        </p:nvSpPr>
        <p:spPr>
          <a:xfrm>
            <a:off x="720000" y="2166150"/>
            <a:ext cx="3291300" cy="33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2" name="Google Shape;542;p21"/>
          <p:cNvSpPr txBox="1"/>
          <p:nvPr>
            <p:ph idx="2" type="subTitle"/>
          </p:nvPr>
        </p:nvSpPr>
        <p:spPr>
          <a:xfrm>
            <a:off x="720000" y="2498625"/>
            <a:ext cx="2667300" cy="82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3" name="Google Shape;543;p21"/>
          <p:cNvSpPr txBox="1"/>
          <p:nvPr/>
        </p:nvSpPr>
        <p:spPr>
          <a:xfrm>
            <a:off x="720000" y="3650850"/>
            <a:ext cx="34083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and infographics &amp; images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29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22"/>
          <p:cNvGrpSpPr/>
          <p:nvPr/>
        </p:nvGrpSpPr>
        <p:grpSpPr>
          <a:xfrm>
            <a:off x="-7" y="0"/>
            <a:ext cx="9143996" cy="5023725"/>
            <a:chOff x="-7" y="0"/>
            <a:chExt cx="9143996" cy="5023725"/>
          </a:xfrm>
        </p:grpSpPr>
        <p:grpSp>
          <p:nvGrpSpPr>
            <p:cNvPr id="546" name="Google Shape;546;p22"/>
            <p:cNvGrpSpPr/>
            <p:nvPr/>
          </p:nvGrpSpPr>
          <p:grpSpPr>
            <a:xfrm flipH="1">
              <a:off x="8559523" y="1128258"/>
              <a:ext cx="584466" cy="3281784"/>
              <a:chOff x="8559523" y="1128258"/>
              <a:chExt cx="584466" cy="3281784"/>
            </a:xfrm>
          </p:grpSpPr>
          <p:sp>
            <p:nvSpPr>
              <p:cNvPr id="547" name="Google Shape;547;p22"/>
              <p:cNvSpPr/>
              <p:nvPr/>
            </p:nvSpPr>
            <p:spPr>
              <a:xfrm>
                <a:off x="8559523" y="2735608"/>
                <a:ext cx="97568" cy="78286"/>
              </a:xfrm>
              <a:custGeom>
                <a:rect b="b" l="l" r="r" t="t"/>
                <a:pathLst>
                  <a:path extrusionOk="0" h="4324" w="5389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>
                <a:off x="8623363" y="4301955"/>
                <a:ext cx="60380" cy="108087"/>
              </a:xfrm>
              <a:custGeom>
                <a:rect b="b" l="l" r="r" t="t"/>
                <a:pathLst>
                  <a:path extrusionOk="0" h="5970" w="3335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>
                <a:off x="9016004" y="2994926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>
                <a:off x="8736973" y="1964341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>
                <a:off x="9121267" y="3702904"/>
                <a:ext cx="22722" cy="22595"/>
              </a:xfrm>
              <a:custGeom>
                <a:rect b="b" l="l" r="r" t="t"/>
                <a:pathLst>
                  <a:path extrusionOk="0" h="1248" w="1255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>
                <a:off x="9034598" y="1818952"/>
                <a:ext cx="22722" cy="22993"/>
              </a:xfrm>
              <a:custGeom>
                <a:rect b="b" l="l" r="r" t="t"/>
                <a:pathLst>
                  <a:path extrusionOk="0" h="1270" w="1255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>
                <a:off x="8700096" y="3562403"/>
                <a:ext cx="55383" cy="54007"/>
              </a:xfrm>
              <a:custGeom>
                <a:rect b="b" l="l" r="r" t="t"/>
                <a:pathLst>
                  <a:path extrusionOk="0" h="2983" w="3059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>
                <a:off x="8578586" y="1382241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2"/>
              <p:cNvSpPr/>
              <p:nvPr/>
            </p:nvSpPr>
            <p:spPr>
              <a:xfrm>
                <a:off x="8996935" y="1128258"/>
                <a:ext cx="97568" cy="78286"/>
              </a:xfrm>
              <a:custGeom>
                <a:rect b="b" l="l" r="r" t="t"/>
                <a:pathLst>
                  <a:path extrusionOk="0" h="4324" w="5389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6" name="Google Shape;556;p22"/>
            <p:cNvGrpSpPr/>
            <p:nvPr/>
          </p:nvGrpSpPr>
          <p:grpSpPr>
            <a:xfrm>
              <a:off x="-7" y="0"/>
              <a:ext cx="1295404" cy="3623066"/>
              <a:chOff x="-7" y="0"/>
              <a:chExt cx="1295404" cy="3623066"/>
            </a:xfrm>
          </p:grpSpPr>
          <p:grpSp>
            <p:nvGrpSpPr>
              <p:cNvPr id="557" name="Google Shape;557;p22"/>
              <p:cNvGrpSpPr/>
              <p:nvPr/>
            </p:nvGrpSpPr>
            <p:grpSpPr>
              <a:xfrm>
                <a:off x="-7" y="0"/>
                <a:ext cx="643914" cy="3623066"/>
                <a:chOff x="-7" y="0"/>
                <a:chExt cx="643914" cy="3623066"/>
              </a:xfrm>
            </p:grpSpPr>
            <p:sp>
              <p:nvSpPr>
                <p:cNvPr id="558" name="Google Shape;558;p22"/>
                <p:cNvSpPr/>
                <p:nvPr/>
              </p:nvSpPr>
              <p:spPr>
                <a:xfrm>
                  <a:off x="201918" y="63821"/>
                  <a:ext cx="72619" cy="101243"/>
                </a:xfrm>
                <a:custGeom>
                  <a:rect b="b" l="l" r="r" t="t"/>
                  <a:pathLst>
                    <a:path extrusionOk="0" h="5592" w="4011">
                      <a:moveTo>
                        <a:pt x="3663" y="1"/>
                      </a:moveTo>
                      <a:cubicBezTo>
                        <a:pt x="3555" y="1"/>
                        <a:pt x="3449" y="56"/>
                        <a:pt x="3384" y="153"/>
                      </a:cubicBezTo>
                      <a:lnTo>
                        <a:pt x="76" y="5090"/>
                      </a:lnTo>
                      <a:cubicBezTo>
                        <a:pt x="1" y="5241"/>
                        <a:pt x="26" y="5441"/>
                        <a:pt x="176" y="5542"/>
                      </a:cubicBezTo>
                      <a:cubicBezTo>
                        <a:pt x="226" y="5567"/>
                        <a:pt x="276" y="5592"/>
                        <a:pt x="351" y="5592"/>
                      </a:cubicBezTo>
                      <a:cubicBezTo>
                        <a:pt x="452" y="5592"/>
                        <a:pt x="552" y="5542"/>
                        <a:pt x="602" y="5441"/>
                      </a:cubicBezTo>
                      <a:lnTo>
                        <a:pt x="3910" y="504"/>
                      </a:lnTo>
                      <a:cubicBezTo>
                        <a:pt x="4011" y="354"/>
                        <a:pt x="3960" y="153"/>
                        <a:pt x="3835" y="53"/>
                      </a:cubicBezTo>
                      <a:cubicBezTo>
                        <a:pt x="3782" y="17"/>
                        <a:pt x="3722" y="1"/>
                        <a:pt x="3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9" name="Google Shape;559;p22"/>
                <p:cNvSpPr/>
                <p:nvPr/>
              </p:nvSpPr>
              <p:spPr>
                <a:xfrm>
                  <a:off x="63976" y="1543415"/>
                  <a:ext cx="59909" cy="108630"/>
                </a:xfrm>
                <a:custGeom>
                  <a:rect b="b" l="l" r="r" t="t"/>
                  <a:pathLst>
                    <a:path extrusionOk="0" h="6000" w="3309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0" name="Google Shape;560;p22"/>
                <p:cNvSpPr/>
                <p:nvPr/>
              </p:nvSpPr>
              <p:spPr>
                <a:xfrm>
                  <a:off x="111628" y="3180578"/>
                  <a:ext cx="60362" cy="108177"/>
                </a:xfrm>
                <a:custGeom>
                  <a:rect b="b" l="l" r="r" t="t"/>
                  <a:pathLst>
                    <a:path extrusionOk="0" h="5975" w="3334">
                      <a:moveTo>
                        <a:pt x="2984" y="1"/>
                      </a:moveTo>
                      <a:cubicBezTo>
                        <a:pt x="2870" y="1"/>
                        <a:pt x="2759" y="57"/>
                        <a:pt x="2707" y="160"/>
                      </a:cubicBezTo>
                      <a:lnTo>
                        <a:pt x="75" y="5524"/>
                      </a:lnTo>
                      <a:cubicBezTo>
                        <a:pt x="0" y="5674"/>
                        <a:pt x="75" y="5850"/>
                        <a:pt x="226" y="5925"/>
                      </a:cubicBezTo>
                      <a:cubicBezTo>
                        <a:pt x="276" y="5950"/>
                        <a:pt x="326" y="5975"/>
                        <a:pt x="351" y="5975"/>
                      </a:cubicBezTo>
                      <a:cubicBezTo>
                        <a:pt x="476" y="5975"/>
                        <a:pt x="577" y="5900"/>
                        <a:pt x="652" y="5800"/>
                      </a:cubicBezTo>
                      <a:lnTo>
                        <a:pt x="3258" y="436"/>
                      </a:lnTo>
                      <a:cubicBezTo>
                        <a:pt x="3333" y="286"/>
                        <a:pt x="3283" y="110"/>
                        <a:pt x="3133" y="35"/>
                      </a:cubicBezTo>
                      <a:cubicBezTo>
                        <a:pt x="3086" y="12"/>
                        <a:pt x="3035" y="1"/>
                        <a:pt x="29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1" name="Google Shape;561;p22"/>
                <p:cNvSpPr/>
                <p:nvPr/>
              </p:nvSpPr>
              <p:spPr>
                <a:xfrm>
                  <a:off x="370258" y="485866"/>
                  <a:ext cx="59022" cy="59004"/>
                </a:xfrm>
                <a:custGeom>
                  <a:rect b="b" l="l" r="r" t="t"/>
                  <a:pathLst>
                    <a:path extrusionOk="0" h="3259" w="326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2" name="Google Shape;562;p22"/>
                <p:cNvSpPr/>
                <p:nvPr/>
              </p:nvSpPr>
              <p:spPr>
                <a:xfrm>
                  <a:off x="88472" y="2515527"/>
                  <a:ext cx="59022" cy="59475"/>
                </a:xfrm>
                <a:custGeom>
                  <a:rect b="b" l="l" r="r" t="t"/>
                  <a:pathLst>
                    <a:path extrusionOk="0" h="3285" w="326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3" name="Google Shape;563;p22"/>
                <p:cNvSpPr/>
                <p:nvPr/>
              </p:nvSpPr>
              <p:spPr>
                <a:xfrm>
                  <a:off x="376818" y="3564044"/>
                  <a:ext cx="59004" cy="59022"/>
                </a:xfrm>
                <a:custGeom>
                  <a:rect b="b" l="l" r="r" t="t"/>
                  <a:pathLst>
                    <a:path extrusionOk="0" h="3260" w="3259">
                      <a:moveTo>
                        <a:pt x="1629" y="627"/>
                      </a:moveTo>
                      <a:cubicBezTo>
                        <a:pt x="2180" y="627"/>
                        <a:pt x="2632" y="1079"/>
                        <a:pt x="2632" y="1630"/>
                      </a:cubicBezTo>
                      <a:cubicBezTo>
                        <a:pt x="2632" y="2181"/>
                        <a:pt x="2180" y="2632"/>
                        <a:pt x="1629" y="2632"/>
                      </a:cubicBezTo>
                      <a:cubicBezTo>
                        <a:pt x="1078" y="2632"/>
                        <a:pt x="627" y="2181"/>
                        <a:pt x="627" y="1630"/>
                      </a:cubicBezTo>
                      <a:cubicBezTo>
                        <a:pt x="627" y="1079"/>
                        <a:pt x="1078" y="627"/>
                        <a:pt x="1629" y="627"/>
                      </a:cubicBezTo>
                      <a:close/>
                      <a:moveTo>
                        <a:pt x="1629" y="1"/>
                      </a:moveTo>
                      <a:cubicBezTo>
                        <a:pt x="727" y="1"/>
                        <a:pt x="0" y="728"/>
                        <a:pt x="0" y="1630"/>
                      </a:cubicBezTo>
                      <a:cubicBezTo>
                        <a:pt x="0" y="2532"/>
                        <a:pt x="727" y="3259"/>
                        <a:pt x="1629" y="3259"/>
                      </a:cubicBezTo>
                      <a:cubicBezTo>
                        <a:pt x="2531" y="3259"/>
                        <a:pt x="3258" y="2532"/>
                        <a:pt x="3258" y="1630"/>
                      </a:cubicBezTo>
                      <a:cubicBezTo>
                        <a:pt x="3258" y="728"/>
                        <a:pt x="2531" y="1"/>
                        <a:pt x="16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4" name="Google Shape;564;p22"/>
                <p:cNvSpPr/>
                <p:nvPr/>
              </p:nvSpPr>
              <p:spPr>
                <a:xfrm>
                  <a:off x="196921" y="2238919"/>
                  <a:ext cx="22722" cy="22975"/>
                </a:xfrm>
                <a:custGeom>
                  <a:rect b="b" l="l" r="r" t="t"/>
                  <a:pathLst>
                    <a:path extrusionOk="0" h="1269" w="1255">
                      <a:moveTo>
                        <a:pt x="625" y="0"/>
                      </a:moveTo>
                      <a:cubicBezTo>
                        <a:pt x="461" y="0"/>
                        <a:pt x="295" y="72"/>
                        <a:pt x="176" y="191"/>
                      </a:cubicBezTo>
                      <a:cubicBezTo>
                        <a:pt x="151" y="216"/>
                        <a:pt x="126" y="241"/>
                        <a:pt x="101" y="291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26" y="467"/>
                        <a:pt x="1" y="517"/>
                      </a:cubicBezTo>
                      <a:cubicBezTo>
                        <a:pt x="1" y="542"/>
                        <a:pt x="1" y="592"/>
                        <a:pt x="1" y="642"/>
                      </a:cubicBezTo>
                      <a:cubicBezTo>
                        <a:pt x="1" y="793"/>
                        <a:pt x="51" y="943"/>
                        <a:pt x="176" y="1068"/>
                      </a:cubicBezTo>
                      <a:cubicBezTo>
                        <a:pt x="302" y="1194"/>
                        <a:pt x="452" y="1269"/>
                        <a:pt x="627" y="1269"/>
                      </a:cubicBezTo>
                      <a:cubicBezTo>
                        <a:pt x="778" y="1269"/>
                        <a:pt x="953" y="1194"/>
                        <a:pt x="1054" y="1068"/>
                      </a:cubicBezTo>
                      <a:cubicBezTo>
                        <a:pt x="1179" y="943"/>
                        <a:pt x="1254" y="793"/>
                        <a:pt x="1254" y="642"/>
                      </a:cubicBezTo>
                      <a:cubicBezTo>
                        <a:pt x="1254" y="592"/>
                        <a:pt x="1254" y="542"/>
                        <a:pt x="1229" y="517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54" y="291"/>
                      </a:cubicBezTo>
                      <a:cubicBezTo>
                        <a:pt x="1129" y="241"/>
                        <a:pt x="1104" y="216"/>
                        <a:pt x="1054" y="191"/>
                      </a:cubicBezTo>
                      <a:cubicBezTo>
                        <a:pt x="1028" y="166"/>
                        <a:pt x="1003" y="141"/>
                        <a:pt x="978" y="116"/>
                      </a:cubicBezTo>
                      <a:cubicBezTo>
                        <a:pt x="928" y="91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11" y="5"/>
                        <a:pt x="668" y="0"/>
                        <a:pt x="6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5" name="Google Shape;565;p22"/>
                <p:cNvSpPr/>
                <p:nvPr/>
              </p:nvSpPr>
              <p:spPr>
                <a:xfrm>
                  <a:off x="603052" y="0"/>
                  <a:ext cx="22704" cy="22595"/>
                </a:xfrm>
                <a:custGeom>
                  <a:rect b="b" l="l" r="r" t="t"/>
                  <a:pathLst>
                    <a:path extrusionOk="0" h="1248" w="1254">
                      <a:moveTo>
                        <a:pt x="614" y="0"/>
                      </a:moveTo>
                      <a:cubicBezTo>
                        <a:pt x="451" y="0"/>
                        <a:pt x="288" y="57"/>
                        <a:pt x="176" y="169"/>
                      </a:cubicBezTo>
                      <a:cubicBezTo>
                        <a:pt x="150" y="194"/>
                        <a:pt x="125" y="219"/>
                        <a:pt x="100" y="270"/>
                      </a:cubicBezTo>
                      <a:cubicBezTo>
                        <a:pt x="75" y="295"/>
                        <a:pt x="50" y="320"/>
                        <a:pt x="50" y="370"/>
                      </a:cubicBezTo>
                      <a:cubicBezTo>
                        <a:pt x="25" y="395"/>
                        <a:pt x="0" y="445"/>
                        <a:pt x="0" y="495"/>
                      </a:cubicBezTo>
                      <a:cubicBezTo>
                        <a:pt x="0" y="520"/>
                        <a:pt x="0" y="570"/>
                        <a:pt x="0" y="620"/>
                      </a:cubicBezTo>
                      <a:cubicBezTo>
                        <a:pt x="0" y="771"/>
                        <a:pt x="50" y="946"/>
                        <a:pt x="176" y="1047"/>
                      </a:cubicBezTo>
                      <a:cubicBezTo>
                        <a:pt x="301" y="1172"/>
                        <a:pt x="451" y="1247"/>
                        <a:pt x="627" y="1247"/>
                      </a:cubicBezTo>
                      <a:cubicBezTo>
                        <a:pt x="777" y="1247"/>
                        <a:pt x="952" y="1172"/>
                        <a:pt x="1053" y="1047"/>
                      </a:cubicBezTo>
                      <a:cubicBezTo>
                        <a:pt x="1178" y="946"/>
                        <a:pt x="1253" y="771"/>
                        <a:pt x="1253" y="620"/>
                      </a:cubicBezTo>
                      <a:cubicBezTo>
                        <a:pt x="1253" y="570"/>
                        <a:pt x="1228" y="520"/>
                        <a:pt x="1228" y="495"/>
                      </a:cubicBezTo>
                      <a:cubicBezTo>
                        <a:pt x="1228" y="445"/>
                        <a:pt x="1203" y="395"/>
                        <a:pt x="1203" y="370"/>
                      </a:cubicBezTo>
                      <a:cubicBezTo>
                        <a:pt x="1178" y="320"/>
                        <a:pt x="1153" y="295"/>
                        <a:pt x="1128" y="270"/>
                      </a:cubicBezTo>
                      <a:cubicBezTo>
                        <a:pt x="1103" y="219"/>
                        <a:pt x="1078" y="194"/>
                        <a:pt x="1053" y="169"/>
                      </a:cubicBezTo>
                      <a:cubicBezTo>
                        <a:pt x="940" y="57"/>
                        <a:pt x="777" y="0"/>
                        <a:pt x="6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6" name="Google Shape;566;p22"/>
                <p:cNvSpPr/>
                <p:nvPr/>
              </p:nvSpPr>
              <p:spPr>
                <a:xfrm>
                  <a:off x="-7" y="1029179"/>
                  <a:ext cx="22704" cy="22993"/>
                </a:xfrm>
                <a:custGeom>
                  <a:rect b="b" l="l" r="r" t="t"/>
                  <a:pathLst>
                    <a:path extrusionOk="0" h="1270" w="1254">
                      <a:moveTo>
                        <a:pt x="615" y="1"/>
                      </a:moveTo>
                      <a:cubicBezTo>
                        <a:pt x="445" y="1"/>
                        <a:pt x="295" y="73"/>
                        <a:pt x="176" y="192"/>
                      </a:cubicBezTo>
                      <a:cubicBezTo>
                        <a:pt x="151" y="217"/>
                        <a:pt x="126" y="242"/>
                        <a:pt x="101" y="292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1" y="467"/>
                        <a:pt x="1" y="518"/>
                      </a:cubicBezTo>
                      <a:cubicBezTo>
                        <a:pt x="1" y="543"/>
                        <a:pt x="1" y="593"/>
                        <a:pt x="1" y="643"/>
                      </a:cubicBezTo>
                      <a:cubicBezTo>
                        <a:pt x="1" y="793"/>
                        <a:pt x="51" y="969"/>
                        <a:pt x="176" y="1069"/>
                      </a:cubicBezTo>
                      <a:cubicBezTo>
                        <a:pt x="301" y="1194"/>
                        <a:pt x="452" y="1269"/>
                        <a:pt x="627" y="1269"/>
                      </a:cubicBezTo>
                      <a:cubicBezTo>
                        <a:pt x="652" y="1269"/>
                        <a:pt x="702" y="1244"/>
                        <a:pt x="753" y="1244"/>
                      </a:cubicBezTo>
                      <a:cubicBezTo>
                        <a:pt x="778" y="1244"/>
                        <a:pt x="828" y="1219"/>
                        <a:pt x="853" y="1219"/>
                      </a:cubicBezTo>
                      <a:cubicBezTo>
                        <a:pt x="903" y="1194"/>
                        <a:pt x="928" y="1169"/>
                        <a:pt x="978" y="1144"/>
                      </a:cubicBezTo>
                      <a:cubicBezTo>
                        <a:pt x="1003" y="1119"/>
                        <a:pt x="1028" y="1094"/>
                        <a:pt x="1053" y="1069"/>
                      </a:cubicBezTo>
                      <a:cubicBezTo>
                        <a:pt x="1179" y="969"/>
                        <a:pt x="1254" y="793"/>
                        <a:pt x="1254" y="643"/>
                      </a:cubicBezTo>
                      <a:cubicBezTo>
                        <a:pt x="1254" y="593"/>
                        <a:pt x="1229" y="543"/>
                        <a:pt x="1229" y="518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28" y="292"/>
                      </a:cubicBezTo>
                      <a:cubicBezTo>
                        <a:pt x="1128" y="242"/>
                        <a:pt x="1078" y="217"/>
                        <a:pt x="1053" y="192"/>
                      </a:cubicBezTo>
                      <a:cubicBezTo>
                        <a:pt x="1028" y="167"/>
                        <a:pt x="1003" y="142"/>
                        <a:pt x="978" y="117"/>
                      </a:cubicBezTo>
                      <a:cubicBezTo>
                        <a:pt x="928" y="92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05" y="6"/>
                        <a:pt x="659" y="1"/>
                        <a:pt x="6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7" name="Google Shape;567;p22"/>
                <p:cNvSpPr/>
                <p:nvPr/>
              </p:nvSpPr>
              <p:spPr>
                <a:xfrm>
                  <a:off x="341846" y="970166"/>
                  <a:ext cx="59022" cy="59004"/>
                </a:xfrm>
                <a:custGeom>
                  <a:rect b="b" l="l" r="r" t="t"/>
                  <a:pathLst>
                    <a:path extrusionOk="0" h="3259" w="326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8" name="Google Shape;568;p22"/>
                <p:cNvSpPr/>
                <p:nvPr/>
              </p:nvSpPr>
              <p:spPr>
                <a:xfrm>
                  <a:off x="584884" y="2018027"/>
                  <a:ext cx="59022" cy="59475"/>
                </a:xfrm>
                <a:custGeom>
                  <a:rect b="b" l="l" r="r" t="t"/>
                  <a:pathLst>
                    <a:path extrusionOk="0" h="3285" w="326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9" name="Google Shape;569;p22"/>
                <p:cNvSpPr/>
                <p:nvPr/>
              </p:nvSpPr>
              <p:spPr>
                <a:xfrm>
                  <a:off x="507951" y="2890115"/>
                  <a:ext cx="59909" cy="108630"/>
                </a:xfrm>
                <a:custGeom>
                  <a:rect b="b" l="l" r="r" t="t"/>
                  <a:pathLst>
                    <a:path extrusionOk="0" h="6000" w="3309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70" name="Google Shape;570;p22"/>
              <p:cNvSpPr/>
              <p:nvPr/>
            </p:nvSpPr>
            <p:spPr>
              <a:xfrm>
                <a:off x="853926" y="2268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2"/>
              <p:cNvSpPr/>
              <p:nvPr/>
            </p:nvSpPr>
            <p:spPr>
              <a:xfrm>
                <a:off x="1272693" y="1650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2" name="Google Shape;572;p22"/>
            <p:cNvGrpSpPr/>
            <p:nvPr/>
          </p:nvGrpSpPr>
          <p:grpSpPr>
            <a:xfrm>
              <a:off x="294125" y="4807625"/>
              <a:ext cx="425883" cy="216100"/>
              <a:chOff x="259675" y="4807625"/>
              <a:chExt cx="425883" cy="216100"/>
            </a:xfrm>
          </p:grpSpPr>
          <p:sp>
            <p:nvSpPr>
              <p:cNvPr id="573" name="Google Shape;573;p22"/>
              <p:cNvSpPr/>
              <p:nvPr/>
            </p:nvSpPr>
            <p:spPr>
              <a:xfrm flipH="1">
                <a:off x="538673" y="4807625"/>
                <a:ext cx="146885" cy="216100"/>
              </a:xfrm>
              <a:custGeom>
                <a:rect b="b" l="l" r="r" t="t"/>
                <a:pathLst>
                  <a:path extrusionOk="0" h="5164" w="3510">
                    <a:moveTo>
                      <a:pt x="2131" y="1"/>
                    </a:moveTo>
                    <a:lnTo>
                      <a:pt x="1" y="5164"/>
                    </a:lnTo>
                    <a:lnTo>
                      <a:pt x="1379" y="5164"/>
                    </a:lnTo>
                    <a:lnTo>
                      <a:pt x="35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2"/>
              <p:cNvSpPr/>
              <p:nvPr/>
            </p:nvSpPr>
            <p:spPr>
              <a:xfrm flipH="1">
                <a:off x="399195" y="4807625"/>
                <a:ext cx="145797" cy="216100"/>
              </a:xfrm>
              <a:custGeom>
                <a:rect b="b" l="l" r="r" t="t"/>
                <a:pathLst>
                  <a:path extrusionOk="0" h="5164" w="3484">
                    <a:moveTo>
                      <a:pt x="2105" y="1"/>
                    </a:moveTo>
                    <a:lnTo>
                      <a:pt x="0" y="5164"/>
                    </a:lnTo>
                    <a:lnTo>
                      <a:pt x="1353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2"/>
              <p:cNvSpPr/>
              <p:nvPr/>
            </p:nvSpPr>
            <p:spPr>
              <a:xfrm flipH="1">
                <a:off x="259675" y="4807625"/>
                <a:ext cx="145839" cy="216100"/>
              </a:xfrm>
              <a:custGeom>
                <a:rect b="b" l="l" r="r" t="t"/>
                <a:pathLst>
                  <a:path extrusionOk="0" h="5164" w="3485">
                    <a:moveTo>
                      <a:pt x="2131" y="1"/>
                    </a:moveTo>
                    <a:lnTo>
                      <a:pt x="0" y="5164"/>
                    </a:lnTo>
                    <a:lnTo>
                      <a:pt x="1379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0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23"/>
          <p:cNvGrpSpPr/>
          <p:nvPr/>
        </p:nvGrpSpPr>
        <p:grpSpPr>
          <a:xfrm flipH="1">
            <a:off x="-323200" y="4603363"/>
            <a:ext cx="2758303" cy="193976"/>
            <a:chOff x="-344350" y="4817800"/>
            <a:chExt cx="2758303" cy="193976"/>
          </a:xfrm>
        </p:grpSpPr>
        <p:sp>
          <p:nvSpPr>
            <p:cNvPr id="578" name="Google Shape;578;p23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23"/>
          <p:cNvGrpSpPr/>
          <p:nvPr/>
        </p:nvGrpSpPr>
        <p:grpSpPr>
          <a:xfrm flipH="1" rot="10800000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583" name="Google Shape;583;p23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23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595" name="Google Shape;595;p23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3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31"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4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4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4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5" name="Google Shape;615;p24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616" name="Google Shape;616;p24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24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626" name="Google Shape;626;p24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627" name="Google Shape;627;p24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4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4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4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4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4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4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4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4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4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4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9" name="Google Shape;639;p24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24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642" name="Google Shape;642;p24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2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5"/>
          <p:cNvSpPr/>
          <p:nvPr/>
        </p:nvSpPr>
        <p:spPr>
          <a:xfrm>
            <a:off x="1226400" y="657150"/>
            <a:ext cx="6691200" cy="3829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7" name="Google Shape;647;p25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648" name="Google Shape;648;p25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25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658" name="Google Shape;658;p25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659" name="Google Shape;659;p25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5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5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5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5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5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5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5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5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5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5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5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1" name="Google Shape;671;p25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25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674" name="Google Shape;674;p25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5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17" name="Google Shape;17;p4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444976" y="15434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5226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51484" y="10274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7" name="Google Shape;27;p4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8809535" y="50001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4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720000" y="1200975"/>
            <a:ext cx="7704000" cy="33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38" name="Google Shape;38;p4"/>
          <p:cNvGrpSpPr/>
          <p:nvPr/>
        </p:nvGrpSpPr>
        <p:grpSpPr>
          <a:xfrm>
            <a:off x="-344350" y="4817800"/>
            <a:ext cx="2758303" cy="193976"/>
            <a:chOff x="-344350" y="4817800"/>
            <a:chExt cx="2758303" cy="193976"/>
          </a:xfrm>
        </p:grpSpPr>
        <p:sp>
          <p:nvSpPr>
            <p:cNvPr id="39" name="Google Shape;39;p4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5"/>
          <p:cNvGrpSpPr/>
          <p:nvPr/>
        </p:nvGrpSpPr>
        <p:grpSpPr>
          <a:xfrm rot="-5400000">
            <a:off x="1489568" y="3113925"/>
            <a:ext cx="643914" cy="3623066"/>
            <a:chOff x="-7" y="0"/>
            <a:chExt cx="643914" cy="3623066"/>
          </a:xfrm>
        </p:grpSpPr>
        <p:sp>
          <p:nvSpPr>
            <p:cNvPr id="45" name="Google Shape;45;p5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216376" y="14672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5704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584884" y="20180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507951" y="28901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6675935" y="1128258"/>
            <a:ext cx="2468054" cy="4015243"/>
            <a:chOff x="6675935" y="1128258"/>
            <a:chExt cx="2468054" cy="4015243"/>
          </a:xfrm>
        </p:grpSpPr>
        <p:sp>
          <p:nvSpPr>
            <p:cNvPr id="58" name="Google Shape;58;p5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17003" y="4758278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6675935" y="46953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009060" y="49488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479167" y="5018542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5"/>
          <p:cNvGrpSpPr/>
          <p:nvPr/>
        </p:nvGrpSpPr>
        <p:grpSpPr>
          <a:xfrm>
            <a:off x="8424000" y="4807625"/>
            <a:ext cx="425883" cy="216100"/>
            <a:chOff x="259675" y="4807625"/>
            <a:chExt cx="425883" cy="216100"/>
          </a:xfrm>
        </p:grpSpPr>
        <p:sp>
          <p:nvSpPr>
            <p:cNvPr id="74" name="Google Shape;74;p5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5"/>
          <p:cNvGrpSpPr/>
          <p:nvPr/>
        </p:nvGrpSpPr>
        <p:grpSpPr>
          <a:xfrm flipH="1" rot="-5400000">
            <a:off x="-1086325" y="839075"/>
            <a:ext cx="2758303" cy="193976"/>
            <a:chOff x="-344350" y="4817800"/>
            <a:chExt cx="2758303" cy="193976"/>
          </a:xfrm>
        </p:grpSpPr>
        <p:sp>
          <p:nvSpPr>
            <p:cNvPr id="78" name="Google Shape;78;p5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5"/>
          <p:cNvSpPr txBox="1"/>
          <p:nvPr>
            <p:ph idx="1" type="subTitle"/>
          </p:nvPr>
        </p:nvSpPr>
        <p:spPr>
          <a:xfrm>
            <a:off x="1354425" y="2858750"/>
            <a:ext cx="2518500" cy="3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2" type="subTitle"/>
          </p:nvPr>
        </p:nvSpPr>
        <p:spPr>
          <a:xfrm>
            <a:off x="1354425" y="3252350"/>
            <a:ext cx="2518500" cy="8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" name="Google Shape;84;p5"/>
          <p:cNvSpPr txBox="1"/>
          <p:nvPr>
            <p:ph idx="3" type="subTitle"/>
          </p:nvPr>
        </p:nvSpPr>
        <p:spPr>
          <a:xfrm>
            <a:off x="5271100" y="2858750"/>
            <a:ext cx="2518500" cy="3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5"/>
          <p:cNvSpPr txBox="1"/>
          <p:nvPr>
            <p:ph idx="4" type="subTitle"/>
          </p:nvPr>
        </p:nvSpPr>
        <p:spPr>
          <a:xfrm>
            <a:off x="5271100" y="3252350"/>
            <a:ext cx="2518500" cy="8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6" name="Google Shape;86;p5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6"/>
          <p:cNvGrpSpPr/>
          <p:nvPr/>
        </p:nvGrpSpPr>
        <p:grpSpPr>
          <a:xfrm>
            <a:off x="8618859" y="11222"/>
            <a:ext cx="584466" cy="3946393"/>
            <a:chOff x="8559523" y="791447"/>
            <a:chExt cx="584466" cy="3946393"/>
          </a:xfrm>
        </p:grpSpPr>
        <p:sp>
          <p:nvSpPr>
            <p:cNvPr id="89" name="Google Shape;89;p6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6"/>
          <p:cNvGrpSpPr/>
          <p:nvPr/>
        </p:nvGrpSpPr>
        <p:grpSpPr>
          <a:xfrm flipH="1">
            <a:off x="-8" y="1171313"/>
            <a:ext cx="1911014" cy="3882110"/>
            <a:chOff x="7292311" y="1171313"/>
            <a:chExt cx="1911014" cy="3882110"/>
          </a:xfrm>
        </p:grpSpPr>
        <p:sp>
          <p:nvSpPr>
            <p:cNvPr id="101" name="Google Shape;101;p6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flipH="1" rot="10800000">
              <a:off x="7292311" y="48963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6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118" name="Google Shape;118;p6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6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720000" y="1181100"/>
            <a:ext cx="2952600" cy="18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5" name="Google Shape;125;p7"/>
          <p:cNvSpPr txBox="1"/>
          <p:nvPr>
            <p:ph idx="1" type="subTitle"/>
          </p:nvPr>
        </p:nvSpPr>
        <p:spPr>
          <a:xfrm>
            <a:off x="720000" y="3033613"/>
            <a:ext cx="2952600" cy="92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720000" y="1418900"/>
            <a:ext cx="3852000" cy="267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 txBox="1"/>
          <p:nvPr>
            <p:ph type="title"/>
          </p:nvPr>
        </p:nvSpPr>
        <p:spPr>
          <a:xfrm>
            <a:off x="2814450" y="1575000"/>
            <a:ext cx="3515100" cy="84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2814450" y="2626350"/>
            <a:ext cx="3515100" cy="14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33" name="Google Shape;133;p9"/>
          <p:cNvGrpSpPr/>
          <p:nvPr/>
        </p:nvGrpSpPr>
        <p:grpSpPr>
          <a:xfrm flipH="1">
            <a:off x="-8" y="11222"/>
            <a:ext cx="584466" cy="3946393"/>
            <a:chOff x="8559523" y="791447"/>
            <a:chExt cx="584466" cy="3946393"/>
          </a:xfrm>
        </p:grpSpPr>
        <p:sp>
          <p:nvSpPr>
            <p:cNvPr id="134" name="Google Shape;134;p9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9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146" name="Google Shape;146;p9"/>
            <p:cNvSpPr/>
            <p:nvPr/>
          </p:nvSpPr>
          <p:spPr>
            <a:xfrm flipH="1">
              <a:off x="1356776" y="4915675"/>
              <a:ext cx="78673" cy="78715"/>
            </a:xfrm>
            <a:custGeom>
              <a:rect b="b" l="l" r="r" t="t"/>
              <a:pathLst>
                <a:path extrusionOk="0" h="1881" w="188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 flipH="1">
              <a:off x="1088282" y="4915675"/>
              <a:ext cx="77627" cy="78715"/>
            </a:xfrm>
            <a:custGeom>
              <a:rect b="b" l="l" r="r" t="t"/>
              <a:pathLst>
                <a:path extrusionOk="0" h="1881" w="1855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 flipH="1">
              <a:off x="818699" y="4915675"/>
              <a:ext cx="78715" cy="78715"/>
            </a:xfrm>
            <a:custGeom>
              <a:rect b="b" l="l" r="r" t="t"/>
              <a:pathLst>
                <a:path extrusionOk="0" h="1881" w="1881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9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150" name="Google Shape;150;p9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9"/>
          <p:cNvGrpSpPr/>
          <p:nvPr/>
        </p:nvGrpSpPr>
        <p:grpSpPr>
          <a:xfrm>
            <a:off x="7444711" y="1171313"/>
            <a:ext cx="1758614" cy="3882110"/>
            <a:chOff x="7444711" y="1171313"/>
            <a:chExt cx="1758614" cy="3882110"/>
          </a:xfrm>
        </p:grpSpPr>
        <p:sp>
          <p:nvSpPr>
            <p:cNvPr id="154" name="Google Shape;154;p9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0"/>
          <p:cNvGrpSpPr/>
          <p:nvPr/>
        </p:nvGrpSpPr>
        <p:grpSpPr>
          <a:xfrm flipH="1" rot="10800000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172" name="Google Shape;172;p10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10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184" name="Google Shape;184;p10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0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0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10"/>
          <p:cNvGrpSpPr/>
          <p:nvPr/>
        </p:nvGrpSpPr>
        <p:grpSpPr>
          <a:xfrm flipH="1" rot="10800000">
            <a:off x="294125" y="4824706"/>
            <a:ext cx="425883" cy="216100"/>
            <a:chOff x="259675" y="4807625"/>
            <a:chExt cx="425883" cy="216100"/>
          </a:xfrm>
        </p:grpSpPr>
        <p:sp>
          <p:nvSpPr>
            <p:cNvPr id="201" name="Google Shape;201;p10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0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0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10"/>
          <p:cNvGrpSpPr/>
          <p:nvPr/>
        </p:nvGrpSpPr>
        <p:grpSpPr>
          <a:xfrm flipH="1">
            <a:off x="6385700" y="110887"/>
            <a:ext cx="2758303" cy="193976"/>
            <a:chOff x="-344350" y="4817800"/>
            <a:chExt cx="2758303" cy="193976"/>
          </a:xfrm>
        </p:grpSpPr>
        <p:sp>
          <p:nvSpPr>
            <p:cNvPr id="205" name="Google Shape;205;p10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0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0"/>
          <p:cNvSpPr txBox="1"/>
          <p:nvPr>
            <p:ph type="title"/>
          </p:nvPr>
        </p:nvSpPr>
        <p:spPr>
          <a:xfrm>
            <a:off x="1365900" y="436960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6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Recommender SystemS</a:t>
            </a:r>
            <a:endParaRPr/>
          </a:p>
        </p:txBody>
      </p:sp>
      <p:pic>
        <p:nvPicPr>
          <p:cNvPr id="682" name="Google Shape;6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200" y="1604725"/>
            <a:ext cx="7372375" cy="3301449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26"/>
          <p:cNvSpPr txBox="1"/>
          <p:nvPr/>
        </p:nvSpPr>
        <p:spPr>
          <a:xfrm>
            <a:off x="3415825" y="1127725"/>
            <a:ext cx="1865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Quicksand"/>
                <a:ea typeface="Quicksand"/>
                <a:cs typeface="Quicksand"/>
                <a:sym typeface="Quicksand"/>
              </a:rPr>
              <a:t>Amazon</a:t>
            </a:r>
            <a:endParaRPr b="1" sz="19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5"/>
          <p:cNvSpPr/>
          <p:nvPr/>
        </p:nvSpPr>
        <p:spPr>
          <a:xfrm>
            <a:off x="714799" y="458438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7" name="Google Shape;747;p35"/>
          <p:cNvGrpSpPr/>
          <p:nvPr/>
        </p:nvGrpSpPr>
        <p:grpSpPr>
          <a:xfrm>
            <a:off x="7631947" y="633263"/>
            <a:ext cx="636814" cy="120078"/>
            <a:chOff x="8209059" y="198000"/>
            <a:chExt cx="636814" cy="120078"/>
          </a:xfrm>
        </p:grpSpPr>
        <p:sp>
          <p:nvSpPr>
            <p:cNvPr id="748" name="Google Shape;748;p35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1" name="Google Shape;751;p35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752" name="Google Shape;752;p35"/>
          <p:cNvSpPr txBox="1"/>
          <p:nvPr>
            <p:ph idx="2" type="subTitle"/>
          </p:nvPr>
        </p:nvSpPr>
        <p:spPr>
          <a:xfrm>
            <a:off x="714800" y="1252900"/>
            <a:ext cx="7867200" cy="305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Aligning with our original hypothesis, MF-SGD recommender system outputs the best accuracy and coverage. 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Future work: implement lesser known methods, explore more hybrid approaches, test our algorithms on different types of dataset, such as books and foods data, having a dynamic dataset for our </a:t>
            </a:r>
            <a:r>
              <a:rPr lang="en" sz="1700"/>
              <a:t>evaluation</a:t>
            </a:r>
            <a:r>
              <a:rPr lang="en" sz="1700"/>
              <a:t>, and test our algorithms using runtime as a metric.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6"/>
          <p:cNvSpPr txBox="1"/>
          <p:nvPr>
            <p:ph type="title"/>
          </p:nvPr>
        </p:nvSpPr>
        <p:spPr>
          <a:xfrm>
            <a:off x="1992025" y="1643225"/>
            <a:ext cx="5787300" cy="70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Thank You For LISteninG !</a:t>
            </a:r>
            <a:endParaRPr sz="5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7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Recommender SystemS</a:t>
            </a:r>
            <a:endParaRPr/>
          </a:p>
        </p:txBody>
      </p:sp>
      <p:sp>
        <p:nvSpPr>
          <p:cNvPr id="689" name="Google Shape;689;p27"/>
          <p:cNvSpPr txBox="1"/>
          <p:nvPr/>
        </p:nvSpPr>
        <p:spPr>
          <a:xfrm>
            <a:off x="3759363" y="1188250"/>
            <a:ext cx="1865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Quicksand"/>
                <a:ea typeface="Quicksand"/>
                <a:cs typeface="Quicksand"/>
                <a:sym typeface="Quicksand"/>
              </a:rPr>
              <a:t>Netflix</a:t>
            </a:r>
            <a:endParaRPr b="1" sz="19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690" name="Google Shape;6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975" y="1665250"/>
            <a:ext cx="7241875" cy="28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8"/>
          <p:cNvSpPr/>
          <p:nvPr/>
        </p:nvSpPr>
        <p:spPr>
          <a:xfrm>
            <a:off x="714799" y="474832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8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Design</a:t>
            </a:r>
            <a:endParaRPr/>
          </a:p>
        </p:txBody>
      </p:sp>
      <p:grpSp>
        <p:nvGrpSpPr>
          <p:cNvPr id="697" name="Google Shape;697;p28"/>
          <p:cNvGrpSpPr/>
          <p:nvPr/>
        </p:nvGrpSpPr>
        <p:grpSpPr>
          <a:xfrm>
            <a:off x="7631947" y="649694"/>
            <a:ext cx="636814" cy="120078"/>
            <a:chOff x="8209059" y="198000"/>
            <a:chExt cx="636814" cy="120078"/>
          </a:xfrm>
        </p:grpSpPr>
        <p:sp>
          <p:nvSpPr>
            <p:cNvPr id="698" name="Google Shape;698;p28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01" name="Google Shape;7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75" y="1385725"/>
            <a:ext cx="4454149" cy="30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1825" y="1385725"/>
            <a:ext cx="4087375" cy="302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7" name="Google Shape;7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25" y="761175"/>
            <a:ext cx="3552174" cy="368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5075" y="702050"/>
            <a:ext cx="5004374" cy="368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" name="Google Shape;7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41298" cy="38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1"/>
          <p:cNvSpPr/>
          <p:nvPr/>
        </p:nvSpPr>
        <p:spPr>
          <a:xfrm>
            <a:off x="714799" y="474832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1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endParaRPr/>
          </a:p>
        </p:txBody>
      </p:sp>
      <p:grpSp>
        <p:nvGrpSpPr>
          <p:cNvPr id="720" name="Google Shape;720;p31"/>
          <p:cNvGrpSpPr/>
          <p:nvPr/>
        </p:nvGrpSpPr>
        <p:grpSpPr>
          <a:xfrm>
            <a:off x="7631947" y="649694"/>
            <a:ext cx="636814" cy="120078"/>
            <a:chOff x="8209059" y="198000"/>
            <a:chExt cx="636814" cy="120078"/>
          </a:xfrm>
        </p:grpSpPr>
        <p:sp>
          <p:nvSpPr>
            <p:cNvPr id="721" name="Google Shape;721;p31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24" name="Google Shape;7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2225"/>
            <a:ext cx="4747224" cy="32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150" y="1172225"/>
            <a:ext cx="4176048" cy="300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0" name="Google Shape;7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25" y="280825"/>
            <a:ext cx="4348176" cy="39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0500" y="332550"/>
            <a:ext cx="3966324" cy="373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Google Shape;7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2488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1" name="Google Shape;741;p34"/>
          <p:cNvGraphicFramePr/>
          <p:nvPr/>
        </p:nvGraphicFramePr>
        <p:xfrm>
          <a:off x="633800" y="70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{9CE2E39A-5E95-48C8-A0EE-C9DCC1DF8963}</a:tableStyleId>
              </a:tblPr>
              <a:tblGrid>
                <a:gridCol w="2031350"/>
                <a:gridCol w="2031350"/>
                <a:gridCol w="2031350"/>
                <a:gridCol w="2031350"/>
              </a:tblGrid>
              <a:tr h="40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Critics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MSE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Coverage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P-Value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10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Item-based CF, distance sim</a:t>
                      </a:r>
                      <a:r>
                        <a:rPr b="1" lang="en" sz="1100"/>
                        <a:t> Vs</a:t>
                      </a:r>
                      <a:r>
                        <a:rPr lang="en" sz="1100"/>
                        <a:t> </a:t>
                      </a:r>
                      <a:r>
                        <a:rPr lang="en" sz="1100">
                          <a:solidFill>
                            <a:srgbClr val="FF9900"/>
                          </a:solidFill>
                        </a:rPr>
                        <a:t>Hybrid-Pearson CF, pearson sim</a:t>
                      </a:r>
                      <a:endParaRPr sz="1100">
                        <a:solidFill>
                          <a:srgbClr val="FF99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</a:rPr>
                        <a:t>0.7033940428</a:t>
                      </a:r>
                      <a:r>
                        <a:rPr lang="en" sz="1100"/>
                        <a:t> , </a:t>
                      </a:r>
                      <a:r>
                        <a:rPr lang="en" sz="1100">
                          <a:solidFill>
                            <a:srgbClr val="FF9900"/>
                          </a:solidFill>
                          <a:highlight>
                            <a:srgbClr val="FFFFFF"/>
                          </a:highlight>
                        </a:rPr>
                        <a:t>1.0121751967</a:t>
                      </a:r>
                      <a:endParaRPr sz="1100">
                        <a:solidFill>
                          <a:srgbClr val="FF99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00"/>
                          </a:highlight>
                        </a:rPr>
                        <a:t>97029</a:t>
                      </a:r>
                      <a:r>
                        <a:rPr lang="en" sz="1100"/>
                        <a:t>,</a:t>
                      </a:r>
                      <a:r>
                        <a:rPr lang="en" sz="1100">
                          <a:solidFill>
                            <a:srgbClr val="FF9900"/>
                          </a:solidFill>
                        </a:rPr>
                        <a:t> 98124</a:t>
                      </a:r>
                      <a:endParaRPr sz="1100">
                        <a:solidFill>
                          <a:srgbClr val="FF99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0.001324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66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SGD,  </a:t>
                      </a:r>
                      <a:r>
                        <a:rPr b="1" lang="en" sz="1100"/>
                        <a:t>Vs </a:t>
                      </a:r>
                      <a:r>
                        <a:rPr lang="en" sz="1100">
                          <a:solidFill>
                            <a:srgbClr val="FF9900"/>
                          </a:solidFill>
                        </a:rPr>
                        <a:t>FE </a:t>
                      </a:r>
                      <a:endParaRPr sz="1100">
                        <a:solidFill>
                          <a:srgbClr val="FF99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0.9197552285,</a:t>
                      </a:r>
                      <a:r>
                        <a:rPr lang="en" sz="1100">
                          <a:solidFill>
                            <a:srgbClr val="FF9900"/>
                          </a:solidFill>
                        </a:rPr>
                        <a:t>1.0517136</a:t>
                      </a:r>
                      <a:endParaRPr sz="1100">
                        <a:solidFill>
                          <a:srgbClr val="FF99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97504,</a:t>
                      </a:r>
                      <a:r>
                        <a:rPr lang="en" sz="1100">
                          <a:solidFill>
                            <a:srgbClr val="FF9900"/>
                          </a:solidFill>
                        </a:rPr>
                        <a:t> 99743</a:t>
                      </a:r>
                      <a:endParaRPr sz="1100">
                        <a:solidFill>
                          <a:srgbClr val="FF99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1.80704e-108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183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Hybrid pearson CF, sim Vs</a:t>
                      </a:r>
                      <a:r>
                        <a:rPr lang="en" sz="1100">
                          <a:solidFill>
                            <a:srgbClr val="FF9900"/>
                          </a:solidFill>
                        </a:rPr>
                        <a:t> SGD </a:t>
                      </a:r>
                      <a:endParaRPr sz="1100">
                        <a:solidFill>
                          <a:srgbClr val="FF99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</a:rPr>
                        <a:t>1.0121751967</a:t>
                      </a:r>
                      <a:r>
                        <a:rPr lang="en" sz="1100">
                          <a:solidFill>
                            <a:srgbClr val="FF9900"/>
                          </a:solidFill>
                        </a:rPr>
                        <a:t>, 0.9197552285</a:t>
                      </a:r>
                      <a:endParaRPr sz="1100">
                        <a:solidFill>
                          <a:srgbClr val="FF99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98124</a:t>
                      </a:r>
                      <a:r>
                        <a:rPr lang="en" sz="1100">
                          <a:solidFill>
                            <a:srgbClr val="FF9900"/>
                          </a:solidFill>
                        </a:rPr>
                        <a:t> ,97504</a:t>
                      </a:r>
                      <a:endParaRPr sz="1100">
                        <a:solidFill>
                          <a:srgbClr val="FF99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5.53779e-57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rnational Programmers Day by Slidesgo">
  <a:themeElements>
    <a:clrScheme name="Simple Light">
      <a:dk1>
        <a:srgbClr val="FFFFFF"/>
      </a:dk1>
      <a:lt1>
        <a:srgbClr val="FFFFFF"/>
      </a:lt1>
      <a:dk2>
        <a:srgbClr val="011635"/>
      </a:dk2>
      <a:lt2>
        <a:srgbClr val="F99AAA"/>
      </a:lt2>
      <a:accent1>
        <a:srgbClr val="F9CAD2"/>
      </a:accent1>
      <a:accent2>
        <a:srgbClr val="F4DC90"/>
      </a:accent2>
      <a:accent3>
        <a:srgbClr val="00CFBE"/>
      </a:accent3>
      <a:accent4>
        <a:srgbClr val="8791FF"/>
      </a:accent4>
      <a:accent5>
        <a:srgbClr val="5863E0"/>
      </a:accent5>
      <a:accent6>
        <a:srgbClr val="011635"/>
      </a:accent6>
      <a:hlink>
        <a:srgbClr val="849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