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 Slab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57" autoAdjust="0"/>
  </p:normalViewPr>
  <p:slideViewPr>
    <p:cSldViewPr snapToGrid="0">
      <p:cViewPr varScale="1">
        <p:scale>
          <a:sx n="85" d="100"/>
          <a:sy n="85" d="100"/>
        </p:scale>
        <p:origin x="13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story/news/nation/2018/04/18/california-has-eight-10-most-polluted-u-s-cities/524815002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2b32e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2b32e2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2b32e2d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2b32e2d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of reduction of yellow in the second plot: Expanded adoption of green technologies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 “top polluted cities”? 4, maybe specify which cities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list of cities in slide 3 is for year 2018, and although our data set only contains 2000-2015, the report informed our analysis to these 4 cities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2b32e2d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2b32e2d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 fire in Fresno </a:t>
            </a:r>
            <a:r>
              <a:rPr lang="en" sz="1050">
                <a:solidFill>
                  <a:srgbClr val="222222"/>
                </a:solidFill>
                <a:highlight>
                  <a:srgbClr val="F8F9FA"/>
                </a:highlight>
              </a:rPr>
              <a:t>May 20, 2008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LA/LongBeach were grouped in the ranking for some reason, but the data set has them as distinct entries (with LA being worse than LB)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plots show the AQI for 3 cities: LA, SD, Fresno. We decided to analyze these because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-LA: most populated city in CA, and in fact the 2nd most populated city in the entire 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-SD: 2nd most populated in CA; home; reference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-Fresno: The most polluted in 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-Data sets are not uniformly available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2b32e2d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2b32e2d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 trend of stable or decreasing in these 5 years (any reason?)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O3: Ozone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NO2: (nitrogen dioxide)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SO2: (sulfur dioxide)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CO: Carbon Monoxide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Diego presented the highest CO AQI over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Beach, LA and SD had similar NO2 AQI behavior over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 was by far the city that presented the highest O3 AQI over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Beach and San Diego presented the highest values for SO2 AQI over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2b32e2d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2b32e2d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2b32e2d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62b32e2d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is the most prevalent pollutant gas in the US, with the highest O3 AQI levels recorded in Fresno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2b32e2d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2b32e2d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2b32e2d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2b32e2d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2b32e2d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2b32e2d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2b32e2d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2b32e2d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2b32e2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2b32e2d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Sources:http://www.mfe.govt.nz/more/environmental-reporting/air/air-domain-report-2014/why-good-air-quality-important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2b32e2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2b32e2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https://www.usatoday.com/story/news/nation/2018/04/18/california-has-eight-10-most-polluted-u-s-cities/524815002/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2b32e2d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2b32e2d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2b32e2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2b32e2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2b32e2d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2b32e2d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2b32e2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2b32e2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2b32e2d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2b32e2d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2b32e2d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2b32e2d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◎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◉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◎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◉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●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○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600"/>
              <a:buFont typeface="Source Sans Pro"/>
              <a:buChar char="■"/>
              <a:defRPr sz="26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connections-0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◎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◉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44" name="Google Shape;44;p7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5" name="Google Shape;45;p7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7"/>
          <p:cNvCxnSpPr>
            <a:endCxn id="46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7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7"/>
          <p:cNvCxnSpPr/>
          <p:nvPr/>
        </p:nvCxnSpPr>
        <p:spPr>
          <a:xfrm rot="10800000" flipH="1">
            <a:off x="4749075" y="564919"/>
            <a:ext cx="95100" cy="261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usatoday.com/story/news/nation/2018/04/18/california-has-eight-10-most-polluted-u-s-cities/52481500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Analysis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Haocheng Zhu</a:t>
            </a:r>
            <a:endParaRPr sz="2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Isabel Souza Shiratsubaki</a:t>
            </a:r>
            <a:endParaRPr sz="2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Anh Hoang</a:t>
            </a:r>
            <a:endParaRPr sz="2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Group 20</a:t>
            </a:r>
            <a:endParaRPr sz="2200"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t="16929"/>
          <a:stretch/>
        </p:blipFill>
        <p:spPr>
          <a:xfrm>
            <a:off x="76200" y="0"/>
            <a:ext cx="1876350" cy="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86150" y="1047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CA versus Top Polluted Cities in CA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137200" y="996025"/>
            <a:ext cx="2427300" cy="3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number of Moderate air quality measurements increase when we filtered only top polluted cities in CA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◎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Unhealthier air quality measurements were verified between 2000 and 2004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t="30025"/>
          <a:stretch/>
        </p:blipFill>
        <p:spPr>
          <a:xfrm>
            <a:off x="2744788" y="2858325"/>
            <a:ext cx="6366026" cy="19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l="71734" b="70721"/>
          <a:stretch/>
        </p:blipFill>
        <p:spPr>
          <a:xfrm>
            <a:off x="137200" y="3469474"/>
            <a:ext cx="2584599" cy="1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5">
            <a:alphaModFix/>
          </a:blip>
          <a:srcRect t="28197"/>
          <a:stretch/>
        </p:blipFill>
        <p:spPr>
          <a:xfrm>
            <a:off x="2716900" y="782125"/>
            <a:ext cx="6421803" cy="20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l="71734" b="70721"/>
          <a:stretch/>
        </p:blipFill>
        <p:spPr>
          <a:xfrm>
            <a:off x="187650" y="3386561"/>
            <a:ext cx="2584599" cy="1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050" y="0"/>
            <a:ext cx="6422576" cy="491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 rot="10800000" flipH="1">
            <a:off x="2842075" y="1132725"/>
            <a:ext cx="474300" cy="5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4"/>
          <p:cNvSpPr txBox="1"/>
          <p:nvPr/>
        </p:nvSpPr>
        <p:spPr>
          <a:xfrm>
            <a:off x="2550313" y="164752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cxnSp>
        <p:nvCxnSpPr>
          <p:cNvPr id="156" name="Google Shape;156;p24"/>
          <p:cNvCxnSpPr/>
          <p:nvPr/>
        </p:nvCxnSpPr>
        <p:spPr>
          <a:xfrm rot="10800000" flipH="1">
            <a:off x="2833600" y="2587275"/>
            <a:ext cx="48300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4"/>
          <p:cNvSpPr txBox="1"/>
          <p:nvPr/>
        </p:nvSpPr>
        <p:spPr>
          <a:xfrm>
            <a:off x="2541838" y="3100575"/>
            <a:ext cx="447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6096150" y="3386550"/>
            <a:ext cx="348300" cy="239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 rot="10800000" flipH="1">
            <a:off x="2842075" y="3809925"/>
            <a:ext cx="1392300" cy="8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4"/>
          <p:cNvSpPr txBox="1"/>
          <p:nvPr/>
        </p:nvSpPr>
        <p:spPr>
          <a:xfrm>
            <a:off x="2388174" y="4553625"/>
            <a:ext cx="8520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Fresno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75625" y="157175"/>
            <a:ext cx="2769600" cy="3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Fresno was the city that presented the worst air quality among other polluted cities, especially in 2008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Overall, LA presents worse air quality than SD over time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455" y="0"/>
            <a:ext cx="4601544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25"/>
            <a:ext cx="4505248" cy="239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3" y="2711648"/>
            <a:ext cx="4444927" cy="239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690" y="2716923"/>
            <a:ext cx="4364110" cy="232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5668125" y="1392850"/>
            <a:ext cx="2808000" cy="22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O3 was the most prevalent pollutant gas followed by NO2, SO2 and CO over the period of 2000 to 2016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09" y="705334"/>
            <a:ext cx="5040050" cy="33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786150" y="11093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California air quality is one of the worst in US and it presents bad performance compared to the average of US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Top most polluted cities in CA presented higher AQI than the average in CA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Ozone is the most prevalent pollutant gas in the US, with the highest recorded O3 AQI levels recorded in Fresno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Our results confirm that California is a leader in air pollution among other states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measurements over time per category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5" y="1595887"/>
            <a:ext cx="8563274" cy="24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Index (AQI) - EPA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295344"/>
            <a:ext cx="4867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435525" y="1412500"/>
            <a:ext cx="3766800" cy="2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Air quality is fundamental to our well-being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On average, a person inhales about 14,000 litres of air every day, and the presence of contaminants in this air can adversely affect people’s health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Global warming is serious concern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25" y="925145"/>
            <a:ext cx="4578351" cy="32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765575" y="1087125"/>
            <a:ext cx="3568800" cy="34449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California has eight out of ten most polluted cities in the nation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Los Angeles/Long Beach and San Diego area took the dubious distinction of being the nation's most ozone-polluted city as it has for nearly the entire 19-year history of the report.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Outdoor air pollution continues to threaten the lives and health of millions of people in the U.S.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5" y="1349800"/>
            <a:ext cx="3871294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73575" y="4440900"/>
            <a:ext cx="8567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https://www.usatoday.com/story/news/nation/2018/04/18/california-has-eight-10-most-polluted-u-s-cities/524815002/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78975" y="929050"/>
            <a:ext cx="40884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Pollution levels from 2014 to 2016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442475" y="598575"/>
            <a:ext cx="20676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Objective</a:t>
            </a:r>
            <a:endParaRPr sz="3000" b="1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85475" y="1990050"/>
            <a:ext cx="7948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Creating a system to analyze the air quality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based on locations, its content and time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 b="1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Pollution in US open dataset: https://www.kaggle.com/sogun3/uspollution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dataset presents information about the state, the county, the city, the date of the measurements (from 2000 to 2016), and measurements of the pollutants level in the air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dataset format is csv (size: 382 MB)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451550" y="197825"/>
            <a:ext cx="5268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EPA Category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570300" y="678425"/>
            <a:ext cx="8343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Using the data from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Quality Index (AQI) Basics to rate the air quality of each state and difference time of the year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5" y="1434925"/>
            <a:ext cx="8655377" cy="348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414025" y="3923150"/>
            <a:ext cx="85206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Air quality was measured across 50 states. However, the number of data values were vary from state to state</a:t>
            </a:r>
            <a:r>
              <a:rPr lang="en"/>
              <a:t>.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5" y="0"/>
            <a:ext cx="8853801" cy="415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543500" y="369600"/>
            <a:ext cx="78084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Top 10 States with Highest Average of AQI Max from 2011-2015</a:t>
            </a:r>
            <a:endParaRPr sz="2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050" y="966425"/>
            <a:ext cx="6242424" cy="4177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 flipH="1">
            <a:off x="7362925" y="1628425"/>
            <a:ext cx="201600" cy="5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1"/>
          <p:cNvSpPr txBox="1"/>
          <p:nvPr/>
        </p:nvSpPr>
        <p:spPr>
          <a:xfrm>
            <a:off x="7465800" y="1308613"/>
            <a:ext cx="627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2383950" y="108800"/>
            <a:ext cx="4159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EPA Classification   CA vs U.S.A </a:t>
            </a:r>
            <a:r>
              <a:rPr lang="en" sz="1800" b="1"/>
              <a:t>Average</a:t>
            </a:r>
            <a:endParaRPr sz="1800" b="1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100"/>
            <a:ext cx="4773375" cy="35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5100"/>
            <a:ext cx="4646925" cy="371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414825" y="4339750"/>
            <a:ext cx="77724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California has much more percentage of unhealthy days than U.S average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 Slab</vt:lpstr>
      <vt:lpstr>Source Sans Pro</vt:lpstr>
      <vt:lpstr>Cordelia template</vt:lpstr>
      <vt:lpstr>Air Quality Analysis</vt:lpstr>
      <vt:lpstr>Overview</vt:lpstr>
      <vt:lpstr>Motivation</vt:lpstr>
      <vt:lpstr>Objective</vt:lpstr>
      <vt:lpstr>Datasets</vt:lpstr>
      <vt:lpstr>Methodology: EPA Category</vt:lpstr>
      <vt:lpstr>PowerPoint Presentation</vt:lpstr>
      <vt:lpstr>PowerPoint Presentation</vt:lpstr>
      <vt:lpstr>PowerPoint Presentation</vt:lpstr>
      <vt:lpstr>Air Quality CA versus Top Polluted Cities in CA</vt:lpstr>
      <vt:lpstr>PowerPoint Presentation</vt:lpstr>
      <vt:lpstr>PowerPoint Presentation</vt:lpstr>
      <vt:lpstr>PowerPoint Presentation</vt:lpstr>
      <vt:lpstr>Conclusion</vt:lpstr>
      <vt:lpstr>THANK YOU  </vt:lpstr>
      <vt:lpstr>Appendix  </vt:lpstr>
      <vt:lpstr>Air quality measurements over time per category</vt:lpstr>
      <vt:lpstr>Air Quality Index (AQI) - EPA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Analysis</dc:title>
  <cp:lastModifiedBy>Isabel Shiratsubaki</cp:lastModifiedBy>
  <cp:revision>1</cp:revision>
  <dcterms:modified xsi:type="dcterms:W3CDTF">2018-12-03T05:18:20Z</dcterms:modified>
</cp:coreProperties>
</file>