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11/18/2019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Wearable Metronome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10/15/2019</a:t>
            </a:r>
          </a:p>
          <a:p>
            <a:r>
              <a:rPr lang="en-US" dirty="0"/>
              <a:t>Hoang Vu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wearable metronome/sound sensor, functions include:</a:t>
            </a:r>
          </a:p>
          <a:p>
            <a:pPr lvl="1"/>
            <a:r>
              <a:rPr lang="en-US" dirty="0"/>
              <a:t>Vibrates at a set tempo</a:t>
            </a:r>
          </a:p>
          <a:p>
            <a:pPr lvl="1"/>
            <a:r>
              <a:rPr lang="en-US" dirty="0"/>
              <a:t>LED patterns according to noise level</a:t>
            </a:r>
          </a:p>
          <a:p>
            <a:pPr lvl="1"/>
            <a:r>
              <a:rPr lang="en-US" dirty="0"/>
              <a:t>Optional (different mode for different rhythms/scales)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Advantage: replace traditional sound metronome with vibrational indication direct to musicians</a:t>
            </a:r>
          </a:p>
          <a:p>
            <a:pPr lvl="1"/>
            <a:r>
              <a:rPr lang="en-US" dirty="0"/>
              <a:t>Do not interfere with recording </a:t>
            </a:r>
          </a:p>
          <a:p>
            <a:pPr lvl="1"/>
            <a:r>
              <a:rPr lang="en-US" dirty="0"/>
              <a:t>Usable in loud noise situation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85C743-F2AA-42F9-A7BA-FA28406F3AF8}"/>
              </a:ext>
            </a:extLst>
          </p:cNvPr>
          <p:cNvGrpSpPr/>
          <p:nvPr/>
        </p:nvGrpSpPr>
        <p:grpSpPr>
          <a:xfrm>
            <a:off x="185236" y="1447800"/>
            <a:ext cx="8256119" cy="4572000"/>
            <a:chOff x="185236" y="1447800"/>
            <a:chExt cx="8256119" cy="4572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763156-935D-4EFD-8A13-C05087682CB9}"/>
                </a:ext>
              </a:extLst>
            </p:cNvPr>
            <p:cNvSpPr/>
            <p:nvPr/>
          </p:nvSpPr>
          <p:spPr>
            <a:xfrm>
              <a:off x="2289648" y="1447800"/>
              <a:ext cx="2286000" cy="3429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PocketBeagle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45BE113-C178-4659-B1D6-07F218193B97}"/>
                </a:ext>
              </a:extLst>
            </p:cNvPr>
            <p:cNvSpPr/>
            <p:nvPr/>
          </p:nvSpPr>
          <p:spPr>
            <a:xfrm>
              <a:off x="5087124" y="1697156"/>
              <a:ext cx="2966126" cy="642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LED + 680 Ohms resistor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7AA82DF-0174-4D07-9CDA-8D81AB67F42F}"/>
                </a:ext>
              </a:extLst>
            </p:cNvPr>
            <p:cNvSpPr/>
            <p:nvPr/>
          </p:nvSpPr>
          <p:spPr>
            <a:xfrm>
              <a:off x="190500" y="2552700"/>
              <a:ext cx="1676400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Bank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553B70-5F71-4989-AA93-8174D6082080}"/>
                </a:ext>
              </a:extLst>
            </p:cNvPr>
            <p:cNvSpPr/>
            <p:nvPr/>
          </p:nvSpPr>
          <p:spPr>
            <a:xfrm>
              <a:off x="5094681" y="2471501"/>
              <a:ext cx="2051726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Vibrational Motor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94F00F0-1065-4FB0-9A07-5E1BC00F27DD}"/>
                </a:ext>
              </a:extLst>
            </p:cNvPr>
            <p:cNvSpPr/>
            <p:nvPr/>
          </p:nvSpPr>
          <p:spPr>
            <a:xfrm>
              <a:off x="2406785" y="5372100"/>
              <a:ext cx="2051726" cy="647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4-digit 7-segment Display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34F1E-84FF-4041-ABA1-44A563370EC4}"/>
                </a:ext>
              </a:extLst>
            </p:cNvPr>
            <p:cNvSpPr txBox="1"/>
            <p:nvPr/>
          </p:nvSpPr>
          <p:spPr>
            <a:xfrm>
              <a:off x="2362200" y="2568773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 Port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9A8DB3-8654-4380-ADCB-E4AA3D457FE8}"/>
                </a:ext>
              </a:extLst>
            </p:cNvPr>
            <p:cNvSpPr txBox="1"/>
            <p:nvPr/>
          </p:nvSpPr>
          <p:spPr>
            <a:xfrm>
              <a:off x="2956398" y="4506882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I2C2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C26F4-E533-4CCE-9E70-B6B304563B30}"/>
                </a:ext>
              </a:extLst>
            </p:cNvPr>
            <p:cNvSpPr txBox="1"/>
            <p:nvPr/>
          </p:nvSpPr>
          <p:spPr>
            <a:xfrm>
              <a:off x="3666925" y="1678161"/>
              <a:ext cx="952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PWM0BPWM1A</a:t>
              </a:r>
            </a:p>
            <a:p>
              <a:r>
                <a:rPr lang="en-US" sz="1400" dirty="0"/>
                <a:t>PWM2B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B862E1-746F-40C9-82F7-EE2DDE32155A}"/>
                </a:ext>
              </a:extLst>
            </p:cNvPr>
            <p:cNvCxnSpPr>
              <a:cxnSpLocks/>
              <a:stCxn id="31" idx="1"/>
              <a:endCxn id="28" idx="3"/>
            </p:cNvCxnSpPr>
            <p:nvPr/>
          </p:nvCxnSpPr>
          <p:spPr>
            <a:xfrm flipH="1">
              <a:off x="1866900" y="272266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5DC238-DAC5-4199-9786-1AA8A0084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352" y="2039746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98A298-7251-4028-BC9A-90256125A8C5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V="1">
              <a:off x="3432648" y="4876800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BE106F-BEDA-451E-80D5-CFD04FACE425}"/>
                </a:ext>
              </a:extLst>
            </p:cNvPr>
            <p:cNvSpPr txBox="1"/>
            <p:nvPr/>
          </p:nvSpPr>
          <p:spPr>
            <a:xfrm>
              <a:off x="3666925" y="2502410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GPIO58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3065E7-692B-4641-8FC4-7A779F3CC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30" y="2660844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96C474-36B7-4985-AE01-193F8340F932}"/>
                </a:ext>
              </a:extLst>
            </p:cNvPr>
            <p:cNvGrpSpPr/>
            <p:nvPr/>
          </p:nvGrpSpPr>
          <p:grpSpPr>
            <a:xfrm>
              <a:off x="3681459" y="3626020"/>
              <a:ext cx="4759896" cy="1250780"/>
              <a:chOff x="3985563" y="3549820"/>
              <a:chExt cx="4701237" cy="1235366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FB274F3-DE6A-4526-89FE-8BFB683979A4}"/>
                  </a:ext>
                </a:extLst>
              </p:cNvPr>
              <p:cNvSpPr/>
              <p:nvPr/>
            </p:nvSpPr>
            <p:spPr>
              <a:xfrm>
                <a:off x="5243271" y="3768819"/>
                <a:ext cx="2643430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Multifunctional Button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8873F0-C7D8-4673-88D6-C55231D30BFC}"/>
                  </a:ext>
                </a:extLst>
              </p:cNvPr>
              <p:cNvSpPr txBox="1"/>
              <p:nvPr/>
            </p:nvSpPr>
            <p:spPr>
              <a:xfrm>
                <a:off x="4243260" y="3549820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3.3V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3B4ADB-603D-44D7-99EB-4CAE975C9764}"/>
                  </a:ext>
                </a:extLst>
              </p:cNvPr>
              <p:cNvSpPr txBox="1"/>
              <p:nvPr/>
            </p:nvSpPr>
            <p:spPr>
              <a:xfrm>
                <a:off x="4222210" y="4445826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GND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F56EDA-302F-41C8-8ADE-1C2ACD21150C}"/>
                  </a:ext>
                </a:extLst>
              </p:cNvPr>
              <p:cNvSpPr txBox="1"/>
              <p:nvPr/>
            </p:nvSpPr>
            <p:spPr>
              <a:xfrm>
                <a:off x="3985563" y="3794417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GPIO117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05D30B-E3BB-4686-84FC-9FBA4704ADDD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 flipV="1">
                <a:off x="4870379" y="3934143"/>
                <a:ext cx="37289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49077B29-A451-4003-93A1-E85C6A2ADE01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4877673" y="3698308"/>
                <a:ext cx="1687313" cy="7051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343CF977-9C39-4E77-9370-7A33A81C62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8300" y="4525901"/>
                <a:ext cx="1211094" cy="7547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3FCD60C-E69E-42A9-8BEE-C6E0EE69BD08}"/>
                  </a:ext>
                </a:extLst>
              </p:cNvPr>
              <p:cNvSpPr/>
              <p:nvPr/>
            </p:nvSpPr>
            <p:spPr>
              <a:xfrm>
                <a:off x="6019394" y="4442286"/>
                <a:ext cx="2400297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330 Ohms Resistor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5B3255C-D439-4C6D-9355-EFFD63C41100}"/>
                  </a:ext>
                </a:extLst>
              </p:cNvPr>
              <p:cNvCxnSpPr/>
              <p:nvPr/>
            </p:nvCxnSpPr>
            <p:spPr>
              <a:xfrm>
                <a:off x="5056388" y="3937206"/>
                <a:ext cx="0" cy="33457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C4FF2B3-3B85-4599-BA77-B547A0FC9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351" y="4274955"/>
                <a:ext cx="3634449" cy="17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12169E-F5C1-4C8F-BB5F-7A99D4ABE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4292214"/>
                <a:ext cx="0" cy="3153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100473-510B-44C6-A627-7D31EFECC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11858" y="4607610"/>
                <a:ext cx="27494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D61988-ED62-4AFE-A801-E15091248F4E}"/>
                </a:ext>
              </a:extLst>
            </p:cNvPr>
            <p:cNvSpPr txBox="1"/>
            <p:nvPr/>
          </p:nvSpPr>
          <p:spPr>
            <a:xfrm>
              <a:off x="2371615" y="4116424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DC061D-082D-41AD-AC34-9796B39337F2}"/>
                </a:ext>
              </a:extLst>
            </p:cNvPr>
            <p:cNvSpPr/>
            <p:nvPr/>
          </p:nvSpPr>
          <p:spPr>
            <a:xfrm>
              <a:off x="185236" y="3307391"/>
              <a:ext cx="1676400" cy="19928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Microphone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(through </a:t>
              </a:r>
              <a:r>
                <a:rPr lang="en-US" dirty="0" err="1">
                  <a:solidFill>
                    <a:schemeClr val="tx1"/>
                  </a:solidFill>
                </a:rPr>
                <a:t>microusb</a:t>
              </a:r>
              <a:r>
                <a:rPr lang="en-US" dirty="0">
                  <a:solidFill>
                    <a:schemeClr val="tx1"/>
                  </a:solidFill>
                </a:rPr>
                <a:t> breakout board and audio adapter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EA5D87-13F3-4673-9DD7-73D4AB6B51B8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1861636" y="4295651"/>
              <a:ext cx="493668" cy="8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337D89-5B72-485C-9E53-786AAD88DF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0112" y="2255610"/>
              <a:ext cx="493235" cy="10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4B4E6E-FC26-49B3-90E3-83959D99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853" y="180651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 descr="A close up of a device&#10;&#10;Description automatically generated">
            <a:extLst>
              <a:ext uri="{FF2B5EF4-FFF2-40B4-BE49-F238E27FC236}">
                <a16:creationId xmlns:a16="http://schemas.microsoft.com/office/drawing/2014/main" id="{1036802F-7304-48F5-8CF6-5BE3A2FE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94" y="125520"/>
            <a:ext cx="3860483" cy="1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65426-ACF7-45C3-A7EC-264104A5518D}"/>
              </a:ext>
            </a:extLst>
          </p:cNvPr>
          <p:cNvSpPr txBox="1"/>
          <p:nvPr/>
        </p:nvSpPr>
        <p:spPr>
          <a:xfrm>
            <a:off x="2298757" y="2347183"/>
            <a:ext cx="4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81A0AE-3E47-48FC-9A41-935CC3DB2370}"/>
              </a:ext>
            </a:extLst>
          </p:cNvPr>
          <p:cNvSpPr txBox="1"/>
          <p:nvPr/>
        </p:nvSpPr>
        <p:spPr>
          <a:xfrm>
            <a:off x="4977225" y="1432277"/>
            <a:ext cx="7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3.3V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ADE83-F015-4F41-9CBE-0653FD39AAF7}"/>
              </a:ext>
            </a:extLst>
          </p:cNvPr>
          <p:cNvSpPr txBox="1"/>
          <p:nvPr/>
        </p:nvSpPr>
        <p:spPr>
          <a:xfrm>
            <a:off x="7646152" y="2465432"/>
            <a:ext cx="96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85 mA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A83D5C7-8DDB-4E47-9647-1116F1C37341}"/>
              </a:ext>
            </a:extLst>
          </p:cNvPr>
          <p:cNvGrpSpPr/>
          <p:nvPr/>
        </p:nvGrpSpPr>
        <p:grpSpPr>
          <a:xfrm>
            <a:off x="625311" y="1426211"/>
            <a:ext cx="8256119" cy="4572000"/>
            <a:chOff x="185236" y="1447800"/>
            <a:chExt cx="8256119" cy="457200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B9F6742-B86B-4060-922F-15523269B414}"/>
                </a:ext>
              </a:extLst>
            </p:cNvPr>
            <p:cNvSpPr/>
            <p:nvPr/>
          </p:nvSpPr>
          <p:spPr>
            <a:xfrm>
              <a:off x="2289648" y="1447800"/>
              <a:ext cx="2286000" cy="3429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PocketBeagle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51A7724-8607-4F9D-9E8A-4666FE868248}"/>
                </a:ext>
              </a:extLst>
            </p:cNvPr>
            <p:cNvSpPr/>
            <p:nvPr/>
          </p:nvSpPr>
          <p:spPr>
            <a:xfrm>
              <a:off x="5087124" y="1697156"/>
              <a:ext cx="2966126" cy="642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LED + 680 Ohms resistor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42240B0-CA7D-4751-95B5-F3010BB3A727}"/>
                </a:ext>
              </a:extLst>
            </p:cNvPr>
            <p:cNvSpPr/>
            <p:nvPr/>
          </p:nvSpPr>
          <p:spPr>
            <a:xfrm>
              <a:off x="190500" y="2552700"/>
              <a:ext cx="1676400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Bank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5DEFF051-C08B-402B-991B-BFF5EF1EE6DA}"/>
                </a:ext>
              </a:extLst>
            </p:cNvPr>
            <p:cNvSpPr/>
            <p:nvPr/>
          </p:nvSpPr>
          <p:spPr>
            <a:xfrm>
              <a:off x="5094681" y="2471501"/>
              <a:ext cx="2051726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Vibrational Motor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48181D7-4213-4C5D-AFC1-E57E85656D0B}"/>
                </a:ext>
              </a:extLst>
            </p:cNvPr>
            <p:cNvSpPr/>
            <p:nvPr/>
          </p:nvSpPr>
          <p:spPr>
            <a:xfrm>
              <a:off x="2406785" y="5372100"/>
              <a:ext cx="2051726" cy="647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4-digit 7-segment Display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AE8D46-4358-4679-AD9F-2B9EF7D69924}"/>
                </a:ext>
              </a:extLst>
            </p:cNvPr>
            <p:cNvSpPr txBox="1"/>
            <p:nvPr/>
          </p:nvSpPr>
          <p:spPr>
            <a:xfrm>
              <a:off x="2362200" y="2568773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 Port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C9996EB-5E07-4E59-9652-0C3FDB98BFDC}"/>
                </a:ext>
              </a:extLst>
            </p:cNvPr>
            <p:cNvSpPr txBox="1"/>
            <p:nvPr/>
          </p:nvSpPr>
          <p:spPr>
            <a:xfrm>
              <a:off x="2956398" y="4506882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I2C2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503D6C8-8136-4FF4-A7EC-6D97385BA3EA}"/>
                </a:ext>
              </a:extLst>
            </p:cNvPr>
            <p:cNvSpPr txBox="1"/>
            <p:nvPr/>
          </p:nvSpPr>
          <p:spPr>
            <a:xfrm>
              <a:off x="3666925" y="1678161"/>
              <a:ext cx="952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PWM0BPWM1A</a:t>
              </a:r>
            </a:p>
            <a:p>
              <a:r>
                <a:rPr lang="en-US" sz="1400" dirty="0"/>
                <a:t>PWM2B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78581E-4580-46C7-BD0E-21242710DAE8}"/>
                </a:ext>
              </a:extLst>
            </p:cNvPr>
            <p:cNvCxnSpPr>
              <a:cxnSpLocks/>
              <a:stCxn id="83" idx="1"/>
              <a:endCxn id="80" idx="3"/>
            </p:cNvCxnSpPr>
            <p:nvPr/>
          </p:nvCxnSpPr>
          <p:spPr>
            <a:xfrm flipH="1">
              <a:off x="1866900" y="272266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BD4F878-D3CE-46E8-9541-61ED1CC5D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352" y="2039746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52D6A4-76F3-4DD9-BEF5-A93DB206F1A2}"/>
                </a:ext>
              </a:extLst>
            </p:cNvPr>
            <p:cNvCxnSpPr>
              <a:cxnSpLocks/>
              <a:stCxn id="82" idx="0"/>
              <a:endCxn id="78" idx="2"/>
            </p:cNvCxnSpPr>
            <p:nvPr/>
          </p:nvCxnSpPr>
          <p:spPr>
            <a:xfrm flipV="1">
              <a:off x="3432648" y="4876800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817B92-C052-4A1D-A43B-5297414547CA}"/>
                </a:ext>
              </a:extLst>
            </p:cNvPr>
            <p:cNvSpPr txBox="1"/>
            <p:nvPr/>
          </p:nvSpPr>
          <p:spPr>
            <a:xfrm>
              <a:off x="3666925" y="2502410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GPIO58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8EFB45-2FAC-45F2-AE2B-DB779C6D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30" y="2660844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9F14637-C184-4023-B801-714D4D20CBF7}"/>
                </a:ext>
              </a:extLst>
            </p:cNvPr>
            <p:cNvGrpSpPr/>
            <p:nvPr/>
          </p:nvGrpSpPr>
          <p:grpSpPr>
            <a:xfrm>
              <a:off x="3681459" y="3776360"/>
              <a:ext cx="4759896" cy="1100439"/>
              <a:chOff x="3985563" y="3698308"/>
              <a:chExt cx="4701237" cy="1086878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EB090085-4A1F-4CB8-94DE-3D37B2D93021}"/>
                  </a:ext>
                </a:extLst>
              </p:cNvPr>
              <p:cNvSpPr/>
              <p:nvPr/>
            </p:nvSpPr>
            <p:spPr>
              <a:xfrm>
                <a:off x="5243271" y="3768819"/>
                <a:ext cx="2643430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Multifunctional Button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33F6476-D480-4B8B-91F3-B5053672177D}"/>
                  </a:ext>
                </a:extLst>
              </p:cNvPr>
              <p:cNvSpPr txBox="1"/>
              <p:nvPr/>
            </p:nvSpPr>
            <p:spPr>
              <a:xfrm>
                <a:off x="4222210" y="4445826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GND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92674D8-D4F9-43FC-91B4-7433AE0C24D7}"/>
                  </a:ext>
                </a:extLst>
              </p:cNvPr>
              <p:cNvSpPr txBox="1"/>
              <p:nvPr/>
            </p:nvSpPr>
            <p:spPr>
              <a:xfrm>
                <a:off x="3985563" y="3794417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GPIO117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D452A0A-89A2-4FBD-B3C4-6C240C43F2C4}"/>
                  </a:ext>
                </a:extLst>
              </p:cNvPr>
              <p:cNvCxnSpPr>
                <a:cxnSpLocks/>
                <a:stCxn id="97" idx="1"/>
              </p:cNvCxnSpPr>
              <p:nvPr/>
            </p:nvCxnSpPr>
            <p:spPr>
              <a:xfrm flipH="1" flipV="1">
                <a:off x="4870379" y="3934143"/>
                <a:ext cx="37289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9BA8B5-056B-4A41-BA9C-8425B4982E33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>
                <a:off x="4877673" y="3698308"/>
                <a:ext cx="1687313" cy="7051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313D2F21-4AEC-4424-BD8E-A3E4351881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8300" y="4525901"/>
                <a:ext cx="1211094" cy="7547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7EB3E8F6-A3AE-4C78-A0AE-C8F5EB513D44}"/>
                  </a:ext>
                </a:extLst>
              </p:cNvPr>
              <p:cNvSpPr/>
              <p:nvPr/>
            </p:nvSpPr>
            <p:spPr>
              <a:xfrm>
                <a:off x="6019394" y="4442286"/>
                <a:ext cx="2400297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330 Ohms Resistor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D018420-8052-4482-B2C6-267E62EA719A}"/>
                  </a:ext>
                </a:extLst>
              </p:cNvPr>
              <p:cNvCxnSpPr/>
              <p:nvPr/>
            </p:nvCxnSpPr>
            <p:spPr>
              <a:xfrm>
                <a:off x="5056388" y="3937206"/>
                <a:ext cx="0" cy="33457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3377034-FDE9-426D-8EFD-AF69255E0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351" y="4274955"/>
                <a:ext cx="3634449" cy="17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3645D50-3ACA-4896-9BBC-41BB567B2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4292214"/>
                <a:ext cx="0" cy="3153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1266712-E014-4210-AFAD-BDB20035E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11858" y="4607610"/>
                <a:ext cx="27494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9B7685-EA55-4F23-A4C4-246D3FCD82E3}"/>
                </a:ext>
              </a:extLst>
            </p:cNvPr>
            <p:cNvSpPr txBox="1"/>
            <p:nvPr/>
          </p:nvSpPr>
          <p:spPr>
            <a:xfrm>
              <a:off x="2371615" y="4116424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USB1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C3A9A2D-8417-460E-BBE8-75A6BBB288DF}"/>
                </a:ext>
              </a:extLst>
            </p:cNvPr>
            <p:cNvSpPr/>
            <p:nvPr/>
          </p:nvSpPr>
          <p:spPr>
            <a:xfrm>
              <a:off x="185236" y="3307391"/>
              <a:ext cx="1676400" cy="19928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Microphone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(through </a:t>
              </a:r>
              <a:r>
                <a:rPr lang="en-US" dirty="0" err="1">
                  <a:solidFill>
                    <a:schemeClr val="tx1"/>
                  </a:solidFill>
                </a:rPr>
                <a:t>microusb</a:t>
              </a:r>
              <a:r>
                <a:rPr lang="en-US" dirty="0">
                  <a:solidFill>
                    <a:schemeClr val="tx1"/>
                  </a:solidFill>
                </a:rPr>
                <a:t> breakout board and audio adapter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77862B-D658-434B-8FC8-5F6463981E01}"/>
                </a:ext>
              </a:extLst>
            </p:cNvPr>
            <p:cNvCxnSpPr>
              <a:cxnSpLocks/>
              <a:endCxn id="93" idx="3"/>
            </p:cNvCxnSpPr>
            <p:nvPr/>
          </p:nvCxnSpPr>
          <p:spPr>
            <a:xfrm flipH="1">
              <a:off x="1861636" y="4295651"/>
              <a:ext cx="493668" cy="8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D0C11BE-88E8-4DA9-BA28-EB8A17B8D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0112" y="2255610"/>
              <a:ext cx="493235" cy="10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54F9C6-F894-4581-AD09-78C9A9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853" y="180651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A51AC7D-B329-472E-AA64-9343B0CB045B}"/>
              </a:ext>
            </a:extLst>
          </p:cNvPr>
          <p:cNvSpPr txBox="1"/>
          <p:nvPr/>
        </p:nvSpPr>
        <p:spPr>
          <a:xfrm>
            <a:off x="5017181" y="2280977"/>
            <a:ext cx="7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3.3V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1B4A5BD-ADD0-4D9C-99F9-594EA5D324C5}"/>
              </a:ext>
            </a:extLst>
          </p:cNvPr>
          <p:cNvSpPr txBox="1"/>
          <p:nvPr/>
        </p:nvSpPr>
        <p:spPr>
          <a:xfrm>
            <a:off x="4988529" y="3402164"/>
            <a:ext cx="7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3.3V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86573A37-EF7E-4037-8804-5B93336B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94" y="125520"/>
            <a:ext cx="3860483" cy="1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Fritzing Diagram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86573A37-EF7E-4037-8804-5B93336B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90700"/>
            <a:ext cx="8534400" cy="34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870719"/>
              </p:ext>
            </p:extLst>
          </p:nvPr>
        </p:nvGraphicFramePr>
        <p:xfrm>
          <a:off x="609600" y="1295400"/>
          <a:ext cx="10972800" cy="50023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34366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/>
                        <a:t>Small vibrational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34366">
                <a:tc>
                  <a:txBody>
                    <a:bodyPr/>
                    <a:lstStyle/>
                    <a:p>
                      <a:r>
                        <a:rPr lang="en-US" dirty="0" err="1"/>
                        <a:t>Microroller</a:t>
                      </a:r>
                      <a:r>
                        <a:rPr lang="en-US" dirty="0"/>
                        <a:t>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1719"/>
                  </a:ext>
                </a:extLst>
              </a:tr>
              <a:tr h="99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LED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490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4-digit 7-segment LCD Display I2C Adafruit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9032"/>
                  </a:ext>
                </a:extLst>
              </a:tr>
              <a:tr h="761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Microphone USB Clip-on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761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10,000 mA power bank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04221"/>
                  </a:ext>
                </a:extLst>
              </a:tr>
              <a:tr h="918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Sport Armband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9379</TotalTime>
  <Words>204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Wearable Metronome Proposal</vt:lpstr>
      <vt:lpstr>Background Information</vt:lpstr>
      <vt:lpstr>System Block Diagram</vt:lpstr>
      <vt:lpstr>Power Block Diagram</vt:lpstr>
      <vt:lpstr>Fritzing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Leo Vũ</cp:lastModifiedBy>
  <cp:revision>416</cp:revision>
  <dcterms:created xsi:type="dcterms:W3CDTF">2018-01-09T20:24:50Z</dcterms:created>
  <dcterms:modified xsi:type="dcterms:W3CDTF">2019-11-19T04:45:54Z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