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18288000" cy="10287000"/>
  <p:notesSz cx="6858000" cy="9144000"/>
  <p:embeddedFontLst>
    <p:embeddedFont>
      <p:font typeface="Cabin" charset="1" panose="0000050000000000000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 Id="rId8" Target="../media/image6.png" Type="http://schemas.openxmlformats.org/officeDocument/2006/relationships/image"/><Relationship Id="rId9" Target="../media/image23.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 Id="rId8" Target="../media/image6.png" Type="http://schemas.openxmlformats.org/officeDocument/2006/relationships/image"/><Relationship Id="rId9" Target="../media/image24.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 Id="rId8" Target="../media/image6.png" Type="http://schemas.openxmlformats.org/officeDocument/2006/relationships/image"/><Relationship Id="rId9" Target="../media/image25.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 Id="rId8" Target="../media/image6.png" Type="http://schemas.openxmlformats.org/officeDocument/2006/relationships/image"/><Relationship Id="rId9" Target="../media/image26.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 Id="rId8" Target="../media/image6.png" Type="http://schemas.openxmlformats.org/officeDocument/2006/relationships/image"/><Relationship Id="rId9" Target="../media/image27.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 Id="rId8" Target="../media/image6.png" Type="http://schemas.openxmlformats.org/officeDocument/2006/relationships/image"/><Relationship Id="rId9" Target="../media/image28.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 Id="rId8" Target="../media/image6.png" Type="http://schemas.openxmlformats.org/officeDocument/2006/relationships/image"/><Relationship Id="rId9" Target="../media/image29.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 Id="rId8" Target="../media/image6.png" Type="http://schemas.openxmlformats.org/officeDocument/2006/relationships/image"/><Relationship Id="rId9" Target="../media/image30.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 Id="rId8" Target="../media/image6.png" Type="http://schemas.openxmlformats.org/officeDocument/2006/relationships/image"/><Relationship Id="rId9" Target="../media/image31.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 Id="rId8" Target="../media/image6.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jpe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2.png" Type="http://schemas.openxmlformats.org/officeDocument/2006/relationships/image"/><Relationship Id="rId8" Target="../media/image13.svg" Type="http://schemas.openxmlformats.org/officeDocument/2006/relationships/image"/><Relationship Id="rId9" Target="../media/image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2" Target="../media/image8.png" Type="http://schemas.openxmlformats.org/officeDocument/2006/relationships/image"/><Relationship Id="rId3" Target="../media/image9.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 Id="rId8" Target="../media/image6.png" Type="http://schemas.openxmlformats.org/officeDocument/2006/relationships/image"/><Relationship Id="rId9" Target="../media/image14.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 Id="rId8" Target="../media/image6.png" Type="http://schemas.openxmlformats.org/officeDocument/2006/relationships/image"/><Relationship Id="rId9" Target="../media/image16.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 Id="rId8" Target="../media/image6.png" Type="http://schemas.openxmlformats.org/officeDocument/2006/relationships/image"/><Relationship Id="rId9" Target="../media/image17.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png" Type="http://schemas.openxmlformats.org/officeDocument/2006/relationships/image"/><Relationship Id="rId2" Target="../media/image8.png" Type="http://schemas.openxmlformats.org/officeDocument/2006/relationships/image"/><Relationship Id="rId3" Target="../media/image9.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 Id="rId8" Target="../media/image6.png" Type="http://schemas.openxmlformats.org/officeDocument/2006/relationships/image"/><Relationship Id="rId9" Target="../media/image1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 Id="rId8" Target="../media/image6.png" Type="http://schemas.openxmlformats.org/officeDocument/2006/relationships/image"/><Relationship Id="rId9" Target="../media/image20.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 Id="rId8" Target="../media/image6.png" Type="http://schemas.openxmlformats.org/officeDocument/2006/relationships/image"/><Relationship Id="rId9" Target="../media/image2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 Id="rId8" Target="../media/image6.png" Type="http://schemas.openxmlformats.org/officeDocument/2006/relationships/image"/><Relationship Id="rId9" Target="../media/image2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807F7F"/>
        </a:solidFill>
      </p:bgPr>
    </p:bg>
    <p:spTree>
      <p:nvGrpSpPr>
        <p:cNvPr id="1" name=""/>
        <p:cNvGrpSpPr/>
        <p:nvPr/>
      </p:nvGrpSpPr>
      <p:grpSpPr>
        <a:xfrm>
          <a:off x="0" y="0"/>
          <a:ext cx="0" cy="0"/>
          <a:chOff x="0" y="0"/>
          <a:chExt cx="0" cy="0"/>
        </a:xfrm>
      </p:grpSpPr>
      <p:sp>
        <p:nvSpPr>
          <p:cNvPr name="AutoShape 2" id="2"/>
          <p:cNvSpPr/>
          <p:nvPr/>
        </p:nvSpPr>
        <p:spPr>
          <a:xfrm rot="0">
            <a:off x="-670558" y="8093266"/>
            <a:ext cx="19629115" cy="0"/>
          </a:xfrm>
          <a:prstGeom prst="line">
            <a:avLst/>
          </a:prstGeom>
          <a:ln cap="flat" w="19050">
            <a:solidFill>
              <a:srgbClr val="0D0D0D"/>
            </a:solidFill>
            <a:prstDash val="solid"/>
            <a:headEnd type="none" len="sm" w="sm"/>
            <a:tailEnd type="none" len="sm" w="sm"/>
          </a:ln>
        </p:spPr>
      </p:sp>
      <p:sp>
        <p:nvSpPr>
          <p:cNvPr name="Freeform 3" id="3"/>
          <p:cNvSpPr/>
          <p:nvPr/>
        </p:nvSpPr>
        <p:spPr>
          <a:xfrm flipH="false" flipV="false" rot="-8952039">
            <a:off x="8150637" y="-1554803"/>
            <a:ext cx="3668381" cy="3448278"/>
          </a:xfrm>
          <a:custGeom>
            <a:avLst/>
            <a:gdLst/>
            <a:ahLst/>
            <a:cxnLst/>
            <a:rect r="r" b="b" t="t" l="l"/>
            <a:pathLst>
              <a:path h="3448278" w="3668381">
                <a:moveTo>
                  <a:pt x="0" y="0"/>
                </a:moveTo>
                <a:lnTo>
                  <a:pt x="3668380" y="0"/>
                </a:lnTo>
                <a:lnTo>
                  <a:pt x="3668380" y="3448278"/>
                </a:lnTo>
                <a:lnTo>
                  <a:pt x="0" y="344827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1498580" y="1028700"/>
            <a:ext cx="5760720" cy="8229600"/>
            <a:chOff x="0" y="0"/>
            <a:chExt cx="4445000" cy="6350000"/>
          </a:xfrm>
        </p:grpSpPr>
        <p:sp>
          <p:nvSpPr>
            <p:cNvPr name="Freeform 5" id="5"/>
            <p:cNvSpPr/>
            <p:nvPr/>
          </p:nvSpPr>
          <p:spPr>
            <a:xfrm flipH="false" flipV="false" rot="0">
              <a:off x="0" y="0"/>
              <a:ext cx="4445000" cy="6350000"/>
            </a:xfrm>
            <a:custGeom>
              <a:avLst/>
              <a:gdLst/>
              <a:ahLst/>
              <a:cxnLst/>
              <a:rect r="r" b="b" t="t" l="l"/>
              <a:pathLst>
                <a:path h="6350000" w="4445000">
                  <a:moveTo>
                    <a:pt x="2222500" y="6350000"/>
                  </a:moveTo>
                  <a:cubicBezTo>
                    <a:pt x="995680" y="6350000"/>
                    <a:pt x="0" y="5354320"/>
                    <a:pt x="0" y="4127500"/>
                  </a:cubicBezTo>
                  <a:lnTo>
                    <a:pt x="0" y="2222500"/>
                  </a:lnTo>
                  <a:cubicBezTo>
                    <a:pt x="0" y="995680"/>
                    <a:pt x="995680" y="0"/>
                    <a:pt x="2222500" y="0"/>
                  </a:cubicBezTo>
                  <a:cubicBezTo>
                    <a:pt x="3449320" y="0"/>
                    <a:pt x="4445000" y="995680"/>
                    <a:pt x="4445000" y="2222500"/>
                  </a:cubicBezTo>
                  <a:lnTo>
                    <a:pt x="4445000" y="4127500"/>
                  </a:lnTo>
                  <a:cubicBezTo>
                    <a:pt x="4445000" y="5354320"/>
                    <a:pt x="3449320" y="6350000"/>
                    <a:pt x="2222500" y="6350000"/>
                  </a:cubicBezTo>
                  <a:close/>
                </a:path>
              </a:pathLst>
            </a:custGeom>
            <a:blipFill>
              <a:blip r:embed="rId4"/>
              <a:stretch>
                <a:fillRect l="-21428" t="0" r="-21428" b="0"/>
              </a:stretch>
            </a:blipFill>
          </p:spPr>
        </p:sp>
      </p:grpSp>
      <p:sp>
        <p:nvSpPr>
          <p:cNvPr name="Freeform 6" id="6"/>
          <p:cNvSpPr/>
          <p:nvPr/>
        </p:nvSpPr>
        <p:spPr>
          <a:xfrm flipH="false" flipV="false" rot="-5491021">
            <a:off x="3370014" y="4814866"/>
            <a:ext cx="597650" cy="2858325"/>
          </a:xfrm>
          <a:custGeom>
            <a:avLst/>
            <a:gdLst/>
            <a:ahLst/>
            <a:cxnLst/>
            <a:rect r="r" b="b" t="t" l="l"/>
            <a:pathLst>
              <a:path h="2858325" w="597650">
                <a:moveTo>
                  <a:pt x="0" y="0"/>
                </a:moveTo>
                <a:lnTo>
                  <a:pt x="597650" y="0"/>
                </a:lnTo>
                <a:lnTo>
                  <a:pt x="597650" y="2858325"/>
                </a:lnTo>
                <a:lnTo>
                  <a:pt x="0" y="285832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1028700" y="758164"/>
            <a:ext cx="3014027" cy="541072"/>
          </a:xfrm>
          <a:custGeom>
            <a:avLst/>
            <a:gdLst/>
            <a:ahLst/>
            <a:cxnLst/>
            <a:rect r="r" b="b" t="t" l="l"/>
            <a:pathLst>
              <a:path h="541072" w="3014027">
                <a:moveTo>
                  <a:pt x="0" y="0"/>
                </a:moveTo>
                <a:lnTo>
                  <a:pt x="3014027" y="0"/>
                </a:lnTo>
                <a:lnTo>
                  <a:pt x="3014027" y="541072"/>
                </a:lnTo>
                <a:lnTo>
                  <a:pt x="0" y="541072"/>
                </a:lnTo>
                <a:lnTo>
                  <a:pt x="0" y="0"/>
                </a:lnTo>
                <a:close/>
              </a:path>
            </a:pathLst>
          </a:custGeom>
          <a:blipFill>
            <a:blip r:embed="rId7"/>
            <a:stretch>
              <a:fillRect l="0" t="0" r="0" b="0"/>
            </a:stretch>
          </a:blipFill>
        </p:spPr>
      </p:sp>
      <p:sp>
        <p:nvSpPr>
          <p:cNvPr name="TextBox 8" id="8"/>
          <p:cNvSpPr txBox="true"/>
          <p:nvPr/>
        </p:nvSpPr>
        <p:spPr>
          <a:xfrm rot="0">
            <a:off x="1028700" y="3142069"/>
            <a:ext cx="8446024" cy="3101975"/>
          </a:xfrm>
          <a:prstGeom prst="rect">
            <a:avLst/>
          </a:prstGeom>
        </p:spPr>
        <p:txBody>
          <a:bodyPr anchor="t" rtlCol="false" tIns="0" lIns="0" bIns="0" rIns="0">
            <a:spAutoFit/>
          </a:bodyPr>
          <a:lstStyle/>
          <a:p>
            <a:pPr algn="l">
              <a:lnSpc>
                <a:spcPts val="12100"/>
              </a:lnSpc>
            </a:pPr>
            <a:r>
              <a:rPr lang="en-US" sz="11000">
                <a:solidFill>
                  <a:srgbClr val="2E2E2E"/>
                </a:solidFill>
                <a:latin typeface="Cabin"/>
              </a:rPr>
              <a:t>Website đấu giá bàn phím</a:t>
            </a:r>
          </a:p>
        </p:txBody>
      </p:sp>
      <p:sp>
        <p:nvSpPr>
          <p:cNvPr name="TextBox 9" id="9"/>
          <p:cNvSpPr txBox="true"/>
          <p:nvPr/>
        </p:nvSpPr>
        <p:spPr>
          <a:xfrm rot="0">
            <a:off x="1028700" y="7067050"/>
            <a:ext cx="2117128" cy="558800"/>
          </a:xfrm>
          <a:prstGeom prst="rect">
            <a:avLst/>
          </a:prstGeom>
        </p:spPr>
        <p:txBody>
          <a:bodyPr anchor="t" rtlCol="false" tIns="0" lIns="0" bIns="0" rIns="0">
            <a:spAutoFit/>
          </a:bodyPr>
          <a:lstStyle/>
          <a:p>
            <a:pPr algn="l">
              <a:lnSpc>
                <a:spcPts val="2199"/>
              </a:lnSpc>
            </a:pPr>
            <a:r>
              <a:rPr lang="en-US" sz="1999">
                <a:solidFill>
                  <a:srgbClr val="2E2E2E"/>
                </a:solidFill>
                <a:latin typeface="Cabin"/>
              </a:rPr>
              <a:t>Nguyễn Anh Huy</a:t>
            </a:r>
          </a:p>
          <a:p>
            <a:pPr algn="l">
              <a:lnSpc>
                <a:spcPts val="2199"/>
              </a:lnSpc>
            </a:pPr>
            <a:r>
              <a:rPr lang="en-US" sz="1999">
                <a:solidFill>
                  <a:srgbClr val="2E2E2E"/>
                </a:solidFill>
                <a:latin typeface="Cabin"/>
              </a:rPr>
              <a:t>2180600505</a:t>
            </a:r>
          </a:p>
        </p:txBody>
      </p:sp>
      <p:sp>
        <p:nvSpPr>
          <p:cNvPr name="TextBox 10" id="10"/>
          <p:cNvSpPr txBox="true"/>
          <p:nvPr/>
        </p:nvSpPr>
        <p:spPr>
          <a:xfrm rot="0">
            <a:off x="6711445" y="7067050"/>
            <a:ext cx="2259579" cy="558800"/>
          </a:xfrm>
          <a:prstGeom prst="rect">
            <a:avLst/>
          </a:prstGeom>
        </p:spPr>
        <p:txBody>
          <a:bodyPr anchor="t" rtlCol="false" tIns="0" lIns="0" bIns="0" rIns="0">
            <a:spAutoFit/>
          </a:bodyPr>
          <a:lstStyle/>
          <a:p>
            <a:pPr algn="l">
              <a:lnSpc>
                <a:spcPts val="2199"/>
              </a:lnSpc>
            </a:pPr>
            <a:r>
              <a:rPr lang="en-US" sz="1999">
                <a:solidFill>
                  <a:srgbClr val="2E2E2E"/>
                </a:solidFill>
                <a:latin typeface="Cabin"/>
              </a:rPr>
              <a:t>Giáo viên hướng dẫn:</a:t>
            </a:r>
          </a:p>
          <a:p>
            <a:pPr algn="l">
              <a:lnSpc>
                <a:spcPts val="2199"/>
              </a:lnSpc>
            </a:pPr>
            <a:r>
              <a:rPr lang="en-US" sz="1999">
                <a:solidFill>
                  <a:srgbClr val="2E2E2E"/>
                </a:solidFill>
                <a:latin typeface="Cabin"/>
              </a:rPr>
              <a:t>Bùi Mạnh Toàn</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807F7F"/>
        </a:solidFill>
      </p:bgPr>
    </p:bg>
    <p:spTree>
      <p:nvGrpSpPr>
        <p:cNvPr id="1" name=""/>
        <p:cNvGrpSpPr/>
        <p:nvPr/>
      </p:nvGrpSpPr>
      <p:grpSpPr>
        <a:xfrm>
          <a:off x="0" y="0"/>
          <a:ext cx="0" cy="0"/>
          <a:chOff x="0" y="0"/>
          <a:chExt cx="0" cy="0"/>
        </a:xfrm>
      </p:grpSpPr>
      <p:grpSp>
        <p:nvGrpSpPr>
          <p:cNvPr name="Group 2" id="2"/>
          <p:cNvGrpSpPr/>
          <p:nvPr/>
        </p:nvGrpSpPr>
        <p:grpSpPr>
          <a:xfrm rot="0">
            <a:off x="7403096" y="-2360880"/>
            <a:ext cx="11253908" cy="13983261"/>
            <a:chOff x="0" y="0"/>
            <a:chExt cx="59781154" cy="74279570"/>
          </a:xfrm>
        </p:grpSpPr>
        <p:sp>
          <p:nvSpPr>
            <p:cNvPr name="Freeform 3" id="3"/>
            <p:cNvSpPr/>
            <p:nvPr/>
          </p:nvSpPr>
          <p:spPr>
            <a:xfrm flipH="false" flipV="false" rot="0">
              <a:off x="72390" y="72390"/>
              <a:ext cx="59636375" cy="74134789"/>
            </a:xfrm>
            <a:custGeom>
              <a:avLst/>
              <a:gdLst/>
              <a:ahLst/>
              <a:cxnLst/>
              <a:rect r="r" b="b" t="t" l="l"/>
              <a:pathLst>
                <a:path h="74134789" w="59636375">
                  <a:moveTo>
                    <a:pt x="0" y="0"/>
                  </a:moveTo>
                  <a:lnTo>
                    <a:pt x="59636375" y="0"/>
                  </a:lnTo>
                  <a:lnTo>
                    <a:pt x="59636375" y="74134789"/>
                  </a:lnTo>
                  <a:lnTo>
                    <a:pt x="0" y="74134789"/>
                  </a:lnTo>
                  <a:lnTo>
                    <a:pt x="0" y="0"/>
                  </a:lnTo>
                  <a:close/>
                </a:path>
              </a:pathLst>
            </a:custGeom>
            <a:solidFill>
              <a:srgbClr val="1F1F1F"/>
            </a:solidFill>
          </p:spPr>
        </p:sp>
        <p:sp>
          <p:nvSpPr>
            <p:cNvPr name="Freeform 4" id="4"/>
            <p:cNvSpPr/>
            <p:nvPr/>
          </p:nvSpPr>
          <p:spPr>
            <a:xfrm flipH="false" flipV="false" rot="0">
              <a:off x="0" y="0"/>
              <a:ext cx="59781151" cy="74279571"/>
            </a:xfrm>
            <a:custGeom>
              <a:avLst/>
              <a:gdLst/>
              <a:ahLst/>
              <a:cxnLst/>
              <a:rect r="r" b="b" t="t" l="l"/>
              <a:pathLst>
                <a:path h="74279571" w="59781151">
                  <a:moveTo>
                    <a:pt x="59636372" y="74134793"/>
                  </a:moveTo>
                  <a:lnTo>
                    <a:pt x="59781151" y="74134793"/>
                  </a:lnTo>
                  <a:lnTo>
                    <a:pt x="59781151" y="74279571"/>
                  </a:lnTo>
                  <a:lnTo>
                    <a:pt x="59636372" y="74279571"/>
                  </a:lnTo>
                  <a:lnTo>
                    <a:pt x="59636372" y="74134793"/>
                  </a:lnTo>
                  <a:close/>
                  <a:moveTo>
                    <a:pt x="0" y="144780"/>
                  </a:moveTo>
                  <a:lnTo>
                    <a:pt x="144780" y="144780"/>
                  </a:lnTo>
                  <a:lnTo>
                    <a:pt x="144780" y="74134793"/>
                  </a:lnTo>
                  <a:lnTo>
                    <a:pt x="0" y="74134793"/>
                  </a:lnTo>
                  <a:lnTo>
                    <a:pt x="0" y="144780"/>
                  </a:lnTo>
                  <a:close/>
                  <a:moveTo>
                    <a:pt x="0" y="74134793"/>
                  </a:moveTo>
                  <a:lnTo>
                    <a:pt x="144780" y="74134793"/>
                  </a:lnTo>
                  <a:lnTo>
                    <a:pt x="144780" y="74279571"/>
                  </a:lnTo>
                  <a:lnTo>
                    <a:pt x="0" y="74279571"/>
                  </a:lnTo>
                  <a:lnTo>
                    <a:pt x="0" y="74134793"/>
                  </a:lnTo>
                  <a:close/>
                  <a:moveTo>
                    <a:pt x="59636372" y="144780"/>
                  </a:moveTo>
                  <a:lnTo>
                    <a:pt x="59781151" y="144780"/>
                  </a:lnTo>
                  <a:lnTo>
                    <a:pt x="59781151" y="74134793"/>
                  </a:lnTo>
                  <a:lnTo>
                    <a:pt x="59636372" y="74134793"/>
                  </a:lnTo>
                  <a:lnTo>
                    <a:pt x="59636372" y="144780"/>
                  </a:lnTo>
                  <a:close/>
                  <a:moveTo>
                    <a:pt x="144780" y="74134793"/>
                  </a:moveTo>
                  <a:lnTo>
                    <a:pt x="59636372" y="74134793"/>
                  </a:lnTo>
                  <a:lnTo>
                    <a:pt x="59636372" y="74279571"/>
                  </a:lnTo>
                  <a:lnTo>
                    <a:pt x="144780" y="74279571"/>
                  </a:lnTo>
                  <a:lnTo>
                    <a:pt x="144780" y="74134793"/>
                  </a:lnTo>
                  <a:close/>
                  <a:moveTo>
                    <a:pt x="59636372" y="0"/>
                  </a:moveTo>
                  <a:lnTo>
                    <a:pt x="59781151" y="0"/>
                  </a:lnTo>
                  <a:lnTo>
                    <a:pt x="59781151" y="144780"/>
                  </a:lnTo>
                  <a:lnTo>
                    <a:pt x="59636372" y="144780"/>
                  </a:lnTo>
                  <a:lnTo>
                    <a:pt x="59636372" y="0"/>
                  </a:lnTo>
                  <a:close/>
                  <a:moveTo>
                    <a:pt x="0" y="0"/>
                  </a:moveTo>
                  <a:lnTo>
                    <a:pt x="144780" y="0"/>
                  </a:lnTo>
                  <a:lnTo>
                    <a:pt x="144780" y="144780"/>
                  </a:lnTo>
                  <a:lnTo>
                    <a:pt x="0" y="144780"/>
                  </a:lnTo>
                  <a:lnTo>
                    <a:pt x="0" y="0"/>
                  </a:lnTo>
                  <a:close/>
                  <a:moveTo>
                    <a:pt x="144780" y="0"/>
                  </a:moveTo>
                  <a:lnTo>
                    <a:pt x="59636372" y="0"/>
                  </a:lnTo>
                  <a:lnTo>
                    <a:pt x="59636372" y="144780"/>
                  </a:lnTo>
                  <a:lnTo>
                    <a:pt x="144780" y="144780"/>
                  </a:lnTo>
                  <a:lnTo>
                    <a:pt x="144780" y="0"/>
                  </a:lnTo>
                  <a:close/>
                </a:path>
              </a:pathLst>
            </a:custGeom>
            <a:solidFill>
              <a:srgbClr val="807F7F"/>
            </a:solidFill>
          </p:spPr>
        </p:sp>
      </p:grpSp>
      <p:sp>
        <p:nvSpPr>
          <p:cNvPr name="Freeform 5" id="5"/>
          <p:cNvSpPr/>
          <p:nvPr/>
        </p:nvSpPr>
        <p:spPr>
          <a:xfrm flipH="false" flipV="false" rot="-199484">
            <a:off x="963238" y="4413316"/>
            <a:ext cx="5369986" cy="1308324"/>
          </a:xfrm>
          <a:custGeom>
            <a:avLst/>
            <a:gdLst/>
            <a:ahLst/>
            <a:cxnLst/>
            <a:rect r="r" b="b" t="t" l="l"/>
            <a:pathLst>
              <a:path h="1308324" w="5369986">
                <a:moveTo>
                  <a:pt x="0" y="0"/>
                </a:moveTo>
                <a:lnTo>
                  <a:pt x="5369986" y="0"/>
                </a:lnTo>
                <a:lnTo>
                  <a:pt x="5369986" y="1308324"/>
                </a:lnTo>
                <a:lnTo>
                  <a:pt x="0" y="13083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true" flipV="false" rot="-1262787">
            <a:off x="16906648" y="292597"/>
            <a:ext cx="7112830" cy="931134"/>
          </a:xfrm>
          <a:custGeom>
            <a:avLst/>
            <a:gdLst/>
            <a:ahLst/>
            <a:cxnLst/>
            <a:rect r="r" b="b" t="t" l="l"/>
            <a:pathLst>
              <a:path h="931134" w="7112830">
                <a:moveTo>
                  <a:pt x="7112830" y="0"/>
                </a:moveTo>
                <a:lnTo>
                  <a:pt x="0" y="0"/>
                </a:lnTo>
                <a:lnTo>
                  <a:pt x="0" y="931134"/>
                </a:lnTo>
                <a:lnTo>
                  <a:pt x="7112830" y="931134"/>
                </a:lnTo>
                <a:lnTo>
                  <a:pt x="711283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9144000" y="9105243"/>
            <a:ext cx="1172391" cy="1572719"/>
          </a:xfrm>
          <a:custGeom>
            <a:avLst/>
            <a:gdLst/>
            <a:ahLst/>
            <a:cxnLst/>
            <a:rect r="r" b="b" t="t" l="l"/>
            <a:pathLst>
              <a:path h="1572719" w="1172391">
                <a:moveTo>
                  <a:pt x="0" y="0"/>
                </a:moveTo>
                <a:lnTo>
                  <a:pt x="1172391" y="0"/>
                </a:lnTo>
                <a:lnTo>
                  <a:pt x="1172391" y="1572719"/>
                </a:lnTo>
                <a:lnTo>
                  <a:pt x="0" y="157271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2347860" y="3385245"/>
            <a:ext cx="2554537" cy="458586"/>
          </a:xfrm>
          <a:custGeom>
            <a:avLst/>
            <a:gdLst/>
            <a:ahLst/>
            <a:cxnLst/>
            <a:rect r="r" b="b" t="t" l="l"/>
            <a:pathLst>
              <a:path h="458586" w="2554537">
                <a:moveTo>
                  <a:pt x="0" y="0"/>
                </a:moveTo>
                <a:lnTo>
                  <a:pt x="2554537" y="0"/>
                </a:lnTo>
                <a:lnTo>
                  <a:pt x="2554537" y="458585"/>
                </a:lnTo>
                <a:lnTo>
                  <a:pt x="0" y="458585"/>
                </a:lnTo>
                <a:lnTo>
                  <a:pt x="0" y="0"/>
                </a:lnTo>
                <a:close/>
              </a:path>
            </a:pathLst>
          </a:custGeom>
          <a:blipFill>
            <a:blip r:embed="rId8"/>
            <a:stretch>
              <a:fillRect l="0" t="0" r="0" b="0"/>
            </a:stretch>
          </a:blipFill>
        </p:spPr>
      </p:sp>
      <p:sp>
        <p:nvSpPr>
          <p:cNvPr name="Freeform 9" id="9"/>
          <p:cNvSpPr/>
          <p:nvPr/>
        </p:nvSpPr>
        <p:spPr>
          <a:xfrm flipH="false" flipV="false" rot="0">
            <a:off x="8000085" y="2628672"/>
            <a:ext cx="9832425" cy="4993383"/>
          </a:xfrm>
          <a:custGeom>
            <a:avLst/>
            <a:gdLst/>
            <a:ahLst/>
            <a:cxnLst/>
            <a:rect r="r" b="b" t="t" l="l"/>
            <a:pathLst>
              <a:path h="4993383" w="9832425">
                <a:moveTo>
                  <a:pt x="0" y="0"/>
                </a:moveTo>
                <a:lnTo>
                  <a:pt x="9832426" y="0"/>
                </a:lnTo>
                <a:lnTo>
                  <a:pt x="9832426" y="4993383"/>
                </a:lnTo>
                <a:lnTo>
                  <a:pt x="0" y="4993383"/>
                </a:lnTo>
                <a:lnTo>
                  <a:pt x="0" y="0"/>
                </a:lnTo>
                <a:close/>
              </a:path>
            </a:pathLst>
          </a:custGeom>
          <a:blipFill>
            <a:blip r:embed="rId9"/>
            <a:stretch>
              <a:fillRect l="0" t="0" r="0" b="0"/>
            </a:stretch>
          </a:blipFill>
        </p:spPr>
      </p:sp>
      <p:sp>
        <p:nvSpPr>
          <p:cNvPr name="TextBox 10" id="10"/>
          <p:cNvSpPr txBox="true"/>
          <p:nvPr/>
        </p:nvSpPr>
        <p:spPr>
          <a:xfrm rot="0">
            <a:off x="377495" y="4029733"/>
            <a:ext cx="6342640" cy="2151923"/>
          </a:xfrm>
          <a:prstGeom prst="rect">
            <a:avLst/>
          </a:prstGeom>
        </p:spPr>
        <p:txBody>
          <a:bodyPr anchor="t" rtlCol="false" tIns="0" lIns="0" bIns="0" rIns="0">
            <a:spAutoFit/>
          </a:bodyPr>
          <a:lstStyle/>
          <a:p>
            <a:pPr algn="ctr" marL="0" indent="0" lvl="0">
              <a:lnSpc>
                <a:spcPts val="8390"/>
              </a:lnSpc>
            </a:pPr>
            <a:r>
              <a:rPr lang="en-US" sz="7627">
                <a:solidFill>
                  <a:srgbClr val="D9D9D9"/>
                </a:solidFill>
                <a:latin typeface="Cabin"/>
              </a:rPr>
              <a:t>Remaining Post</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807F7F"/>
        </a:solidFill>
      </p:bgPr>
    </p:bg>
    <p:spTree>
      <p:nvGrpSpPr>
        <p:cNvPr id="1" name=""/>
        <p:cNvGrpSpPr/>
        <p:nvPr/>
      </p:nvGrpSpPr>
      <p:grpSpPr>
        <a:xfrm>
          <a:off x="0" y="0"/>
          <a:ext cx="0" cy="0"/>
          <a:chOff x="0" y="0"/>
          <a:chExt cx="0" cy="0"/>
        </a:xfrm>
      </p:grpSpPr>
      <p:grpSp>
        <p:nvGrpSpPr>
          <p:cNvPr name="Group 2" id="2"/>
          <p:cNvGrpSpPr/>
          <p:nvPr/>
        </p:nvGrpSpPr>
        <p:grpSpPr>
          <a:xfrm rot="0">
            <a:off x="7403096" y="-2360880"/>
            <a:ext cx="11253908" cy="13983261"/>
            <a:chOff x="0" y="0"/>
            <a:chExt cx="59781154" cy="74279570"/>
          </a:xfrm>
        </p:grpSpPr>
        <p:sp>
          <p:nvSpPr>
            <p:cNvPr name="Freeform 3" id="3"/>
            <p:cNvSpPr/>
            <p:nvPr/>
          </p:nvSpPr>
          <p:spPr>
            <a:xfrm flipH="false" flipV="false" rot="0">
              <a:off x="72390" y="72390"/>
              <a:ext cx="59636375" cy="74134789"/>
            </a:xfrm>
            <a:custGeom>
              <a:avLst/>
              <a:gdLst/>
              <a:ahLst/>
              <a:cxnLst/>
              <a:rect r="r" b="b" t="t" l="l"/>
              <a:pathLst>
                <a:path h="74134789" w="59636375">
                  <a:moveTo>
                    <a:pt x="0" y="0"/>
                  </a:moveTo>
                  <a:lnTo>
                    <a:pt x="59636375" y="0"/>
                  </a:lnTo>
                  <a:lnTo>
                    <a:pt x="59636375" y="74134789"/>
                  </a:lnTo>
                  <a:lnTo>
                    <a:pt x="0" y="74134789"/>
                  </a:lnTo>
                  <a:lnTo>
                    <a:pt x="0" y="0"/>
                  </a:lnTo>
                  <a:close/>
                </a:path>
              </a:pathLst>
            </a:custGeom>
            <a:solidFill>
              <a:srgbClr val="1F1F1F"/>
            </a:solidFill>
          </p:spPr>
        </p:sp>
        <p:sp>
          <p:nvSpPr>
            <p:cNvPr name="Freeform 4" id="4"/>
            <p:cNvSpPr/>
            <p:nvPr/>
          </p:nvSpPr>
          <p:spPr>
            <a:xfrm flipH="false" flipV="false" rot="0">
              <a:off x="0" y="0"/>
              <a:ext cx="59781151" cy="74279571"/>
            </a:xfrm>
            <a:custGeom>
              <a:avLst/>
              <a:gdLst/>
              <a:ahLst/>
              <a:cxnLst/>
              <a:rect r="r" b="b" t="t" l="l"/>
              <a:pathLst>
                <a:path h="74279571" w="59781151">
                  <a:moveTo>
                    <a:pt x="59636372" y="74134793"/>
                  </a:moveTo>
                  <a:lnTo>
                    <a:pt x="59781151" y="74134793"/>
                  </a:lnTo>
                  <a:lnTo>
                    <a:pt x="59781151" y="74279571"/>
                  </a:lnTo>
                  <a:lnTo>
                    <a:pt x="59636372" y="74279571"/>
                  </a:lnTo>
                  <a:lnTo>
                    <a:pt x="59636372" y="74134793"/>
                  </a:lnTo>
                  <a:close/>
                  <a:moveTo>
                    <a:pt x="0" y="144780"/>
                  </a:moveTo>
                  <a:lnTo>
                    <a:pt x="144780" y="144780"/>
                  </a:lnTo>
                  <a:lnTo>
                    <a:pt x="144780" y="74134793"/>
                  </a:lnTo>
                  <a:lnTo>
                    <a:pt x="0" y="74134793"/>
                  </a:lnTo>
                  <a:lnTo>
                    <a:pt x="0" y="144780"/>
                  </a:lnTo>
                  <a:close/>
                  <a:moveTo>
                    <a:pt x="0" y="74134793"/>
                  </a:moveTo>
                  <a:lnTo>
                    <a:pt x="144780" y="74134793"/>
                  </a:lnTo>
                  <a:lnTo>
                    <a:pt x="144780" y="74279571"/>
                  </a:lnTo>
                  <a:lnTo>
                    <a:pt x="0" y="74279571"/>
                  </a:lnTo>
                  <a:lnTo>
                    <a:pt x="0" y="74134793"/>
                  </a:lnTo>
                  <a:close/>
                  <a:moveTo>
                    <a:pt x="59636372" y="144780"/>
                  </a:moveTo>
                  <a:lnTo>
                    <a:pt x="59781151" y="144780"/>
                  </a:lnTo>
                  <a:lnTo>
                    <a:pt x="59781151" y="74134793"/>
                  </a:lnTo>
                  <a:lnTo>
                    <a:pt x="59636372" y="74134793"/>
                  </a:lnTo>
                  <a:lnTo>
                    <a:pt x="59636372" y="144780"/>
                  </a:lnTo>
                  <a:close/>
                  <a:moveTo>
                    <a:pt x="144780" y="74134793"/>
                  </a:moveTo>
                  <a:lnTo>
                    <a:pt x="59636372" y="74134793"/>
                  </a:lnTo>
                  <a:lnTo>
                    <a:pt x="59636372" y="74279571"/>
                  </a:lnTo>
                  <a:lnTo>
                    <a:pt x="144780" y="74279571"/>
                  </a:lnTo>
                  <a:lnTo>
                    <a:pt x="144780" y="74134793"/>
                  </a:lnTo>
                  <a:close/>
                  <a:moveTo>
                    <a:pt x="59636372" y="0"/>
                  </a:moveTo>
                  <a:lnTo>
                    <a:pt x="59781151" y="0"/>
                  </a:lnTo>
                  <a:lnTo>
                    <a:pt x="59781151" y="144780"/>
                  </a:lnTo>
                  <a:lnTo>
                    <a:pt x="59636372" y="144780"/>
                  </a:lnTo>
                  <a:lnTo>
                    <a:pt x="59636372" y="0"/>
                  </a:lnTo>
                  <a:close/>
                  <a:moveTo>
                    <a:pt x="0" y="0"/>
                  </a:moveTo>
                  <a:lnTo>
                    <a:pt x="144780" y="0"/>
                  </a:lnTo>
                  <a:lnTo>
                    <a:pt x="144780" y="144780"/>
                  </a:lnTo>
                  <a:lnTo>
                    <a:pt x="0" y="144780"/>
                  </a:lnTo>
                  <a:lnTo>
                    <a:pt x="0" y="0"/>
                  </a:lnTo>
                  <a:close/>
                  <a:moveTo>
                    <a:pt x="144780" y="0"/>
                  </a:moveTo>
                  <a:lnTo>
                    <a:pt x="59636372" y="0"/>
                  </a:lnTo>
                  <a:lnTo>
                    <a:pt x="59636372" y="144780"/>
                  </a:lnTo>
                  <a:lnTo>
                    <a:pt x="144780" y="144780"/>
                  </a:lnTo>
                  <a:lnTo>
                    <a:pt x="144780" y="0"/>
                  </a:lnTo>
                  <a:close/>
                </a:path>
              </a:pathLst>
            </a:custGeom>
            <a:solidFill>
              <a:srgbClr val="807F7F"/>
            </a:solidFill>
          </p:spPr>
        </p:sp>
      </p:grpSp>
      <p:sp>
        <p:nvSpPr>
          <p:cNvPr name="Freeform 5" id="5"/>
          <p:cNvSpPr/>
          <p:nvPr/>
        </p:nvSpPr>
        <p:spPr>
          <a:xfrm flipH="false" flipV="false" rot="-199484">
            <a:off x="963238" y="4413316"/>
            <a:ext cx="5369986" cy="1308324"/>
          </a:xfrm>
          <a:custGeom>
            <a:avLst/>
            <a:gdLst/>
            <a:ahLst/>
            <a:cxnLst/>
            <a:rect r="r" b="b" t="t" l="l"/>
            <a:pathLst>
              <a:path h="1308324" w="5369986">
                <a:moveTo>
                  <a:pt x="0" y="0"/>
                </a:moveTo>
                <a:lnTo>
                  <a:pt x="5369986" y="0"/>
                </a:lnTo>
                <a:lnTo>
                  <a:pt x="5369986" y="1308324"/>
                </a:lnTo>
                <a:lnTo>
                  <a:pt x="0" y="13083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true" flipV="false" rot="-1262787">
            <a:off x="16906648" y="292597"/>
            <a:ext cx="7112830" cy="931134"/>
          </a:xfrm>
          <a:custGeom>
            <a:avLst/>
            <a:gdLst/>
            <a:ahLst/>
            <a:cxnLst/>
            <a:rect r="r" b="b" t="t" l="l"/>
            <a:pathLst>
              <a:path h="931134" w="7112830">
                <a:moveTo>
                  <a:pt x="7112830" y="0"/>
                </a:moveTo>
                <a:lnTo>
                  <a:pt x="0" y="0"/>
                </a:lnTo>
                <a:lnTo>
                  <a:pt x="0" y="931134"/>
                </a:lnTo>
                <a:lnTo>
                  <a:pt x="7112830" y="931134"/>
                </a:lnTo>
                <a:lnTo>
                  <a:pt x="711283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9144000" y="9105243"/>
            <a:ext cx="1172391" cy="1572719"/>
          </a:xfrm>
          <a:custGeom>
            <a:avLst/>
            <a:gdLst/>
            <a:ahLst/>
            <a:cxnLst/>
            <a:rect r="r" b="b" t="t" l="l"/>
            <a:pathLst>
              <a:path h="1572719" w="1172391">
                <a:moveTo>
                  <a:pt x="0" y="0"/>
                </a:moveTo>
                <a:lnTo>
                  <a:pt x="1172391" y="0"/>
                </a:lnTo>
                <a:lnTo>
                  <a:pt x="1172391" y="1572719"/>
                </a:lnTo>
                <a:lnTo>
                  <a:pt x="0" y="157271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2347860" y="3385245"/>
            <a:ext cx="2554537" cy="458586"/>
          </a:xfrm>
          <a:custGeom>
            <a:avLst/>
            <a:gdLst/>
            <a:ahLst/>
            <a:cxnLst/>
            <a:rect r="r" b="b" t="t" l="l"/>
            <a:pathLst>
              <a:path h="458586" w="2554537">
                <a:moveTo>
                  <a:pt x="0" y="0"/>
                </a:moveTo>
                <a:lnTo>
                  <a:pt x="2554537" y="0"/>
                </a:lnTo>
                <a:lnTo>
                  <a:pt x="2554537" y="458585"/>
                </a:lnTo>
                <a:lnTo>
                  <a:pt x="0" y="458585"/>
                </a:lnTo>
                <a:lnTo>
                  <a:pt x="0" y="0"/>
                </a:lnTo>
                <a:close/>
              </a:path>
            </a:pathLst>
          </a:custGeom>
          <a:blipFill>
            <a:blip r:embed="rId8"/>
            <a:stretch>
              <a:fillRect l="0" t="0" r="0" b="0"/>
            </a:stretch>
          </a:blipFill>
        </p:spPr>
      </p:sp>
      <p:sp>
        <p:nvSpPr>
          <p:cNvPr name="Freeform 9" id="9"/>
          <p:cNvSpPr/>
          <p:nvPr/>
        </p:nvSpPr>
        <p:spPr>
          <a:xfrm flipH="false" flipV="false" rot="0">
            <a:off x="7687202" y="2516754"/>
            <a:ext cx="10356568" cy="5269131"/>
          </a:xfrm>
          <a:custGeom>
            <a:avLst/>
            <a:gdLst/>
            <a:ahLst/>
            <a:cxnLst/>
            <a:rect r="r" b="b" t="t" l="l"/>
            <a:pathLst>
              <a:path h="5269131" w="10356568">
                <a:moveTo>
                  <a:pt x="0" y="0"/>
                </a:moveTo>
                <a:lnTo>
                  <a:pt x="10356568" y="0"/>
                </a:lnTo>
                <a:lnTo>
                  <a:pt x="10356568" y="5269131"/>
                </a:lnTo>
                <a:lnTo>
                  <a:pt x="0" y="5269131"/>
                </a:lnTo>
                <a:lnTo>
                  <a:pt x="0" y="0"/>
                </a:lnTo>
                <a:close/>
              </a:path>
            </a:pathLst>
          </a:custGeom>
          <a:blipFill>
            <a:blip r:embed="rId9"/>
            <a:stretch>
              <a:fillRect l="0" t="0" r="0" b="0"/>
            </a:stretch>
          </a:blipFill>
        </p:spPr>
      </p:sp>
      <p:sp>
        <p:nvSpPr>
          <p:cNvPr name="TextBox 10" id="10"/>
          <p:cNvSpPr txBox="true"/>
          <p:nvPr/>
        </p:nvSpPr>
        <p:spPr>
          <a:xfrm rot="0">
            <a:off x="377495" y="4562545"/>
            <a:ext cx="6495266" cy="1086299"/>
          </a:xfrm>
          <a:prstGeom prst="rect">
            <a:avLst/>
          </a:prstGeom>
        </p:spPr>
        <p:txBody>
          <a:bodyPr anchor="t" rtlCol="false" tIns="0" lIns="0" bIns="0" rIns="0">
            <a:spAutoFit/>
          </a:bodyPr>
          <a:lstStyle/>
          <a:p>
            <a:pPr algn="ctr" marL="0" indent="0" lvl="0">
              <a:lnSpc>
                <a:spcPts val="8390"/>
              </a:lnSpc>
            </a:pPr>
            <a:r>
              <a:rPr lang="en-US" sz="7627">
                <a:solidFill>
                  <a:srgbClr val="D9D9D9"/>
                </a:solidFill>
                <a:latin typeface="Cabin"/>
              </a:rPr>
              <a:t>Bidding Post</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807F7F"/>
        </a:solidFill>
      </p:bgPr>
    </p:bg>
    <p:spTree>
      <p:nvGrpSpPr>
        <p:cNvPr id="1" name=""/>
        <p:cNvGrpSpPr/>
        <p:nvPr/>
      </p:nvGrpSpPr>
      <p:grpSpPr>
        <a:xfrm>
          <a:off x="0" y="0"/>
          <a:ext cx="0" cy="0"/>
          <a:chOff x="0" y="0"/>
          <a:chExt cx="0" cy="0"/>
        </a:xfrm>
      </p:grpSpPr>
      <p:grpSp>
        <p:nvGrpSpPr>
          <p:cNvPr name="Group 2" id="2"/>
          <p:cNvGrpSpPr/>
          <p:nvPr/>
        </p:nvGrpSpPr>
        <p:grpSpPr>
          <a:xfrm rot="0">
            <a:off x="7403096" y="-2360880"/>
            <a:ext cx="11253908" cy="13983261"/>
            <a:chOff x="0" y="0"/>
            <a:chExt cx="59781154" cy="74279570"/>
          </a:xfrm>
        </p:grpSpPr>
        <p:sp>
          <p:nvSpPr>
            <p:cNvPr name="Freeform 3" id="3"/>
            <p:cNvSpPr/>
            <p:nvPr/>
          </p:nvSpPr>
          <p:spPr>
            <a:xfrm flipH="false" flipV="false" rot="0">
              <a:off x="72390" y="72390"/>
              <a:ext cx="59636375" cy="74134789"/>
            </a:xfrm>
            <a:custGeom>
              <a:avLst/>
              <a:gdLst/>
              <a:ahLst/>
              <a:cxnLst/>
              <a:rect r="r" b="b" t="t" l="l"/>
              <a:pathLst>
                <a:path h="74134789" w="59636375">
                  <a:moveTo>
                    <a:pt x="0" y="0"/>
                  </a:moveTo>
                  <a:lnTo>
                    <a:pt x="59636375" y="0"/>
                  </a:lnTo>
                  <a:lnTo>
                    <a:pt x="59636375" y="74134789"/>
                  </a:lnTo>
                  <a:lnTo>
                    <a:pt x="0" y="74134789"/>
                  </a:lnTo>
                  <a:lnTo>
                    <a:pt x="0" y="0"/>
                  </a:lnTo>
                  <a:close/>
                </a:path>
              </a:pathLst>
            </a:custGeom>
            <a:solidFill>
              <a:srgbClr val="1F1F1F"/>
            </a:solidFill>
          </p:spPr>
        </p:sp>
        <p:sp>
          <p:nvSpPr>
            <p:cNvPr name="Freeform 4" id="4"/>
            <p:cNvSpPr/>
            <p:nvPr/>
          </p:nvSpPr>
          <p:spPr>
            <a:xfrm flipH="false" flipV="false" rot="0">
              <a:off x="0" y="0"/>
              <a:ext cx="59781151" cy="74279571"/>
            </a:xfrm>
            <a:custGeom>
              <a:avLst/>
              <a:gdLst/>
              <a:ahLst/>
              <a:cxnLst/>
              <a:rect r="r" b="b" t="t" l="l"/>
              <a:pathLst>
                <a:path h="74279571" w="59781151">
                  <a:moveTo>
                    <a:pt x="59636372" y="74134793"/>
                  </a:moveTo>
                  <a:lnTo>
                    <a:pt x="59781151" y="74134793"/>
                  </a:lnTo>
                  <a:lnTo>
                    <a:pt x="59781151" y="74279571"/>
                  </a:lnTo>
                  <a:lnTo>
                    <a:pt x="59636372" y="74279571"/>
                  </a:lnTo>
                  <a:lnTo>
                    <a:pt x="59636372" y="74134793"/>
                  </a:lnTo>
                  <a:close/>
                  <a:moveTo>
                    <a:pt x="0" y="144780"/>
                  </a:moveTo>
                  <a:lnTo>
                    <a:pt x="144780" y="144780"/>
                  </a:lnTo>
                  <a:lnTo>
                    <a:pt x="144780" y="74134793"/>
                  </a:lnTo>
                  <a:lnTo>
                    <a:pt x="0" y="74134793"/>
                  </a:lnTo>
                  <a:lnTo>
                    <a:pt x="0" y="144780"/>
                  </a:lnTo>
                  <a:close/>
                  <a:moveTo>
                    <a:pt x="0" y="74134793"/>
                  </a:moveTo>
                  <a:lnTo>
                    <a:pt x="144780" y="74134793"/>
                  </a:lnTo>
                  <a:lnTo>
                    <a:pt x="144780" y="74279571"/>
                  </a:lnTo>
                  <a:lnTo>
                    <a:pt x="0" y="74279571"/>
                  </a:lnTo>
                  <a:lnTo>
                    <a:pt x="0" y="74134793"/>
                  </a:lnTo>
                  <a:close/>
                  <a:moveTo>
                    <a:pt x="59636372" y="144780"/>
                  </a:moveTo>
                  <a:lnTo>
                    <a:pt x="59781151" y="144780"/>
                  </a:lnTo>
                  <a:lnTo>
                    <a:pt x="59781151" y="74134793"/>
                  </a:lnTo>
                  <a:lnTo>
                    <a:pt x="59636372" y="74134793"/>
                  </a:lnTo>
                  <a:lnTo>
                    <a:pt x="59636372" y="144780"/>
                  </a:lnTo>
                  <a:close/>
                  <a:moveTo>
                    <a:pt x="144780" y="74134793"/>
                  </a:moveTo>
                  <a:lnTo>
                    <a:pt x="59636372" y="74134793"/>
                  </a:lnTo>
                  <a:lnTo>
                    <a:pt x="59636372" y="74279571"/>
                  </a:lnTo>
                  <a:lnTo>
                    <a:pt x="144780" y="74279571"/>
                  </a:lnTo>
                  <a:lnTo>
                    <a:pt x="144780" y="74134793"/>
                  </a:lnTo>
                  <a:close/>
                  <a:moveTo>
                    <a:pt x="59636372" y="0"/>
                  </a:moveTo>
                  <a:lnTo>
                    <a:pt x="59781151" y="0"/>
                  </a:lnTo>
                  <a:lnTo>
                    <a:pt x="59781151" y="144780"/>
                  </a:lnTo>
                  <a:lnTo>
                    <a:pt x="59636372" y="144780"/>
                  </a:lnTo>
                  <a:lnTo>
                    <a:pt x="59636372" y="0"/>
                  </a:lnTo>
                  <a:close/>
                  <a:moveTo>
                    <a:pt x="0" y="0"/>
                  </a:moveTo>
                  <a:lnTo>
                    <a:pt x="144780" y="0"/>
                  </a:lnTo>
                  <a:lnTo>
                    <a:pt x="144780" y="144780"/>
                  </a:lnTo>
                  <a:lnTo>
                    <a:pt x="0" y="144780"/>
                  </a:lnTo>
                  <a:lnTo>
                    <a:pt x="0" y="0"/>
                  </a:lnTo>
                  <a:close/>
                  <a:moveTo>
                    <a:pt x="144780" y="0"/>
                  </a:moveTo>
                  <a:lnTo>
                    <a:pt x="59636372" y="0"/>
                  </a:lnTo>
                  <a:lnTo>
                    <a:pt x="59636372" y="144780"/>
                  </a:lnTo>
                  <a:lnTo>
                    <a:pt x="144780" y="144780"/>
                  </a:lnTo>
                  <a:lnTo>
                    <a:pt x="144780" y="0"/>
                  </a:lnTo>
                  <a:close/>
                </a:path>
              </a:pathLst>
            </a:custGeom>
            <a:solidFill>
              <a:srgbClr val="807F7F"/>
            </a:solidFill>
          </p:spPr>
        </p:sp>
      </p:grpSp>
      <p:sp>
        <p:nvSpPr>
          <p:cNvPr name="Freeform 5" id="5"/>
          <p:cNvSpPr/>
          <p:nvPr/>
        </p:nvSpPr>
        <p:spPr>
          <a:xfrm flipH="false" flipV="false" rot="-199484">
            <a:off x="963238" y="4413316"/>
            <a:ext cx="5369986" cy="1308324"/>
          </a:xfrm>
          <a:custGeom>
            <a:avLst/>
            <a:gdLst/>
            <a:ahLst/>
            <a:cxnLst/>
            <a:rect r="r" b="b" t="t" l="l"/>
            <a:pathLst>
              <a:path h="1308324" w="5369986">
                <a:moveTo>
                  <a:pt x="0" y="0"/>
                </a:moveTo>
                <a:lnTo>
                  <a:pt x="5369986" y="0"/>
                </a:lnTo>
                <a:lnTo>
                  <a:pt x="5369986" y="1308324"/>
                </a:lnTo>
                <a:lnTo>
                  <a:pt x="0" y="13083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true" flipV="false" rot="-1262787">
            <a:off x="16906648" y="292597"/>
            <a:ext cx="7112830" cy="931134"/>
          </a:xfrm>
          <a:custGeom>
            <a:avLst/>
            <a:gdLst/>
            <a:ahLst/>
            <a:cxnLst/>
            <a:rect r="r" b="b" t="t" l="l"/>
            <a:pathLst>
              <a:path h="931134" w="7112830">
                <a:moveTo>
                  <a:pt x="7112830" y="0"/>
                </a:moveTo>
                <a:lnTo>
                  <a:pt x="0" y="0"/>
                </a:lnTo>
                <a:lnTo>
                  <a:pt x="0" y="931134"/>
                </a:lnTo>
                <a:lnTo>
                  <a:pt x="7112830" y="931134"/>
                </a:lnTo>
                <a:lnTo>
                  <a:pt x="711283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9144000" y="9105243"/>
            <a:ext cx="1172391" cy="1572719"/>
          </a:xfrm>
          <a:custGeom>
            <a:avLst/>
            <a:gdLst/>
            <a:ahLst/>
            <a:cxnLst/>
            <a:rect r="r" b="b" t="t" l="l"/>
            <a:pathLst>
              <a:path h="1572719" w="1172391">
                <a:moveTo>
                  <a:pt x="0" y="0"/>
                </a:moveTo>
                <a:lnTo>
                  <a:pt x="1172391" y="0"/>
                </a:lnTo>
                <a:lnTo>
                  <a:pt x="1172391" y="1572719"/>
                </a:lnTo>
                <a:lnTo>
                  <a:pt x="0" y="157271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2347860" y="3385245"/>
            <a:ext cx="2554537" cy="458586"/>
          </a:xfrm>
          <a:custGeom>
            <a:avLst/>
            <a:gdLst/>
            <a:ahLst/>
            <a:cxnLst/>
            <a:rect r="r" b="b" t="t" l="l"/>
            <a:pathLst>
              <a:path h="458586" w="2554537">
                <a:moveTo>
                  <a:pt x="0" y="0"/>
                </a:moveTo>
                <a:lnTo>
                  <a:pt x="2554537" y="0"/>
                </a:lnTo>
                <a:lnTo>
                  <a:pt x="2554537" y="458585"/>
                </a:lnTo>
                <a:lnTo>
                  <a:pt x="0" y="458585"/>
                </a:lnTo>
                <a:lnTo>
                  <a:pt x="0" y="0"/>
                </a:lnTo>
                <a:close/>
              </a:path>
            </a:pathLst>
          </a:custGeom>
          <a:blipFill>
            <a:blip r:embed="rId8"/>
            <a:stretch>
              <a:fillRect l="0" t="0" r="0" b="0"/>
            </a:stretch>
          </a:blipFill>
        </p:spPr>
      </p:sp>
      <p:sp>
        <p:nvSpPr>
          <p:cNvPr name="Freeform 9" id="9"/>
          <p:cNvSpPr/>
          <p:nvPr/>
        </p:nvSpPr>
        <p:spPr>
          <a:xfrm flipH="false" flipV="false" rot="0">
            <a:off x="7660713" y="2489753"/>
            <a:ext cx="10413071" cy="5307493"/>
          </a:xfrm>
          <a:custGeom>
            <a:avLst/>
            <a:gdLst/>
            <a:ahLst/>
            <a:cxnLst/>
            <a:rect r="r" b="b" t="t" l="l"/>
            <a:pathLst>
              <a:path h="5307493" w="10413071">
                <a:moveTo>
                  <a:pt x="0" y="0"/>
                </a:moveTo>
                <a:lnTo>
                  <a:pt x="10413071" y="0"/>
                </a:lnTo>
                <a:lnTo>
                  <a:pt x="10413071" y="5307494"/>
                </a:lnTo>
                <a:lnTo>
                  <a:pt x="0" y="5307494"/>
                </a:lnTo>
                <a:lnTo>
                  <a:pt x="0" y="0"/>
                </a:lnTo>
                <a:close/>
              </a:path>
            </a:pathLst>
          </a:custGeom>
          <a:blipFill>
            <a:blip r:embed="rId9"/>
            <a:stretch>
              <a:fillRect l="0" t="0" r="0" b="0"/>
            </a:stretch>
          </a:blipFill>
        </p:spPr>
      </p:sp>
      <p:sp>
        <p:nvSpPr>
          <p:cNvPr name="TextBox 10" id="10"/>
          <p:cNvSpPr txBox="true"/>
          <p:nvPr/>
        </p:nvSpPr>
        <p:spPr>
          <a:xfrm rot="0">
            <a:off x="377495" y="4562545"/>
            <a:ext cx="6495266" cy="1086299"/>
          </a:xfrm>
          <a:prstGeom prst="rect">
            <a:avLst/>
          </a:prstGeom>
        </p:spPr>
        <p:txBody>
          <a:bodyPr anchor="t" rtlCol="false" tIns="0" lIns="0" bIns="0" rIns="0">
            <a:spAutoFit/>
          </a:bodyPr>
          <a:lstStyle/>
          <a:p>
            <a:pPr algn="ctr" marL="0" indent="0" lvl="0">
              <a:lnSpc>
                <a:spcPts val="8390"/>
              </a:lnSpc>
            </a:pPr>
            <a:r>
              <a:rPr lang="en-US" sz="7627">
                <a:solidFill>
                  <a:srgbClr val="D9D9D9"/>
                </a:solidFill>
                <a:latin typeface="Cabin"/>
              </a:rPr>
              <a:t>End Post</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807F7F"/>
        </a:solidFill>
      </p:bgPr>
    </p:bg>
    <p:spTree>
      <p:nvGrpSpPr>
        <p:cNvPr id="1" name=""/>
        <p:cNvGrpSpPr/>
        <p:nvPr/>
      </p:nvGrpSpPr>
      <p:grpSpPr>
        <a:xfrm>
          <a:off x="0" y="0"/>
          <a:ext cx="0" cy="0"/>
          <a:chOff x="0" y="0"/>
          <a:chExt cx="0" cy="0"/>
        </a:xfrm>
      </p:grpSpPr>
      <p:grpSp>
        <p:nvGrpSpPr>
          <p:cNvPr name="Group 2" id="2"/>
          <p:cNvGrpSpPr/>
          <p:nvPr/>
        </p:nvGrpSpPr>
        <p:grpSpPr>
          <a:xfrm rot="0">
            <a:off x="7403096" y="-2360880"/>
            <a:ext cx="11253908" cy="13983261"/>
            <a:chOff x="0" y="0"/>
            <a:chExt cx="59781154" cy="74279570"/>
          </a:xfrm>
        </p:grpSpPr>
        <p:sp>
          <p:nvSpPr>
            <p:cNvPr name="Freeform 3" id="3"/>
            <p:cNvSpPr/>
            <p:nvPr/>
          </p:nvSpPr>
          <p:spPr>
            <a:xfrm flipH="false" flipV="false" rot="0">
              <a:off x="72390" y="72390"/>
              <a:ext cx="59636375" cy="74134789"/>
            </a:xfrm>
            <a:custGeom>
              <a:avLst/>
              <a:gdLst/>
              <a:ahLst/>
              <a:cxnLst/>
              <a:rect r="r" b="b" t="t" l="l"/>
              <a:pathLst>
                <a:path h="74134789" w="59636375">
                  <a:moveTo>
                    <a:pt x="0" y="0"/>
                  </a:moveTo>
                  <a:lnTo>
                    <a:pt x="59636375" y="0"/>
                  </a:lnTo>
                  <a:lnTo>
                    <a:pt x="59636375" y="74134789"/>
                  </a:lnTo>
                  <a:lnTo>
                    <a:pt x="0" y="74134789"/>
                  </a:lnTo>
                  <a:lnTo>
                    <a:pt x="0" y="0"/>
                  </a:lnTo>
                  <a:close/>
                </a:path>
              </a:pathLst>
            </a:custGeom>
            <a:solidFill>
              <a:srgbClr val="1F1F1F"/>
            </a:solidFill>
          </p:spPr>
        </p:sp>
        <p:sp>
          <p:nvSpPr>
            <p:cNvPr name="Freeform 4" id="4"/>
            <p:cNvSpPr/>
            <p:nvPr/>
          </p:nvSpPr>
          <p:spPr>
            <a:xfrm flipH="false" flipV="false" rot="0">
              <a:off x="0" y="0"/>
              <a:ext cx="59781151" cy="74279571"/>
            </a:xfrm>
            <a:custGeom>
              <a:avLst/>
              <a:gdLst/>
              <a:ahLst/>
              <a:cxnLst/>
              <a:rect r="r" b="b" t="t" l="l"/>
              <a:pathLst>
                <a:path h="74279571" w="59781151">
                  <a:moveTo>
                    <a:pt x="59636372" y="74134793"/>
                  </a:moveTo>
                  <a:lnTo>
                    <a:pt x="59781151" y="74134793"/>
                  </a:lnTo>
                  <a:lnTo>
                    <a:pt x="59781151" y="74279571"/>
                  </a:lnTo>
                  <a:lnTo>
                    <a:pt x="59636372" y="74279571"/>
                  </a:lnTo>
                  <a:lnTo>
                    <a:pt x="59636372" y="74134793"/>
                  </a:lnTo>
                  <a:close/>
                  <a:moveTo>
                    <a:pt x="0" y="144780"/>
                  </a:moveTo>
                  <a:lnTo>
                    <a:pt x="144780" y="144780"/>
                  </a:lnTo>
                  <a:lnTo>
                    <a:pt x="144780" y="74134793"/>
                  </a:lnTo>
                  <a:lnTo>
                    <a:pt x="0" y="74134793"/>
                  </a:lnTo>
                  <a:lnTo>
                    <a:pt x="0" y="144780"/>
                  </a:lnTo>
                  <a:close/>
                  <a:moveTo>
                    <a:pt x="0" y="74134793"/>
                  </a:moveTo>
                  <a:lnTo>
                    <a:pt x="144780" y="74134793"/>
                  </a:lnTo>
                  <a:lnTo>
                    <a:pt x="144780" y="74279571"/>
                  </a:lnTo>
                  <a:lnTo>
                    <a:pt x="0" y="74279571"/>
                  </a:lnTo>
                  <a:lnTo>
                    <a:pt x="0" y="74134793"/>
                  </a:lnTo>
                  <a:close/>
                  <a:moveTo>
                    <a:pt x="59636372" y="144780"/>
                  </a:moveTo>
                  <a:lnTo>
                    <a:pt x="59781151" y="144780"/>
                  </a:lnTo>
                  <a:lnTo>
                    <a:pt x="59781151" y="74134793"/>
                  </a:lnTo>
                  <a:lnTo>
                    <a:pt x="59636372" y="74134793"/>
                  </a:lnTo>
                  <a:lnTo>
                    <a:pt x="59636372" y="144780"/>
                  </a:lnTo>
                  <a:close/>
                  <a:moveTo>
                    <a:pt x="144780" y="74134793"/>
                  </a:moveTo>
                  <a:lnTo>
                    <a:pt x="59636372" y="74134793"/>
                  </a:lnTo>
                  <a:lnTo>
                    <a:pt x="59636372" y="74279571"/>
                  </a:lnTo>
                  <a:lnTo>
                    <a:pt x="144780" y="74279571"/>
                  </a:lnTo>
                  <a:lnTo>
                    <a:pt x="144780" y="74134793"/>
                  </a:lnTo>
                  <a:close/>
                  <a:moveTo>
                    <a:pt x="59636372" y="0"/>
                  </a:moveTo>
                  <a:lnTo>
                    <a:pt x="59781151" y="0"/>
                  </a:lnTo>
                  <a:lnTo>
                    <a:pt x="59781151" y="144780"/>
                  </a:lnTo>
                  <a:lnTo>
                    <a:pt x="59636372" y="144780"/>
                  </a:lnTo>
                  <a:lnTo>
                    <a:pt x="59636372" y="0"/>
                  </a:lnTo>
                  <a:close/>
                  <a:moveTo>
                    <a:pt x="0" y="0"/>
                  </a:moveTo>
                  <a:lnTo>
                    <a:pt x="144780" y="0"/>
                  </a:lnTo>
                  <a:lnTo>
                    <a:pt x="144780" y="144780"/>
                  </a:lnTo>
                  <a:lnTo>
                    <a:pt x="0" y="144780"/>
                  </a:lnTo>
                  <a:lnTo>
                    <a:pt x="0" y="0"/>
                  </a:lnTo>
                  <a:close/>
                  <a:moveTo>
                    <a:pt x="144780" y="0"/>
                  </a:moveTo>
                  <a:lnTo>
                    <a:pt x="59636372" y="0"/>
                  </a:lnTo>
                  <a:lnTo>
                    <a:pt x="59636372" y="144780"/>
                  </a:lnTo>
                  <a:lnTo>
                    <a:pt x="144780" y="144780"/>
                  </a:lnTo>
                  <a:lnTo>
                    <a:pt x="144780" y="0"/>
                  </a:lnTo>
                  <a:close/>
                </a:path>
              </a:pathLst>
            </a:custGeom>
            <a:solidFill>
              <a:srgbClr val="807F7F"/>
            </a:solidFill>
          </p:spPr>
        </p:sp>
      </p:grpSp>
      <p:sp>
        <p:nvSpPr>
          <p:cNvPr name="Freeform 5" id="5"/>
          <p:cNvSpPr/>
          <p:nvPr/>
        </p:nvSpPr>
        <p:spPr>
          <a:xfrm flipH="false" flipV="false" rot="-199484">
            <a:off x="963238" y="4413316"/>
            <a:ext cx="5369986" cy="1308324"/>
          </a:xfrm>
          <a:custGeom>
            <a:avLst/>
            <a:gdLst/>
            <a:ahLst/>
            <a:cxnLst/>
            <a:rect r="r" b="b" t="t" l="l"/>
            <a:pathLst>
              <a:path h="1308324" w="5369986">
                <a:moveTo>
                  <a:pt x="0" y="0"/>
                </a:moveTo>
                <a:lnTo>
                  <a:pt x="5369986" y="0"/>
                </a:lnTo>
                <a:lnTo>
                  <a:pt x="5369986" y="1308324"/>
                </a:lnTo>
                <a:lnTo>
                  <a:pt x="0" y="13083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true" flipV="false" rot="-1262787">
            <a:off x="16906648" y="292597"/>
            <a:ext cx="7112830" cy="931134"/>
          </a:xfrm>
          <a:custGeom>
            <a:avLst/>
            <a:gdLst/>
            <a:ahLst/>
            <a:cxnLst/>
            <a:rect r="r" b="b" t="t" l="l"/>
            <a:pathLst>
              <a:path h="931134" w="7112830">
                <a:moveTo>
                  <a:pt x="7112830" y="0"/>
                </a:moveTo>
                <a:lnTo>
                  <a:pt x="0" y="0"/>
                </a:lnTo>
                <a:lnTo>
                  <a:pt x="0" y="931134"/>
                </a:lnTo>
                <a:lnTo>
                  <a:pt x="7112830" y="931134"/>
                </a:lnTo>
                <a:lnTo>
                  <a:pt x="711283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9144000" y="9105243"/>
            <a:ext cx="1172391" cy="1572719"/>
          </a:xfrm>
          <a:custGeom>
            <a:avLst/>
            <a:gdLst/>
            <a:ahLst/>
            <a:cxnLst/>
            <a:rect r="r" b="b" t="t" l="l"/>
            <a:pathLst>
              <a:path h="1572719" w="1172391">
                <a:moveTo>
                  <a:pt x="0" y="0"/>
                </a:moveTo>
                <a:lnTo>
                  <a:pt x="1172391" y="0"/>
                </a:lnTo>
                <a:lnTo>
                  <a:pt x="1172391" y="1572719"/>
                </a:lnTo>
                <a:lnTo>
                  <a:pt x="0" y="157271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2347860" y="3385245"/>
            <a:ext cx="2554537" cy="458586"/>
          </a:xfrm>
          <a:custGeom>
            <a:avLst/>
            <a:gdLst/>
            <a:ahLst/>
            <a:cxnLst/>
            <a:rect r="r" b="b" t="t" l="l"/>
            <a:pathLst>
              <a:path h="458586" w="2554537">
                <a:moveTo>
                  <a:pt x="0" y="0"/>
                </a:moveTo>
                <a:lnTo>
                  <a:pt x="2554537" y="0"/>
                </a:lnTo>
                <a:lnTo>
                  <a:pt x="2554537" y="458585"/>
                </a:lnTo>
                <a:lnTo>
                  <a:pt x="0" y="458585"/>
                </a:lnTo>
                <a:lnTo>
                  <a:pt x="0" y="0"/>
                </a:lnTo>
                <a:close/>
              </a:path>
            </a:pathLst>
          </a:custGeom>
          <a:blipFill>
            <a:blip r:embed="rId8"/>
            <a:stretch>
              <a:fillRect l="0" t="0" r="0" b="0"/>
            </a:stretch>
          </a:blipFill>
        </p:spPr>
      </p:sp>
      <p:sp>
        <p:nvSpPr>
          <p:cNvPr name="Freeform 9" id="9"/>
          <p:cNvSpPr/>
          <p:nvPr/>
        </p:nvSpPr>
        <p:spPr>
          <a:xfrm flipH="false" flipV="false" rot="0">
            <a:off x="7690254" y="2434392"/>
            <a:ext cx="10350754" cy="5266173"/>
          </a:xfrm>
          <a:custGeom>
            <a:avLst/>
            <a:gdLst/>
            <a:ahLst/>
            <a:cxnLst/>
            <a:rect r="r" b="b" t="t" l="l"/>
            <a:pathLst>
              <a:path h="5266173" w="10350754">
                <a:moveTo>
                  <a:pt x="0" y="0"/>
                </a:moveTo>
                <a:lnTo>
                  <a:pt x="10350753" y="0"/>
                </a:lnTo>
                <a:lnTo>
                  <a:pt x="10350753" y="5266173"/>
                </a:lnTo>
                <a:lnTo>
                  <a:pt x="0" y="5266173"/>
                </a:lnTo>
                <a:lnTo>
                  <a:pt x="0" y="0"/>
                </a:lnTo>
                <a:close/>
              </a:path>
            </a:pathLst>
          </a:custGeom>
          <a:blipFill>
            <a:blip r:embed="rId9"/>
            <a:stretch>
              <a:fillRect l="0" t="0" r="0" b="0"/>
            </a:stretch>
          </a:blipFill>
        </p:spPr>
      </p:sp>
      <p:sp>
        <p:nvSpPr>
          <p:cNvPr name="TextBox 10" id="10"/>
          <p:cNvSpPr txBox="true"/>
          <p:nvPr/>
        </p:nvSpPr>
        <p:spPr>
          <a:xfrm rot="0">
            <a:off x="377495" y="4562545"/>
            <a:ext cx="6495266" cy="1086299"/>
          </a:xfrm>
          <a:prstGeom prst="rect">
            <a:avLst/>
          </a:prstGeom>
        </p:spPr>
        <p:txBody>
          <a:bodyPr anchor="t" rtlCol="false" tIns="0" lIns="0" bIns="0" rIns="0">
            <a:spAutoFit/>
          </a:bodyPr>
          <a:lstStyle/>
          <a:p>
            <a:pPr algn="ctr" marL="0" indent="0" lvl="0">
              <a:lnSpc>
                <a:spcPts val="8390"/>
              </a:lnSpc>
            </a:pPr>
            <a:r>
              <a:rPr lang="en-US" sz="7627">
                <a:solidFill>
                  <a:srgbClr val="D9D9D9"/>
                </a:solidFill>
                <a:latin typeface="Cabin"/>
              </a:rPr>
              <a:t>List-Post</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807F7F"/>
        </a:solidFill>
      </p:bgPr>
    </p:bg>
    <p:spTree>
      <p:nvGrpSpPr>
        <p:cNvPr id="1" name=""/>
        <p:cNvGrpSpPr/>
        <p:nvPr/>
      </p:nvGrpSpPr>
      <p:grpSpPr>
        <a:xfrm>
          <a:off x="0" y="0"/>
          <a:ext cx="0" cy="0"/>
          <a:chOff x="0" y="0"/>
          <a:chExt cx="0" cy="0"/>
        </a:xfrm>
      </p:grpSpPr>
      <p:grpSp>
        <p:nvGrpSpPr>
          <p:cNvPr name="Group 2" id="2"/>
          <p:cNvGrpSpPr/>
          <p:nvPr/>
        </p:nvGrpSpPr>
        <p:grpSpPr>
          <a:xfrm rot="0">
            <a:off x="7403096" y="-2360880"/>
            <a:ext cx="11253908" cy="13983261"/>
            <a:chOff x="0" y="0"/>
            <a:chExt cx="59781154" cy="74279570"/>
          </a:xfrm>
        </p:grpSpPr>
        <p:sp>
          <p:nvSpPr>
            <p:cNvPr name="Freeform 3" id="3"/>
            <p:cNvSpPr/>
            <p:nvPr/>
          </p:nvSpPr>
          <p:spPr>
            <a:xfrm flipH="false" flipV="false" rot="0">
              <a:off x="72390" y="72390"/>
              <a:ext cx="59636375" cy="74134789"/>
            </a:xfrm>
            <a:custGeom>
              <a:avLst/>
              <a:gdLst/>
              <a:ahLst/>
              <a:cxnLst/>
              <a:rect r="r" b="b" t="t" l="l"/>
              <a:pathLst>
                <a:path h="74134789" w="59636375">
                  <a:moveTo>
                    <a:pt x="0" y="0"/>
                  </a:moveTo>
                  <a:lnTo>
                    <a:pt x="59636375" y="0"/>
                  </a:lnTo>
                  <a:lnTo>
                    <a:pt x="59636375" y="74134789"/>
                  </a:lnTo>
                  <a:lnTo>
                    <a:pt x="0" y="74134789"/>
                  </a:lnTo>
                  <a:lnTo>
                    <a:pt x="0" y="0"/>
                  </a:lnTo>
                  <a:close/>
                </a:path>
              </a:pathLst>
            </a:custGeom>
            <a:solidFill>
              <a:srgbClr val="1F1F1F"/>
            </a:solidFill>
          </p:spPr>
        </p:sp>
        <p:sp>
          <p:nvSpPr>
            <p:cNvPr name="Freeform 4" id="4"/>
            <p:cNvSpPr/>
            <p:nvPr/>
          </p:nvSpPr>
          <p:spPr>
            <a:xfrm flipH="false" flipV="false" rot="0">
              <a:off x="0" y="0"/>
              <a:ext cx="59781151" cy="74279571"/>
            </a:xfrm>
            <a:custGeom>
              <a:avLst/>
              <a:gdLst/>
              <a:ahLst/>
              <a:cxnLst/>
              <a:rect r="r" b="b" t="t" l="l"/>
              <a:pathLst>
                <a:path h="74279571" w="59781151">
                  <a:moveTo>
                    <a:pt x="59636372" y="74134793"/>
                  </a:moveTo>
                  <a:lnTo>
                    <a:pt x="59781151" y="74134793"/>
                  </a:lnTo>
                  <a:lnTo>
                    <a:pt x="59781151" y="74279571"/>
                  </a:lnTo>
                  <a:lnTo>
                    <a:pt x="59636372" y="74279571"/>
                  </a:lnTo>
                  <a:lnTo>
                    <a:pt x="59636372" y="74134793"/>
                  </a:lnTo>
                  <a:close/>
                  <a:moveTo>
                    <a:pt x="0" y="144780"/>
                  </a:moveTo>
                  <a:lnTo>
                    <a:pt x="144780" y="144780"/>
                  </a:lnTo>
                  <a:lnTo>
                    <a:pt x="144780" y="74134793"/>
                  </a:lnTo>
                  <a:lnTo>
                    <a:pt x="0" y="74134793"/>
                  </a:lnTo>
                  <a:lnTo>
                    <a:pt x="0" y="144780"/>
                  </a:lnTo>
                  <a:close/>
                  <a:moveTo>
                    <a:pt x="0" y="74134793"/>
                  </a:moveTo>
                  <a:lnTo>
                    <a:pt x="144780" y="74134793"/>
                  </a:lnTo>
                  <a:lnTo>
                    <a:pt x="144780" y="74279571"/>
                  </a:lnTo>
                  <a:lnTo>
                    <a:pt x="0" y="74279571"/>
                  </a:lnTo>
                  <a:lnTo>
                    <a:pt x="0" y="74134793"/>
                  </a:lnTo>
                  <a:close/>
                  <a:moveTo>
                    <a:pt x="59636372" y="144780"/>
                  </a:moveTo>
                  <a:lnTo>
                    <a:pt x="59781151" y="144780"/>
                  </a:lnTo>
                  <a:lnTo>
                    <a:pt x="59781151" y="74134793"/>
                  </a:lnTo>
                  <a:lnTo>
                    <a:pt x="59636372" y="74134793"/>
                  </a:lnTo>
                  <a:lnTo>
                    <a:pt x="59636372" y="144780"/>
                  </a:lnTo>
                  <a:close/>
                  <a:moveTo>
                    <a:pt x="144780" y="74134793"/>
                  </a:moveTo>
                  <a:lnTo>
                    <a:pt x="59636372" y="74134793"/>
                  </a:lnTo>
                  <a:lnTo>
                    <a:pt x="59636372" y="74279571"/>
                  </a:lnTo>
                  <a:lnTo>
                    <a:pt x="144780" y="74279571"/>
                  </a:lnTo>
                  <a:lnTo>
                    <a:pt x="144780" y="74134793"/>
                  </a:lnTo>
                  <a:close/>
                  <a:moveTo>
                    <a:pt x="59636372" y="0"/>
                  </a:moveTo>
                  <a:lnTo>
                    <a:pt x="59781151" y="0"/>
                  </a:lnTo>
                  <a:lnTo>
                    <a:pt x="59781151" y="144780"/>
                  </a:lnTo>
                  <a:lnTo>
                    <a:pt x="59636372" y="144780"/>
                  </a:lnTo>
                  <a:lnTo>
                    <a:pt x="59636372" y="0"/>
                  </a:lnTo>
                  <a:close/>
                  <a:moveTo>
                    <a:pt x="0" y="0"/>
                  </a:moveTo>
                  <a:lnTo>
                    <a:pt x="144780" y="0"/>
                  </a:lnTo>
                  <a:lnTo>
                    <a:pt x="144780" y="144780"/>
                  </a:lnTo>
                  <a:lnTo>
                    <a:pt x="0" y="144780"/>
                  </a:lnTo>
                  <a:lnTo>
                    <a:pt x="0" y="0"/>
                  </a:lnTo>
                  <a:close/>
                  <a:moveTo>
                    <a:pt x="144780" y="0"/>
                  </a:moveTo>
                  <a:lnTo>
                    <a:pt x="59636372" y="0"/>
                  </a:lnTo>
                  <a:lnTo>
                    <a:pt x="59636372" y="144780"/>
                  </a:lnTo>
                  <a:lnTo>
                    <a:pt x="144780" y="144780"/>
                  </a:lnTo>
                  <a:lnTo>
                    <a:pt x="144780" y="0"/>
                  </a:lnTo>
                  <a:close/>
                </a:path>
              </a:pathLst>
            </a:custGeom>
            <a:solidFill>
              <a:srgbClr val="807F7F"/>
            </a:solidFill>
          </p:spPr>
        </p:sp>
      </p:grpSp>
      <p:sp>
        <p:nvSpPr>
          <p:cNvPr name="Freeform 5" id="5"/>
          <p:cNvSpPr/>
          <p:nvPr/>
        </p:nvSpPr>
        <p:spPr>
          <a:xfrm flipH="false" flipV="false" rot="-199484">
            <a:off x="963238" y="4413316"/>
            <a:ext cx="5369986" cy="1308324"/>
          </a:xfrm>
          <a:custGeom>
            <a:avLst/>
            <a:gdLst/>
            <a:ahLst/>
            <a:cxnLst/>
            <a:rect r="r" b="b" t="t" l="l"/>
            <a:pathLst>
              <a:path h="1308324" w="5369986">
                <a:moveTo>
                  <a:pt x="0" y="0"/>
                </a:moveTo>
                <a:lnTo>
                  <a:pt x="5369986" y="0"/>
                </a:lnTo>
                <a:lnTo>
                  <a:pt x="5369986" y="1308324"/>
                </a:lnTo>
                <a:lnTo>
                  <a:pt x="0" y="13083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true" flipV="false" rot="-1262787">
            <a:off x="16906648" y="292597"/>
            <a:ext cx="7112830" cy="931134"/>
          </a:xfrm>
          <a:custGeom>
            <a:avLst/>
            <a:gdLst/>
            <a:ahLst/>
            <a:cxnLst/>
            <a:rect r="r" b="b" t="t" l="l"/>
            <a:pathLst>
              <a:path h="931134" w="7112830">
                <a:moveTo>
                  <a:pt x="7112830" y="0"/>
                </a:moveTo>
                <a:lnTo>
                  <a:pt x="0" y="0"/>
                </a:lnTo>
                <a:lnTo>
                  <a:pt x="0" y="931134"/>
                </a:lnTo>
                <a:lnTo>
                  <a:pt x="7112830" y="931134"/>
                </a:lnTo>
                <a:lnTo>
                  <a:pt x="711283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9144000" y="9105243"/>
            <a:ext cx="1172391" cy="1572719"/>
          </a:xfrm>
          <a:custGeom>
            <a:avLst/>
            <a:gdLst/>
            <a:ahLst/>
            <a:cxnLst/>
            <a:rect r="r" b="b" t="t" l="l"/>
            <a:pathLst>
              <a:path h="1572719" w="1172391">
                <a:moveTo>
                  <a:pt x="0" y="0"/>
                </a:moveTo>
                <a:lnTo>
                  <a:pt x="1172391" y="0"/>
                </a:lnTo>
                <a:lnTo>
                  <a:pt x="1172391" y="1572719"/>
                </a:lnTo>
                <a:lnTo>
                  <a:pt x="0" y="157271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2347860" y="3385245"/>
            <a:ext cx="2554537" cy="458586"/>
          </a:xfrm>
          <a:custGeom>
            <a:avLst/>
            <a:gdLst/>
            <a:ahLst/>
            <a:cxnLst/>
            <a:rect r="r" b="b" t="t" l="l"/>
            <a:pathLst>
              <a:path h="458586" w="2554537">
                <a:moveTo>
                  <a:pt x="0" y="0"/>
                </a:moveTo>
                <a:lnTo>
                  <a:pt x="2554537" y="0"/>
                </a:lnTo>
                <a:lnTo>
                  <a:pt x="2554537" y="458585"/>
                </a:lnTo>
                <a:lnTo>
                  <a:pt x="0" y="458585"/>
                </a:lnTo>
                <a:lnTo>
                  <a:pt x="0" y="0"/>
                </a:lnTo>
                <a:close/>
              </a:path>
            </a:pathLst>
          </a:custGeom>
          <a:blipFill>
            <a:blip r:embed="rId8"/>
            <a:stretch>
              <a:fillRect l="0" t="0" r="0" b="0"/>
            </a:stretch>
          </a:blipFill>
        </p:spPr>
      </p:sp>
      <p:sp>
        <p:nvSpPr>
          <p:cNvPr name="Freeform 9" id="9"/>
          <p:cNvSpPr/>
          <p:nvPr/>
        </p:nvSpPr>
        <p:spPr>
          <a:xfrm flipH="false" flipV="false" rot="0">
            <a:off x="7751086" y="2538334"/>
            <a:ext cx="10240997" cy="5210332"/>
          </a:xfrm>
          <a:custGeom>
            <a:avLst/>
            <a:gdLst/>
            <a:ahLst/>
            <a:cxnLst/>
            <a:rect r="r" b="b" t="t" l="l"/>
            <a:pathLst>
              <a:path h="5210332" w="10240997">
                <a:moveTo>
                  <a:pt x="0" y="0"/>
                </a:moveTo>
                <a:lnTo>
                  <a:pt x="10240997" y="0"/>
                </a:lnTo>
                <a:lnTo>
                  <a:pt x="10240997" y="5210332"/>
                </a:lnTo>
                <a:lnTo>
                  <a:pt x="0" y="5210332"/>
                </a:lnTo>
                <a:lnTo>
                  <a:pt x="0" y="0"/>
                </a:lnTo>
                <a:close/>
              </a:path>
            </a:pathLst>
          </a:custGeom>
          <a:blipFill>
            <a:blip r:embed="rId9"/>
            <a:stretch>
              <a:fillRect l="0" t="0" r="0" b="0"/>
            </a:stretch>
          </a:blipFill>
        </p:spPr>
      </p:sp>
      <p:sp>
        <p:nvSpPr>
          <p:cNvPr name="TextBox 10" id="10"/>
          <p:cNvSpPr txBox="true"/>
          <p:nvPr/>
        </p:nvSpPr>
        <p:spPr>
          <a:xfrm rot="0">
            <a:off x="377495" y="4566719"/>
            <a:ext cx="6495266" cy="1077950"/>
          </a:xfrm>
          <a:prstGeom prst="rect">
            <a:avLst/>
          </a:prstGeom>
        </p:spPr>
        <p:txBody>
          <a:bodyPr anchor="t" rtlCol="false" tIns="0" lIns="0" bIns="0" rIns="0">
            <a:spAutoFit/>
          </a:bodyPr>
          <a:lstStyle/>
          <a:p>
            <a:pPr algn="ctr" marL="0" indent="0" lvl="0">
              <a:lnSpc>
                <a:spcPts val="8390"/>
              </a:lnSpc>
            </a:pPr>
            <a:r>
              <a:rPr lang="en-US" sz="7627">
                <a:solidFill>
                  <a:srgbClr val="D9D9D9"/>
                </a:solidFill>
                <a:latin typeface="Cabin"/>
              </a:rPr>
              <a:t>Update Post</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807F7F"/>
        </a:solidFill>
      </p:bgPr>
    </p:bg>
    <p:spTree>
      <p:nvGrpSpPr>
        <p:cNvPr id="1" name=""/>
        <p:cNvGrpSpPr/>
        <p:nvPr/>
      </p:nvGrpSpPr>
      <p:grpSpPr>
        <a:xfrm>
          <a:off x="0" y="0"/>
          <a:ext cx="0" cy="0"/>
          <a:chOff x="0" y="0"/>
          <a:chExt cx="0" cy="0"/>
        </a:xfrm>
      </p:grpSpPr>
      <p:grpSp>
        <p:nvGrpSpPr>
          <p:cNvPr name="Group 2" id="2"/>
          <p:cNvGrpSpPr/>
          <p:nvPr/>
        </p:nvGrpSpPr>
        <p:grpSpPr>
          <a:xfrm rot="0">
            <a:off x="7403096" y="-2360880"/>
            <a:ext cx="11253908" cy="13983261"/>
            <a:chOff x="0" y="0"/>
            <a:chExt cx="59781154" cy="74279570"/>
          </a:xfrm>
        </p:grpSpPr>
        <p:sp>
          <p:nvSpPr>
            <p:cNvPr name="Freeform 3" id="3"/>
            <p:cNvSpPr/>
            <p:nvPr/>
          </p:nvSpPr>
          <p:spPr>
            <a:xfrm flipH="false" flipV="false" rot="0">
              <a:off x="72390" y="72390"/>
              <a:ext cx="59636375" cy="74134789"/>
            </a:xfrm>
            <a:custGeom>
              <a:avLst/>
              <a:gdLst/>
              <a:ahLst/>
              <a:cxnLst/>
              <a:rect r="r" b="b" t="t" l="l"/>
              <a:pathLst>
                <a:path h="74134789" w="59636375">
                  <a:moveTo>
                    <a:pt x="0" y="0"/>
                  </a:moveTo>
                  <a:lnTo>
                    <a:pt x="59636375" y="0"/>
                  </a:lnTo>
                  <a:lnTo>
                    <a:pt x="59636375" y="74134789"/>
                  </a:lnTo>
                  <a:lnTo>
                    <a:pt x="0" y="74134789"/>
                  </a:lnTo>
                  <a:lnTo>
                    <a:pt x="0" y="0"/>
                  </a:lnTo>
                  <a:close/>
                </a:path>
              </a:pathLst>
            </a:custGeom>
            <a:solidFill>
              <a:srgbClr val="1F1F1F"/>
            </a:solidFill>
          </p:spPr>
        </p:sp>
        <p:sp>
          <p:nvSpPr>
            <p:cNvPr name="Freeform 4" id="4"/>
            <p:cNvSpPr/>
            <p:nvPr/>
          </p:nvSpPr>
          <p:spPr>
            <a:xfrm flipH="false" flipV="false" rot="0">
              <a:off x="0" y="0"/>
              <a:ext cx="59781151" cy="74279571"/>
            </a:xfrm>
            <a:custGeom>
              <a:avLst/>
              <a:gdLst/>
              <a:ahLst/>
              <a:cxnLst/>
              <a:rect r="r" b="b" t="t" l="l"/>
              <a:pathLst>
                <a:path h="74279571" w="59781151">
                  <a:moveTo>
                    <a:pt x="59636372" y="74134793"/>
                  </a:moveTo>
                  <a:lnTo>
                    <a:pt x="59781151" y="74134793"/>
                  </a:lnTo>
                  <a:lnTo>
                    <a:pt x="59781151" y="74279571"/>
                  </a:lnTo>
                  <a:lnTo>
                    <a:pt x="59636372" y="74279571"/>
                  </a:lnTo>
                  <a:lnTo>
                    <a:pt x="59636372" y="74134793"/>
                  </a:lnTo>
                  <a:close/>
                  <a:moveTo>
                    <a:pt x="0" y="144780"/>
                  </a:moveTo>
                  <a:lnTo>
                    <a:pt x="144780" y="144780"/>
                  </a:lnTo>
                  <a:lnTo>
                    <a:pt x="144780" y="74134793"/>
                  </a:lnTo>
                  <a:lnTo>
                    <a:pt x="0" y="74134793"/>
                  </a:lnTo>
                  <a:lnTo>
                    <a:pt x="0" y="144780"/>
                  </a:lnTo>
                  <a:close/>
                  <a:moveTo>
                    <a:pt x="0" y="74134793"/>
                  </a:moveTo>
                  <a:lnTo>
                    <a:pt x="144780" y="74134793"/>
                  </a:lnTo>
                  <a:lnTo>
                    <a:pt x="144780" y="74279571"/>
                  </a:lnTo>
                  <a:lnTo>
                    <a:pt x="0" y="74279571"/>
                  </a:lnTo>
                  <a:lnTo>
                    <a:pt x="0" y="74134793"/>
                  </a:lnTo>
                  <a:close/>
                  <a:moveTo>
                    <a:pt x="59636372" y="144780"/>
                  </a:moveTo>
                  <a:lnTo>
                    <a:pt x="59781151" y="144780"/>
                  </a:lnTo>
                  <a:lnTo>
                    <a:pt x="59781151" y="74134793"/>
                  </a:lnTo>
                  <a:lnTo>
                    <a:pt x="59636372" y="74134793"/>
                  </a:lnTo>
                  <a:lnTo>
                    <a:pt x="59636372" y="144780"/>
                  </a:lnTo>
                  <a:close/>
                  <a:moveTo>
                    <a:pt x="144780" y="74134793"/>
                  </a:moveTo>
                  <a:lnTo>
                    <a:pt x="59636372" y="74134793"/>
                  </a:lnTo>
                  <a:lnTo>
                    <a:pt x="59636372" y="74279571"/>
                  </a:lnTo>
                  <a:lnTo>
                    <a:pt x="144780" y="74279571"/>
                  </a:lnTo>
                  <a:lnTo>
                    <a:pt x="144780" y="74134793"/>
                  </a:lnTo>
                  <a:close/>
                  <a:moveTo>
                    <a:pt x="59636372" y="0"/>
                  </a:moveTo>
                  <a:lnTo>
                    <a:pt x="59781151" y="0"/>
                  </a:lnTo>
                  <a:lnTo>
                    <a:pt x="59781151" y="144780"/>
                  </a:lnTo>
                  <a:lnTo>
                    <a:pt x="59636372" y="144780"/>
                  </a:lnTo>
                  <a:lnTo>
                    <a:pt x="59636372" y="0"/>
                  </a:lnTo>
                  <a:close/>
                  <a:moveTo>
                    <a:pt x="0" y="0"/>
                  </a:moveTo>
                  <a:lnTo>
                    <a:pt x="144780" y="0"/>
                  </a:lnTo>
                  <a:lnTo>
                    <a:pt x="144780" y="144780"/>
                  </a:lnTo>
                  <a:lnTo>
                    <a:pt x="0" y="144780"/>
                  </a:lnTo>
                  <a:lnTo>
                    <a:pt x="0" y="0"/>
                  </a:lnTo>
                  <a:close/>
                  <a:moveTo>
                    <a:pt x="144780" y="0"/>
                  </a:moveTo>
                  <a:lnTo>
                    <a:pt x="59636372" y="0"/>
                  </a:lnTo>
                  <a:lnTo>
                    <a:pt x="59636372" y="144780"/>
                  </a:lnTo>
                  <a:lnTo>
                    <a:pt x="144780" y="144780"/>
                  </a:lnTo>
                  <a:lnTo>
                    <a:pt x="144780" y="0"/>
                  </a:lnTo>
                  <a:close/>
                </a:path>
              </a:pathLst>
            </a:custGeom>
            <a:solidFill>
              <a:srgbClr val="807F7F"/>
            </a:solidFill>
          </p:spPr>
        </p:sp>
      </p:grpSp>
      <p:sp>
        <p:nvSpPr>
          <p:cNvPr name="Freeform 5" id="5"/>
          <p:cNvSpPr/>
          <p:nvPr/>
        </p:nvSpPr>
        <p:spPr>
          <a:xfrm flipH="false" flipV="false" rot="-199484">
            <a:off x="963238" y="4413316"/>
            <a:ext cx="5369986" cy="1308324"/>
          </a:xfrm>
          <a:custGeom>
            <a:avLst/>
            <a:gdLst/>
            <a:ahLst/>
            <a:cxnLst/>
            <a:rect r="r" b="b" t="t" l="l"/>
            <a:pathLst>
              <a:path h="1308324" w="5369986">
                <a:moveTo>
                  <a:pt x="0" y="0"/>
                </a:moveTo>
                <a:lnTo>
                  <a:pt x="5369986" y="0"/>
                </a:lnTo>
                <a:lnTo>
                  <a:pt x="5369986" y="1308324"/>
                </a:lnTo>
                <a:lnTo>
                  <a:pt x="0" y="13083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true" flipV="false" rot="-1262787">
            <a:off x="16906648" y="292597"/>
            <a:ext cx="7112830" cy="931134"/>
          </a:xfrm>
          <a:custGeom>
            <a:avLst/>
            <a:gdLst/>
            <a:ahLst/>
            <a:cxnLst/>
            <a:rect r="r" b="b" t="t" l="l"/>
            <a:pathLst>
              <a:path h="931134" w="7112830">
                <a:moveTo>
                  <a:pt x="7112830" y="0"/>
                </a:moveTo>
                <a:lnTo>
                  <a:pt x="0" y="0"/>
                </a:lnTo>
                <a:lnTo>
                  <a:pt x="0" y="931134"/>
                </a:lnTo>
                <a:lnTo>
                  <a:pt x="7112830" y="931134"/>
                </a:lnTo>
                <a:lnTo>
                  <a:pt x="711283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9144000" y="9105243"/>
            <a:ext cx="1172391" cy="1572719"/>
          </a:xfrm>
          <a:custGeom>
            <a:avLst/>
            <a:gdLst/>
            <a:ahLst/>
            <a:cxnLst/>
            <a:rect r="r" b="b" t="t" l="l"/>
            <a:pathLst>
              <a:path h="1572719" w="1172391">
                <a:moveTo>
                  <a:pt x="0" y="0"/>
                </a:moveTo>
                <a:lnTo>
                  <a:pt x="1172391" y="0"/>
                </a:lnTo>
                <a:lnTo>
                  <a:pt x="1172391" y="1572719"/>
                </a:lnTo>
                <a:lnTo>
                  <a:pt x="0" y="157271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2347860" y="3385245"/>
            <a:ext cx="2554537" cy="458586"/>
          </a:xfrm>
          <a:custGeom>
            <a:avLst/>
            <a:gdLst/>
            <a:ahLst/>
            <a:cxnLst/>
            <a:rect r="r" b="b" t="t" l="l"/>
            <a:pathLst>
              <a:path h="458586" w="2554537">
                <a:moveTo>
                  <a:pt x="0" y="0"/>
                </a:moveTo>
                <a:lnTo>
                  <a:pt x="2554537" y="0"/>
                </a:lnTo>
                <a:lnTo>
                  <a:pt x="2554537" y="458585"/>
                </a:lnTo>
                <a:lnTo>
                  <a:pt x="0" y="458585"/>
                </a:lnTo>
                <a:lnTo>
                  <a:pt x="0" y="0"/>
                </a:lnTo>
                <a:close/>
              </a:path>
            </a:pathLst>
          </a:custGeom>
          <a:blipFill>
            <a:blip r:embed="rId8"/>
            <a:stretch>
              <a:fillRect l="0" t="0" r="0" b="0"/>
            </a:stretch>
          </a:blipFill>
        </p:spPr>
      </p:sp>
      <p:sp>
        <p:nvSpPr>
          <p:cNvPr name="Freeform 9" id="9"/>
          <p:cNvSpPr/>
          <p:nvPr/>
        </p:nvSpPr>
        <p:spPr>
          <a:xfrm flipH="false" flipV="false" rot="0">
            <a:off x="7730636" y="2520512"/>
            <a:ext cx="10311056" cy="5245976"/>
          </a:xfrm>
          <a:custGeom>
            <a:avLst/>
            <a:gdLst/>
            <a:ahLst/>
            <a:cxnLst/>
            <a:rect r="r" b="b" t="t" l="l"/>
            <a:pathLst>
              <a:path h="5245976" w="10311056">
                <a:moveTo>
                  <a:pt x="0" y="0"/>
                </a:moveTo>
                <a:lnTo>
                  <a:pt x="10311055" y="0"/>
                </a:lnTo>
                <a:lnTo>
                  <a:pt x="10311055" y="5245976"/>
                </a:lnTo>
                <a:lnTo>
                  <a:pt x="0" y="5245976"/>
                </a:lnTo>
                <a:lnTo>
                  <a:pt x="0" y="0"/>
                </a:lnTo>
                <a:close/>
              </a:path>
            </a:pathLst>
          </a:custGeom>
          <a:blipFill>
            <a:blip r:embed="rId9"/>
            <a:stretch>
              <a:fillRect l="0" t="0" r="0" b="0"/>
            </a:stretch>
          </a:blipFill>
        </p:spPr>
      </p:sp>
      <p:sp>
        <p:nvSpPr>
          <p:cNvPr name="TextBox 10" id="10"/>
          <p:cNvSpPr txBox="true"/>
          <p:nvPr/>
        </p:nvSpPr>
        <p:spPr>
          <a:xfrm rot="0">
            <a:off x="377495" y="4562545"/>
            <a:ext cx="6495266" cy="1086299"/>
          </a:xfrm>
          <a:prstGeom prst="rect">
            <a:avLst/>
          </a:prstGeom>
        </p:spPr>
        <p:txBody>
          <a:bodyPr anchor="t" rtlCol="false" tIns="0" lIns="0" bIns="0" rIns="0">
            <a:spAutoFit/>
          </a:bodyPr>
          <a:lstStyle/>
          <a:p>
            <a:pPr algn="ctr" marL="0" indent="0" lvl="0">
              <a:lnSpc>
                <a:spcPts val="8390"/>
              </a:lnSpc>
            </a:pPr>
            <a:r>
              <a:rPr lang="en-US" sz="7627">
                <a:solidFill>
                  <a:srgbClr val="D9D9D9"/>
                </a:solidFill>
                <a:latin typeface="Cabin"/>
              </a:rPr>
              <a:t>Delete Post</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807F7F"/>
        </a:solidFill>
      </p:bgPr>
    </p:bg>
    <p:spTree>
      <p:nvGrpSpPr>
        <p:cNvPr id="1" name=""/>
        <p:cNvGrpSpPr/>
        <p:nvPr/>
      </p:nvGrpSpPr>
      <p:grpSpPr>
        <a:xfrm>
          <a:off x="0" y="0"/>
          <a:ext cx="0" cy="0"/>
          <a:chOff x="0" y="0"/>
          <a:chExt cx="0" cy="0"/>
        </a:xfrm>
      </p:grpSpPr>
      <p:grpSp>
        <p:nvGrpSpPr>
          <p:cNvPr name="Group 2" id="2"/>
          <p:cNvGrpSpPr/>
          <p:nvPr/>
        </p:nvGrpSpPr>
        <p:grpSpPr>
          <a:xfrm rot="0">
            <a:off x="7403096" y="-2360880"/>
            <a:ext cx="11253908" cy="13983261"/>
            <a:chOff x="0" y="0"/>
            <a:chExt cx="59781154" cy="74279570"/>
          </a:xfrm>
        </p:grpSpPr>
        <p:sp>
          <p:nvSpPr>
            <p:cNvPr name="Freeform 3" id="3"/>
            <p:cNvSpPr/>
            <p:nvPr/>
          </p:nvSpPr>
          <p:spPr>
            <a:xfrm flipH="false" flipV="false" rot="0">
              <a:off x="72390" y="72390"/>
              <a:ext cx="59636375" cy="74134789"/>
            </a:xfrm>
            <a:custGeom>
              <a:avLst/>
              <a:gdLst/>
              <a:ahLst/>
              <a:cxnLst/>
              <a:rect r="r" b="b" t="t" l="l"/>
              <a:pathLst>
                <a:path h="74134789" w="59636375">
                  <a:moveTo>
                    <a:pt x="0" y="0"/>
                  </a:moveTo>
                  <a:lnTo>
                    <a:pt x="59636375" y="0"/>
                  </a:lnTo>
                  <a:lnTo>
                    <a:pt x="59636375" y="74134789"/>
                  </a:lnTo>
                  <a:lnTo>
                    <a:pt x="0" y="74134789"/>
                  </a:lnTo>
                  <a:lnTo>
                    <a:pt x="0" y="0"/>
                  </a:lnTo>
                  <a:close/>
                </a:path>
              </a:pathLst>
            </a:custGeom>
            <a:solidFill>
              <a:srgbClr val="1F1F1F"/>
            </a:solidFill>
          </p:spPr>
        </p:sp>
        <p:sp>
          <p:nvSpPr>
            <p:cNvPr name="Freeform 4" id="4"/>
            <p:cNvSpPr/>
            <p:nvPr/>
          </p:nvSpPr>
          <p:spPr>
            <a:xfrm flipH="false" flipV="false" rot="0">
              <a:off x="0" y="0"/>
              <a:ext cx="59781151" cy="74279571"/>
            </a:xfrm>
            <a:custGeom>
              <a:avLst/>
              <a:gdLst/>
              <a:ahLst/>
              <a:cxnLst/>
              <a:rect r="r" b="b" t="t" l="l"/>
              <a:pathLst>
                <a:path h="74279571" w="59781151">
                  <a:moveTo>
                    <a:pt x="59636372" y="74134793"/>
                  </a:moveTo>
                  <a:lnTo>
                    <a:pt x="59781151" y="74134793"/>
                  </a:lnTo>
                  <a:lnTo>
                    <a:pt x="59781151" y="74279571"/>
                  </a:lnTo>
                  <a:lnTo>
                    <a:pt x="59636372" y="74279571"/>
                  </a:lnTo>
                  <a:lnTo>
                    <a:pt x="59636372" y="74134793"/>
                  </a:lnTo>
                  <a:close/>
                  <a:moveTo>
                    <a:pt x="0" y="144780"/>
                  </a:moveTo>
                  <a:lnTo>
                    <a:pt x="144780" y="144780"/>
                  </a:lnTo>
                  <a:lnTo>
                    <a:pt x="144780" y="74134793"/>
                  </a:lnTo>
                  <a:lnTo>
                    <a:pt x="0" y="74134793"/>
                  </a:lnTo>
                  <a:lnTo>
                    <a:pt x="0" y="144780"/>
                  </a:lnTo>
                  <a:close/>
                  <a:moveTo>
                    <a:pt x="0" y="74134793"/>
                  </a:moveTo>
                  <a:lnTo>
                    <a:pt x="144780" y="74134793"/>
                  </a:lnTo>
                  <a:lnTo>
                    <a:pt x="144780" y="74279571"/>
                  </a:lnTo>
                  <a:lnTo>
                    <a:pt x="0" y="74279571"/>
                  </a:lnTo>
                  <a:lnTo>
                    <a:pt x="0" y="74134793"/>
                  </a:lnTo>
                  <a:close/>
                  <a:moveTo>
                    <a:pt x="59636372" y="144780"/>
                  </a:moveTo>
                  <a:lnTo>
                    <a:pt x="59781151" y="144780"/>
                  </a:lnTo>
                  <a:lnTo>
                    <a:pt x="59781151" y="74134793"/>
                  </a:lnTo>
                  <a:lnTo>
                    <a:pt x="59636372" y="74134793"/>
                  </a:lnTo>
                  <a:lnTo>
                    <a:pt x="59636372" y="144780"/>
                  </a:lnTo>
                  <a:close/>
                  <a:moveTo>
                    <a:pt x="144780" y="74134793"/>
                  </a:moveTo>
                  <a:lnTo>
                    <a:pt x="59636372" y="74134793"/>
                  </a:lnTo>
                  <a:lnTo>
                    <a:pt x="59636372" y="74279571"/>
                  </a:lnTo>
                  <a:lnTo>
                    <a:pt x="144780" y="74279571"/>
                  </a:lnTo>
                  <a:lnTo>
                    <a:pt x="144780" y="74134793"/>
                  </a:lnTo>
                  <a:close/>
                  <a:moveTo>
                    <a:pt x="59636372" y="0"/>
                  </a:moveTo>
                  <a:lnTo>
                    <a:pt x="59781151" y="0"/>
                  </a:lnTo>
                  <a:lnTo>
                    <a:pt x="59781151" y="144780"/>
                  </a:lnTo>
                  <a:lnTo>
                    <a:pt x="59636372" y="144780"/>
                  </a:lnTo>
                  <a:lnTo>
                    <a:pt x="59636372" y="0"/>
                  </a:lnTo>
                  <a:close/>
                  <a:moveTo>
                    <a:pt x="0" y="0"/>
                  </a:moveTo>
                  <a:lnTo>
                    <a:pt x="144780" y="0"/>
                  </a:lnTo>
                  <a:lnTo>
                    <a:pt x="144780" y="144780"/>
                  </a:lnTo>
                  <a:lnTo>
                    <a:pt x="0" y="144780"/>
                  </a:lnTo>
                  <a:lnTo>
                    <a:pt x="0" y="0"/>
                  </a:lnTo>
                  <a:close/>
                  <a:moveTo>
                    <a:pt x="144780" y="0"/>
                  </a:moveTo>
                  <a:lnTo>
                    <a:pt x="59636372" y="0"/>
                  </a:lnTo>
                  <a:lnTo>
                    <a:pt x="59636372" y="144780"/>
                  </a:lnTo>
                  <a:lnTo>
                    <a:pt x="144780" y="144780"/>
                  </a:lnTo>
                  <a:lnTo>
                    <a:pt x="144780" y="0"/>
                  </a:lnTo>
                  <a:close/>
                </a:path>
              </a:pathLst>
            </a:custGeom>
            <a:solidFill>
              <a:srgbClr val="807F7F"/>
            </a:solidFill>
          </p:spPr>
        </p:sp>
      </p:grpSp>
      <p:sp>
        <p:nvSpPr>
          <p:cNvPr name="Freeform 5" id="5"/>
          <p:cNvSpPr/>
          <p:nvPr/>
        </p:nvSpPr>
        <p:spPr>
          <a:xfrm flipH="false" flipV="false" rot="-199484">
            <a:off x="963238" y="4413316"/>
            <a:ext cx="5369986" cy="1308324"/>
          </a:xfrm>
          <a:custGeom>
            <a:avLst/>
            <a:gdLst/>
            <a:ahLst/>
            <a:cxnLst/>
            <a:rect r="r" b="b" t="t" l="l"/>
            <a:pathLst>
              <a:path h="1308324" w="5369986">
                <a:moveTo>
                  <a:pt x="0" y="0"/>
                </a:moveTo>
                <a:lnTo>
                  <a:pt x="5369986" y="0"/>
                </a:lnTo>
                <a:lnTo>
                  <a:pt x="5369986" y="1308324"/>
                </a:lnTo>
                <a:lnTo>
                  <a:pt x="0" y="13083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true" flipV="false" rot="-1262787">
            <a:off x="16906648" y="292597"/>
            <a:ext cx="7112830" cy="931134"/>
          </a:xfrm>
          <a:custGeom>
            <a:avLst/>
            <a:gdLst/>
            <a:ahLst/>
            <a:cxnLst/>
            <a:rect r="r" b="b" t="t" l="l"/>
            <a:pathLst>
              <a:path h="931134" w="7112830">
                <a:moveTo>
                  <a:pt x="7112830" y="0"/>
                </a:moveTo>
                <a:lnTo>
                  <a:pt x="0" y="0"/>
                </a:lnTo>
                <a:lnTo>
                  <a:pt x="0" y="931134"/>
                </a:lnTo>
                <a:lnTo>
                  <a:pt x="7112830" y="931134"/>
                </a:lnTo>
                <a:lnTo>
                  <a:pt x="711283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9144000" y="9105243"/>
            <a:ext cx="1172391" cy="1572719"/>
          </a:xfrm>
          <a:custGeom>
            <a:avLst/>
            <a:gdLst/>
            <a:ahLst/>
            <a:cxnLst/>
            <a:rect r="r" b="b" t="t" l="l"/>
            <a:pathLst>
              <a:path h="1572719" w="1172391">
                <a:moveTo>
                  <a:pt x="0" y="0"/>
                </a:moveTo>
                <a:lnTo>
                  <a:pt x="1172391" y="0"/>
                </a:lnTo>
                <a:lnTo>
                  <a:pt x="1172391" y="1572719"/>
                </a:lnTo>
                <a:lnTo>
                  <a:pt x="0" y="157271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2347860" y="3385245"/>
            <a:ext cx="2554537" cy="458586"/>
          </a:xfrm>
          <a:custGeom>
            <a:avLst/>
            <a:gdLst/>
            <a:ahLst/>
            <a:cxnLst/>
            <a:rect r="r" b="b" t="t" l="l"/>
            <a:pathLst>
              <a:path h="458586" w="2554537">
                <a:moveTo>
                  <a:pt x="0" y="0"/>
                </a:moveTo>
                <a:lnTo>
                  <a:pt x="2554537" y="0"/>
                </a:lnTo>
                <a:lnTo>
                  <a:pt x="2554537" y="458585"/>
                </a:lnTo>
                <a:lnTo>
                  <a:pt x="0" y="458585"/>
                </a:lnTo>
                <a:lnTo>
                  <a:pt x="0" y="0"/>
                </a:lnTo>
                <a:close/>
              </a:path>
            </a:pathLst>
          </a:custGeom>
          <a:blipFill>
            <a:blip r:embed="rId8"/>
            <a:stretch>
              <a:fillRect l="0" t="0" r="0" b="0"/>
            </a:stretch>
          </a:blipFill>
        </p:spPr>
      </p:sp>
      <p:sp>
        <p:nvSpPr>
          <p:cNvPr name="Freeform 9" id="9"/>
          <p:cNvSpPr/>
          <p:nvPr/>
        </p:nvSpPr>
        <p:spPr>
          <a:xfrm flipH="false" flipV="false" rot="0">
            <a:off x="7708616" y="2105719"/>
            <a:ext cx="10345652" cy="6075563"/>
          </a:xfrm>
          <a:custGeom>
            <a:avLst/>
            <a:gdLst/>
            <a:ahLst/>
            <a:cxnLst/>
            <a:rect r="r" b="b" t="t" l="l"/>
            <a:pathLst>
              <a:path h="6075563" w="10345652">
                <a:moveTo>
                  <a:pt x="0" y="0"/>
                </a:moveTo>
                <a:lnTo>
                  <a:pt x="10345652" y="0"/>
                </a:lnTo>
                <a:lnTo>
                  <a:pt x="10345652" y="6075562"/>
                </a:lnTo>
                <a:lnTo>
                  <a:pt x="0" y="6075562"/>
                </a:lnTo>
                <a:lnTo>
                  <a:pt x="0" y="0"/>
                </a:lnTo>
                <a:close/>
              </a:path>
            </a:pathLst>
          </a:custGeom>
          <a:blipFill>
            <a:blip r:embed="rId9"/>
            <a:stretch>
              <a:fillRect l="0" t="0" r="0" b="0"/>
            </a:stretch>
          </a:blipFill>
        </p:spPr>
      </p:sp>
      <p:sp>
        <p:nvSpPr>
          <p:cNvPr name="TextBox 10" id="10"/>
          <p:cNvSpPr txBox="true"/>
          <p:nvPr/>
        </p:nvSpPr>
        <p:spPr>
          <a:xfrm rot="0">
            <a:off x="377495" y="4029733"/>
            <a:ext cx="6546142" cy="2151923"/>
          </a:xfrm>
          <a:prstGeom prst="rect">
            <a:avLst/>
          </a:prstGeom>
        </p:spPr>
        <p:txBody>
          <a:bodyPr anchor="t" rtlCol="false" tIns="0" lIns="0" bIns="0" rIns="0">
            <a:spAutoFit/>
          </a:bodyPr>
          <a:lstStyle/>
          <a:p>
            <a:pPr algn="ctr" marL="0" indent="0" lvl="0">
              <a:lnSpc>
                <a:spcPts val="8390"/>
              </a:lnSpc>
            </a:pPr>
            <a:r>
              <a:rPr lang="en-US" sz="7627">
                <a:solidFill>
                  <a:srgbClr val="D9D9D9"/>
                </a:solidFill>
                <a:latin typeface="Cabin"/>
              </a:rPr>
              <a:t>User Infomation</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807F7F"/>
        </a:solidFill>
      </p:bgPr>
    </p:bg>
    <p:spTree>
      <p:nvGrpSpPr>
        <p:cNvPr id="1" name=""/>
        <p:cNvGrpSpPr/>
        <p:nvPr/>
      </p:nvGrpSpPr>
      <p:grpSpPr>
        <a:xfrm>
          <a:off x="0" y="0"/>
          <a:ext cx="0" cy="0"/>
          <a:chOff x="0" y="0"/>
          <a:chExt cx="0" cy="0"/>
        </a:xfrm>
      </p:grpSpPr>
      <p:grpSp>
        <p:nvGrpSpPr>
          <p:cNvPr name="Group 2" id="2"/>
          <p:cNvGrpSpPr/>
          <p:nvPr/>
        </p:nvGrpSpPr>
        <p:grpSpPr>
          <a:xfrm rot="0">
            <a:off x="7403096" y="-2360880"/>
            <a:ext cx="11253908" cy="13983261"/>
            <a:chOff x="0" y="0"/>
            <a:chExt cx="59781154" cy="74279570"/>
          </a:xfrm>
        </p:grpSpPr>
        <p:sp>
          <p:nvSpPr>
            <p:cNvPr name="Freeform 3" id="3"/>
            <p:cNvSpPr/>
            <p:nvPr/>
          </p:nvSpPr>
          <p:spPr>
            <a:xfrm flipH="false" flipV="false" rot="0">
              <a:off x="72390" y="72390"/>
              <a:ext cx="59636375" cy="74134789"/>
            </a:xfrm>
            <a:custGeom>
              <a:avLst/>
              <a:gdLst/>
              <a:ahLst/>
              <a:cxnLst/>
              <a:rect r="r" b="b" t="t" l="l"/>
              <a:pathLst>
                <a:path h="74134789" w="59636375">
                  <a:moveTo>
                    <a:pt x="0" y="0"/>
                  </a:moveTo>
                  <a:lnTo>
                    <a:pt x="59636375" y="0"/>
                  </a:lnTo>
                  <a:lnTo>
                    <a:pt x="59636375" y="74134789"/>
                  </a:lnTo>
                  <a:lnTo>
                    <a:pt x="0" y="74134789"/>
                  </a:lnTo>
                  <a:lnTo>
                    <a:pt x="0" y="0"/>
                  </a:lnTo>
                  <a:close/>
                </a:path>
              </a:pathLst>
            </a:custGeom>
            <a:solidFill>
              <a:srgbClr val="1F1F1F"/>
            </a:solidFill>
          </p:spPr>
        </p:sp>
        <p:sp>
          <p:nvSpPr>
            <p:cNvPr name="Freeform 4" id="4"/>
            <p:cNvSpPr/>
            <p:nvPr/>
          </p:nvSpPr>
          <p:spPr>
            <a:xfrm flipH="false" flipV="false" rot="0">
              <a:off x="0" y="0"/>
              <a:ext cx="59781151" cy="74279571"/>
            </a:xfrm>
            <a:custGeom>
              <a:avLst/>
              <a:gdLst/>
              <a:ahLst/>
              <a:cxnLst/>
              <a:rect r="r" b="b" t="t" l="l"/>
              <a:pathLst>
                <a:path h="74279571" w="59781151">
                  <a:moveTo>
                    <a:pt x="59636372" y="74134793"/>
                  </a:moveTo>
                  <a:lnTo>
                    <a:pt x="59781151" y="74134793"/>
                  </a:lnTo>
                  <a:lnTo>
                    <a:pt x="59781151" y="74279571"/>
                  </a:lnTo>
                  <a:lnTo>
                    <a:pt x="59636372" y="74279571"/>
                  </a:lnTo>
                  <a:lnTo>
                    <a:pt x="59636372" y="74134793"/>
                  </a:lnTo>
                  <a:close/>
                  <a:moveTo>
                    <a:pt x="0" y="144780"/>
                  </a:moveTo>
                  <a:lnTo>
                    <a:pt x="144780" y="144780"/>
                  </a:lnTo>
                  <a:lnTo>
                    <a:pt x="144780" y="74134793"/>
                  </a:lnTo>
                  <a:lnTo>
                    <a:pt x="0" y="74134793"/>
                  </a:lnTo>
                  <a:lnTo>
                    <a:pt x="0" y="144780"/>
                  </a:lnTo>
                  <a:close/>
                  <a:moveTo>
                    <a:pt x="0" y="74134793"/>
                  </a:moveTo>
                  <a:lnTo>
                    <a:pt x="144780" y="74134793"/>
                  </a:lnTo>
                  <a:lnTo>
                    <a:pt x="144780" y="74279571"/>
                  </a:lnTo>
                  <a:lnTo>
                    <a:pt x="0" y="74279571"/>
                  </a:lnTo>
                  <a:lnTo>
                    <a:pt x="0" y="74134793"/>
                  </a:lnTo>
                  <a:close/>
                  <a:moveTo>
                    <a:pt x="59636372" y="144780"/>
                  </a:moveTo>
                  <a:lnTo>
                    <a:pt x="59781151" y="144780"/>
                  </a:lnTo>
                  <a:lnTo>
                    <a:pt x="59781151" y="74134793"/>
                  </a:lnTo>
                  <a:lnTo>
                    <a:pt x="59636372" y="74134793"/>
                  </a:lnTo>
                  <a:lnTo>
                    <a:pt x="59636372" y="144780"/>
                  </a:lnTo>
                  <a:close/>
                  <a:moveTo>
                    <a:pt x="144780" y="74134793"/>
                  </a:moveTo>
                  <a:lnTo>
                    <a:pt x="59636372" y="74134793"/>
                  </a:lnTo>
                  <a:lnTo>
                    <a:pt x="59636372" y="74279571"/>
                  </a:lnTo>
                  <a:lnTo>
                    <a:pt x="144780" y="74279571"/>
                  </a:lnTo>
                  <a:lnTo>
                    <a:pt x="144780" y="74134793"/>
                  </a:lnTo>
                  <a:close/>
                  <a:moveTo>
                    <a:pt x="59636372" y="0"/>
                  </a:moveTo>
                  <a:lnTo>
                    <a:pt x="59781151" y="0"/>
                  </a:lnTo>
                  <a:lnTo>
                    <a:pt x="59781151" y="144780"/>
                  </a:lnTo>
                  <a:lnTo>
                    <a:pt x="59636372" y="144780"/>
                  </a:lnTo>
                  <a:lnTo>
                    <a:pt x="59636372" y="0"/>
                  </a:lnTo>
                  <a:close/>
                  <a:moveTo>
                    <a:pt x="0" y="0"/>
                  </a:moveTo>
                  <a:lnTo>
                    <a:pt x="144780" y="0"/>
                  </a:lnTo>
                  <a:lnTo>
                    <a:pt x="144780" y="144780"/>
                  </a:lnTo>
                  <a:lnTo>
                    <a:pt x="0" y="144780"/>
                  </a:lnTo>
                  <a:lnTo>
                    <a:pt x="0" y="0"/>
                  </a:lnTo>
                  <a:close/>
                  <a:moveTo>
                    <a:pt x="144780" y="0"/>
                  </a:moveTo>
                  <a:lnTo>
                    <a:pt x="59636372" y="0"/>
                  </a:lnTo>
                  <a:lnTo>
                    <a:pt x="59636372" y="144780"/>
                  </a:lnTo>
                  <a:lnTo>
                    <a:pt x="144780" y="144780"/>
                  </a:lnTo>
                  <a:lnTo>
                    <a:pt x="144780" y="0"/>
                  </a:lnTo>
                  <a:close/>
                </a:path>
              </a:pathLst>
            </a:custGeom>
            <a:solidFill>
              <a:srgbClr val="807F7F"/>
            </a:solidFill>
          </p:spPr>
        </p:sp>
      </p:grpSp>
      <p:sp>
        <p:nvSpPr>
          <p:cNvPr name="Freeform 5" id="5"/>
          <p:cNvSpPr/>
          <p:nvPr/>
        </p:nvSpPr>
        <p:spPr>
          <a:xfrm flipH="false" flipV="false" rot="-199484">
            <a:off x="963238" y="4413316"/>
            <a:ext cx="5369986" cy="1308324"/>
          </a:xfrm>
          <a:custGeom>
            <a:avLst/>
            <a:gdLst/>
            <a:ahLst/>
            <a:cxnLst/>
            <a:rect r="r" b="b" t="t" l="l"/>
            <a:pathLst>
              <a:path h="1308324" w="5369986">
                <a:moveTo>
                  <a:pt x="0" y="0"/>
                </a:moveTo>
                <a:lnTo>
                  <a:pt x="5369986" y="0"/>
                </a:lnTo>
                <a:lnTo>
                  <a:pt x="5369986" y="1308324"/>
                </a:lnTo>
                <a:lnTo>
                  <a:pt x="0" y="13083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true" flipV="false" rot="-1262787">
            <a:off x="16906648" y="292597"/>
            <a:ext cx="7112830" cy="931134"/>
          </a:xfrm>
          <a:custGeom>
            <a:avLst/>
            <a:gdLst/>
            <a:ahLst/>
            <a:cxnLst/>
            <a:rect r="r" b="b" t="t" l="l"/>
            <a:pathLst>
              <a:path h="931134" w="7112830">
                <a:moveTo>
                  <a:pt x="7112830" y="0"/>
                </a:moveTo>
                <a:lnTo>
                  <a:pt x="0" y="0"/>
                </a:lnTo>
                <a:lnTo>
                  <a:pt x="0" y="931134"/>
                </a:lnTo>
                <a:lnTo>
                  <a:pt x="7112830" y="931134"/>
                </a:lnTo>
                <a:lnTo>
                  <a:pt x="711283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9144000" y="9105243"/>
            <a:ext cx="1172391" cy="1572719"/>
          </a:xfrm>
          <a:custGeom>
            <a:avLst/>
            <a:gdLst/>
            <a:ahLst/>
            <a:cxnLst/>
            <a:rect r="r" b="b" t="t" l="l"/>
            <a:pathLst>
              <a:path h="1572719" w="1172391">
                <a:moveTo>
                  <a:pt x="0" y="0"/>
                </a:moveTo>
                <a:lnTo>
                  <a:pt x="1172391" y="0"/>
                </a:lnTo>
                <a:lnTo>
                  <a:pt x="1172391" y="1572719"/>
                </a:lnTo>
                <a:lnTo>
                  <a:pt x="0" y="157271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2347860" y="3385245"/>
            <a:ext cx="2554537" cy="458586"/>
          </a:xfrm>
          <a:custGeom>
            <a:avLst/>
            <a:gdLst/>
            <a:ahLst/>
            <a:cxnLst/>
            <a:rect r="r" b="b" t="t" l="l"/>
            <a:pathLst>
              <a:path h="458586" w="2554537">
                <a:moveTo>
                  <a:pt x="0" y="0"/>
                </a:moveTo>
                <a:lnTo>
                  <a:pt x="2554537" y="0"/>
                </a:lnTo>
                <a:lnTo>
                  <a:pt x="2554537" y="458585"/>
                </a:lnTo>
                <a:lnTo>
                  <a:pt x="0" y="458585"/>
                </a:lnTo>
                <a:lnTo>
                  <a:pt x="0" y="0"/>
                </a:lnTo>
                <a:close/>
              </a:path>
            </a:pathLst>
          </a:custGeom>
          <a:blipFill>
            <a:blip r:embed="rId8"/>
            <a:stretch>
              <a:fillRect l="0" t="0" r="0" b="0"/>
            </a:stretch>
          </a:blipFill>
        </p:spPr>
      </p:sp>
      <p:sp>
        <p:nvSpPr>
          <p:cNvPr name="Freeform 9" id="9"/>
          <p:cNvSpPr/>
          <p:nvPr/>
        </p:nvSpPr>
        <p:spPr>
          <a:xfrm flipH="false" flipV="false" rot="0">
            <a:off x="7778927" y="2340535"/>
            <a:ext cx="10203734" cy="5605930"/>
          </a:xfrm>
          <a:custGeom>
            <a:avLst/>
            <a:gdLst/>
            <a:ahLst/>
            <a:cxnLst/>
            <a:rect r="r" b="b" t="t" l="l"/>
            <a:pathLst>
              <a:path h="5605930" w="10203734">
                <a:moveTo>
                  <a:pt x="0" y="0"/>
                </a:moveTo>
                <a:lnTo>
                  <a:pt x="10203734" y="0"/>
                </a:lnTo>
                <a:lnTo>
                  <a:pt x="10203734" y="5605930"/>
                </a:lnTo>
                <a:lnTo>
                  <a:pt x="0" y="5605930"/>
                </a:lnTo>
                <a:lnTo>
                  <a:pt x="0" y="0"/>
                </a:lnTo>
                <a:close/>
              </a:path>
            </a:pathLst>
          </a:custGeom>
          <a:blipFill>
            <a:blip r:embed="rId9"/>
            <a:stretch>
              <a:fillRect l="0" t="0" r="0" b="0"/>
            </a:stretch>
          </a:blipFill>
        </p:spPr>
      </p:sp>
      <p:sp>
        <p:nvSpPr>
          <p:cNvPr name="TextBox 10" id="10"/>
          <p:cNvSpPr txBox="true"/>
          <p:nvPr/>
        </p:nvSpPr>
        <p:spPr>
          <a:xfrm rot="0">
            <a:off x="377495" y="4562545"/>
            <a:ext cx="6546142" cy="1086299"/>
          </a:xfrm>
          <a:prstGeom prst="rect">
            <a:avLst/>
          </a:prstGeom>
        </p:spPr>
        <p:txBody>
          <a:bodyPr anchor="t" rtlCol="false" tIns="0" lIns="0" bIns="0" rIns="0">
            <a:spAutoFit/>
          </a:bodyPr>
          <a:lstStyle/>
          <a:p>
            <a:pPr algn="ctr" marL="0" indent="0" lvl="0">
              <a:lnSpc>
                <a:spcPts val="8390"/>
              </a:lnSpc>
            </a:pPr>
            <a:r>
              <a:rPr lang="en-US" sz="7627">
                <a:solidFill>
                  <a:srgbClr val="D9D9D9"/>
                </a:solidFill>
                <a:latin typeface="Cabin"/>
              </a:rPr>
              <a:t>Edit Profile</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807F7F"/>
        </a:solidFill>
      </p:bgPr>
    </p:bg>
    <p:spTree>
      <p:nvGrpSpPr>
        <p:cNvPr id="1" name=""/>
        <p:cNvGrpSpPr/>
        <p:nvPr/>
      </p:nvGrpSpPr>
      <p:grpSpPr>
        <a:xfrm>
          <a:off x="0" y="0"/>
          <a:ext cx="0" cy="0"/>
          <a:chOff x="0" y="0"/>
          <a:chExt cx="0" cy="0"/>
        </a:xfrm>
      </p:grpSpPr>
      <p:grpSp>
        <p:nvGrpSpPr>
          <p:cNvPr name="Group 2" id="2"/>
          <p:cNvGrpSpPr/>
          <p:nvPr/>
        </p:nvGrpSpPr>
        <p:grpSpPr>
          <a:xfrm rot="0">
            <a:off x="7403096" y="-2360880"/>
            <a:ext cx="11253908" cy="13983261"/>
            <a:chOff x="0" y="0"/>
            <a:chExt cx="59781154" cy="74279570"/>
          </a:xfrm>
        </p:grpSpPr>
        <p:sp>
          <p:nvSpPr>
            <p:cNvPr name="Freeform 3" id="3"/>
            <p:cNvSpPr/>
            <p:nvPr/>
          </p:nvSpPr>
          <p:spPr>
            <a:xfrm flipH="false" flipV="false" rot="0">
              <a:off x="72390" y="72390"/>
              <a:ext cx="59636375" cy="74134789"/>
            </a:xfrm>
            <a:custGeom>
              <a:avLst/>
              <a:gdLst/>
              <a:ahLst/>
              <a:cxnLst/>
              <a:rect r="r" b="b" t="t" l="l"/>
              <a:pathLst>
                <a:path h="74134789" w="59636375">
                  <a:moveTo>
                    <a:pt x="0" y="0"/>
                  </a:moveTo>
                  <a:lnTo>
                    <a:pt x="59636375" y="0"/>
                  </a:lnTo>
                  <a:lnTo>
                    <a:pt x="59636375" y="74134789"/>
                  </a:lnTo>
                  <a:lnTo>
                    <a:pt x="0" y="74134789"/>
                  </a:lnTo>
                  <a:lnTo>
                    <a:pt x="0" y="0"/>
                  </a:lnTo>
                  <a:close/>
                </a:path>
              </a:pathLst>
            </a:custGeom>
            <a:solidFill>
              <a:srgbClr val="1F1F1F"/>
            </a:solidFill>
          </p:spPr>
        </p:sp>
        <p:sp>
          <p:nvSpPr>
            <p:cNvPr name="Freeform 4" id="4"/>
            <p:cNvSpPr/>
            <p:nvPr/>
          </p:nvSpPr>
          <p:spPr>
            <a:xfrm flipH="false" flipV="false" rot="0">
              <a:off x="0" y="0"/>
              <a:ext cx="59781151" cy="74279571"/>
            </a:xfrm>
            <a:custGeom>
              <a:avLst/>
              <a:gdLst/>
              <a:ahLst/>
              <a:cxnLst/>
              <a:rect r="r" b="b" t="t" l="l"/>
              <a:pathLst>
                <a:path h="74279571" w="59781151">
                  <a:moveTo>
                    <a:pt x="59636372" y="74134793"/>
                  </a:moveTo>
                  <a:lnTo>
                    <a:pt x="59781151" y="74134793"/>
                  </a:lnTo>
                  <a:lnTo>
                    <a:pt x="59781151" y="74279571"/>
                  </a:lnTo>
                  <a:lnTo>
                    <a:pt x="59636372" y="74279571"/>
                  </a:lnTo>
                  <a:lnTo>
                    <a:pt x="59636372" y="74134793"/>
                  </a:lnTo>
                  <a:close/>
                  <a:moveTo>
                    <a:pt x="0" y="144780"/>
                  </a:moveTo>
                  <a:lnTo>
                    <a:pt x="144780" y="144780"/>
                  </a:lnTo>
                  <a:lnTo>
                    <a:pt x="144780" y="74134793"/>
                  </a:lnTo>
                  <a:lnTo>
                    <a:pt x="0" y="74134793"/>
                  </a:lnTo>
                  <a:lnTo>
                    <a:pt x="0" y="144780"/>
                  </a:lnTo>
                  <a:close/>
                  <a:moveTo>
                    <a:pt x="0" y="74134793"/>
                  </a:moveTo>
                  <a:lnTo>
                    <a:pt x="144780" y="74134793"/>
                  </a:lnTo>
                  <a:lnTo>
                    <a:pt x="144780" y="74279571"/>
                  </a:lnTo>
                  <a:lnTo>
                    <a:pt x="0" y="74279571"/>
                  </a:lnTo>
                  <a:lnTo>
                    <a:pt x="0" y="74134793"/>
                  </a:lnTo>
                  <a:close/>
                  <a:moveTo>
                    <a:pt x="59636372" y="144780"/>
                  </a:moveTo>
                  <a:lnTo>
                    <a:pt x="59781151" y="144780"/>
                  </a:lnTo>
                  <a:lnTo>
                    <a:pt x="59781151" y="74134793"/>
                  </a:lnTo>
                  <a:lnTo>
                    <a:pt x="59636372" y="74134793"/>
                  </a:lnTo>
                  <a:lnTo>
                    <a:pt x="59636372" y="144780"/>
                  </a:lnTo>
                  <a:close/>
                  <a:moveTo>
                    <a:pt x="144780" y="74134793"/>
                  </a:moveTo>
                  <a:lnTo>
                    <a:pt x="59636372" y="74134793"/>
                  </a:lnTo>
                  <a:lnTo>
                    <a:pt x="59636372" y="74279571"/>
                  </a:lnTo>
                  <a:lnTo>
                    <a:pt x="144780" y="74279571"/>
                  </a:lnTo>
                  <a:lnTo>
                    <a:pt x="144780" y="74134793"/>
                  </a:lnTo>
                  <a:close/>
                  <a:moveTo>
                    <a:pt x="59636372" y="0"/>
                  </a:moveTo>
                  <a:lnTo>
                    <a:pt x="59781151" y="0"/>
                  </a:lnTo>
                  <a:lnTo>
                    <a:pt x="59781151" y="144780"/>
                  </a:lnTo>
                  <a:lnTo>
                    <a:pt x="59636372" y="144780"/>
                  </a:lnTo>
                  <a:lnTo>
                    <a:pt x="59636372" y="0"/>
                  </a:lnTo>
                  <a:close/>
                  <a:moveTo>
                    <a:pt x="0" y="0"/>
                  </a:moveTo>
                  <a:lnTo>
                    <a:pt x="144780" y="0"/>
                  </a:lnTo>
                  <a:lnTo>
                    <a:pt x="144780" y="144780"/>
                  </a:lnTo>
                  <a:lnTo>
                    <a:pt x="0" y="144780"/>
                  </a:lnTo>
                  <a:lnTo>
                    <a:pt x="0" y="0"/>
                  </a:lnTo>
                  <a:close/>
                  <a:moveTo>
                    <a:pt x="144780" y="0"/>
                  </a:moveTo>
                  <a:lnTo>
                    <a:pt x="59636372" y="0"/>
                  </a:lnTo>
                  <a:lnTo>
                    <a:pt x="59636372" y="144780"/>
                  </a:lnTo>
                  <a:lnTo>
                    <a:pt x="144780" y="144780"/>
                  </a:lnTo>
                  <a:lnTo>
                    <a:pt x="144780" y="0"/>
                  </a:lnTo>
                  <a:close/>
                </a:path>
              </a:pathLst>
            </a:custGeom>
            <a:solidFill>
              <a:srgbClr val="807F7F"/>
            </a:solidFill>
          </p:spPr>
        </p:sp>
      </p:grpSp>
      <p:sp>
        <p:nvSpPr>
          <p:cNvPr name="Freeform 5" id="5"/>
          <p:cNvSpPr/>
          <p:nvPr/>
        </p:nvSpPr>
        <p:spPr>
          <a:xfrm flipH="false" flipV="false" rot="-199484">
            <a:off x="963238" y="4413316"/>
            <a:ext cx="5369986" cy="1308324"/>
          </a:xfrm>
          <a:custGeom>
            <a:avLst/>
            <a:gdLst/>
            <a:ahLst/>
            <a:cxnLst/>
            <a:rect r="r" b="b" t="t" l="l"/>
            <a:pathLst>
              <a:path h="1308324" w="5369986">
                <a:moveTo>
                  <a:pt x="0" y="0"/>
                </a:moveTo>
                <a:lnTo>
                  <a:pt x="5369986" y="0"/>
                </a:lnTo>
                <a:lnTo>
                  <a:pt x="5369986" y="1308324"/>
                </a:lnTo>
                <a:lnTo>
                  <a:pt x="0" y="13083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true" flipV="false" rot="-1262787">
            <a:off x="16906648" y="292597"/>
            <a:ext cx="7112830" cy="931134"/>
          </a:xfrm>
          <a:custGeom>
            <a:avLst/>
            <a:gdLst/>
            <a:ahLst/>
            <a:cxnLst/>
            <a:rect r="r" b="b" t="t" l="l"/>
            <a:pathLst>
              <a:path h="931134" w="7112830">
                <a:moveTo>
                  <a:pt x="7112830" y="0"/>
                </a:moveTo>
                <a:lnTo>
                  <a:pt x="0" y="0"/>
                </a:lnTo>
                <a:lnTo>
                  <a:pt x="0" y="931134"/>
                </a:lnTo>
                <a:lnTo>
                  <a:pt x="7112830" y="931134"/>
                </a:lnTo>
                <a:lnTo>
                  <a:pt x="711283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9144000" y="9105243"/>
            <a:ext cx="1172391" cy="1572719"/>
          </a:xfrm>
          <a:custGeom>
            <a:avLst/>
            <a:gdLst/>
            <a:ahLst/>
            <a:cxnLst/>
            <a:rect r="r" b="b" t="t" l="l"/>
            <a:pathLst>
              <a:path h="1572719" w="1172391">
                <a:moveTo>
                  <a:pt x="0" y="0"/>
                </a:moveTo>
                <a:lnTo>
                  <a:pt x="1172391" y="0"/>
                </a:lnTo>
                <a:lnTo>
                  <a:pt x="1172391" y="1572719"/>
                </a:lnTo>
                <a:lnTo>
                  <a:pt x="0" y="157271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2347860" y="3385245"/>
            <a:ext cx="2554537" cy="458586"/>
          </a:xfrm>
          <a:custGeom>
            <a:avLst/>
            <a:gdLst/>
            <a:ahLst/>
            <a:cxnLst/>
            <a:rect r="r" b="b" t="t" l="l"/>
            <a:pathLst>
              <a:path h="458586" w="2554537">
                <a:moveTo>
                  <a:pt x="0" y="0"/>
                </a:moveTo>
                <a:lnTo>
                  <a:pt x="2554537" y="0"/>
                </a:lnTo>
                <a:lnTo>
                  <a:pt x="2554537" y="458585"/>
                </a:lnTo>
                <a:lnTo>
                  <a:pt x="0" y="458585"/>
                </a:lnTo>
                <a:lnTo>
                  <a:pt x="0" y="0"/>
                </a:lnTo>
                <a:close/>
              </a:path>
            </a:pathLst>
          </a:custGeom>
          <a:blipFill>
            <a:blip r:embed="rId8"/>
            <a:stretch>
              <a:fillRect l="0" t="0" r="0" b="0"/>
            </a:stretch>
          </a:blipFill>
        </p:spPr>
      </p:sp>
      <p:sp>
        <p:nvSpPr>
          <p:cNvPr name="Freeform 9" id="9"/>
          <p:cNvSpPr/>
          <p:nvPr/>
        </p:nvSpPr>
        <p:spPr>
          <a:xfrm flipH="false" flipV="false" rot="0">
            <a:off x="7840806" y="2364250"/>
            <a:ext cx="10066649" cy="5558501"/>
          </a:xfrm>
          <a:custGeom>
            <a:avLst/>
            <a:gdLst/>
            <a:ahLst/>
            <a:cxnLst/>
            <a:rect r="r" b="b" t="t" l="l"/>
            <a:pathLst>
              <a:path h="5558501" w="10066649">
                <a:moveTo>
                  <a:pt x="0" y="0"/>
                </a:moveTo>
                <a:lnTo>
                  <a:pt x="10066649" y="0"/>
                </a:lnTo>
                <a:lnTo>
                  <a:pt x="10066649" y="5558500"/>
                </a:lnTo>
                <a:lnTo>
                  <a:pt x="0" y="5558500"/>
                </a:lnTo>
                <a:lnTo>
                  <a:pt x="0" y="0"/>
                </a:lnTo>
                <a:close/>
              </a:path>
            </a:pathLst>
          </a:custGeom>
          <a:blipFill>
            <a:blip r:embed="rId9"/>
            <a:stretch>
              <a:fillRect l="0" t="0" r="0" b="0"/>
            </a:stretch>
          </a:blipFill>
        </p:spPr>
      </p:sp>
      <p:sp>
        <p:nvSpPr>
          <p:cNvPr name="TextBox 10" id="10"/>
          <p:cNvSpPr txBox="true"/>
          <p:nvPr/>
        </p:nvSpPr>
        <p:spPr>
          <a:xfrm rot="0">
            <a:off x="377495" y="4029733"/>
            <a:ext cx="6546142" cy="2151923"/>
          </a:xfrm>
          <a:prstGeom prst="rect">
            <a:avLst/>
          </a:prstGeom>
        </p:spPr>
        <p:txBody>
          <a:bodyPr anchor="t" rtlCol="false" tIns="0" lIns="0" bIns="0" rIns="0">
            <a:spAutoFit/>
          </a:bodyPr>
          <a:lstStyle/>
          <a:p>
            <a:pPr algn="ctr" marL="0" indent="0" lvl="0">
              <a:lnSpc>
                <a:spcPts val="8390"/>
              </a:lnSpc>
            </a:pPr>
            <a:r>
              <a:rPr lang="en-US" sz="7627">
                <a:solidFill>
                  <a:srgbClr val="D9D9D9"/>
                </a:solidFill>
                <a:latin typeface="Cabin"/>
              </a:rPr>
              <a:t>Change Password</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807F7F"/>
        </a:solidFill>
      </p:bgPr>
    </p:bg>
    <p:spTree>
      <p:nvGrpSpPr>
        <p:cNvPr id="1" name=""/>
        <p:cNvGrpSpPr/>
        <p:nvPr/>
      </p:nvGrpSpPr>
      <p:grpSpPr>
        <a:xfrm>
          <a:off x="0" y="0"/>
          <a:ext cx="0" cy="0"/>
          <a:chOff x="0" y="0"/>
          <a:chExt cx="0" cy="0"/>
        </a:xfrm>
      </p:grpSpPr>
      <p:grpSp>
        <p:nvGrpSpPr>
          <p:cNvPr name="Group 2" id="2"/>
          <p:cNvGrpSpPr/>
          <p:nvPr/>
        </p:nvGrpSpPr>
        <p:grpSpPr>
          <a:xfrm rot="0">
            <a:off x="7403096" y="-2360880"/>
            <a:ext cx="11253908" cy="13983261"/>
            <a:chOff x="0" y="0"/>
            <a:chExt cx="59781154" cy="74279570"/>
          </a:xfrm>
        </p:grpSpPr>
        <p:sp>
          <p:nvSpPr>
            <p:cNvPr name="Freeform 3" id="3"/>
            <p:cNvSpPr/>
            <p:nvPr/>
          </p:nvSpPr>
          <p:spPr>
            <a:xfrm flipH="false" flipV="false" rot="0">
              <a:off x="72390" y="72390"/>
              <a:ext cx="59636375" cy="74134789"/>
            </a:xfrm>
            <a:custGeom>
              <a:avLst/>
              <a:gdLst/>
              <a:ahLst/>
              <a:cxnLst/>
              <a:rect r="r" b="b" t="t" l="l"/>
              <a:pathLst>
                <a:path h="74134789" w="59636375">
                  <a:moveTo>
                    <a:pt x="0" y="0"/>
                  </a:moveTo>
                  <a:lnTo>
                    <a:pt x="59636375" y="0"/>
                  </a:lnTo>
                  <a:lnTo>
                    <a:pt x="59636375" y="74134789"/>
                  </a:lnTo>
                  <a:lnTo>
                    <a:pt x="0" y="74134789"/>
                  </a:lnTo>
                  <a:lnTo>
                    <a:pt x="0" y="0"/>
                  </a:lnTo>
                  <a:close/>
                </a:path>
              </a:pathLst>
            </a:custGeom>
            <a:solidFill>
              <a:srgbClr val="1F1F1F"/>
            </a:solidFill>
          </p:spPr>
        </p:sp>
        <p:sp>
          <p:nvSpPr>
            <p:cNvPr name="Freeform 4" id="4"/>
            <p:cNvSpPr/>
            <p:nvPr/>
          </p:nvSpPr>
          <p:spPr>
            <a:xfrm flipH="false" flipV="false" rot="0">
              <a:off x="0" y="0"/>
              <a:ext cx="59781151" cy="74279571"/>
            </a:xfrm>
            <a:custGeom>
              <a:avLst/>
              <a:gdLst/>
              <a:ahLst/>
              <a:cxnLst/>
              <a:rect r="r" b="b" t="t" l="l"/>
              <a:pathLst>
                <a:path h="74279571" w="59781151">
                  <a:moveTo>
                    <a:pt x="59636372" y="74134793"/>
                  </a:moveTo>
                  <a:lnTo>
                    <a:pt x="59781151" y="74134793"/>
                  </a:lnTo>
                  <a:lnTo>
                    <a:pt x="59781151" y="74279571"/>
                  </a:lnTo>
                  <a:lnTo>
                    <a:pt x="59636372" y="74279571"/>
                  </a:lnTo>
                  <a:lnTo>
                    <a:pt x="59636372" y="74134793"/>
                  </a:lnTo>
                  <a:close/>
                  <a:moveTo>
                    <a:pt x="0" y="144780"/>
                  </a:moveTo>
                  <a:lnTo>
                    <a:pt x="144780" y="144780"/>
                  </a:lnTo>
                  <a:lnTo>
                    <a:pt x="144780" y="74134793"/>
                  </a:lnTo>
                  <a:lnTo>
                    <a:pt x="0" y="74134793"/>
                  </a:lnTo>
                  <a:lnTo>
                    <a:pt x="0" y="144780"/>
                  </a:lnTo>
                  <a:close/>
                  <a:moveTo>
                    <a:pt x="0" y="74134793"/>
                  </a:moveTo>
                  <a:lnTo>
                    <a:pt x="144780" y="74134793"/>
                  </a:lnTo>
                  <a:lnTo>
                    <a:pt x="144780" y="74279571"/>
                  </a:lnTo>
                  <a:lnTo>
                    <a:pt x="0" y="74279571"/>
                  </a:lnTo>
                  <a:lnTo>
                    <a:pt x="0" y="74134793"/>
                  </a:lnTo>
                  <a:close/>
                  <a:moveTo>
                    <a:pt x="59636372" y="144780"/>
                  </a:moveTo>
                  <a:lnTo>
                    <a:pt x="59781151" y="144780"/>
                  </a:lnTo>
                  <a:lnTo>
                    <a:pt x="59781151" y="74134793"/>
                  </a:lnTo>
                  <a:lnTo>
                    <a:pt x="59636372" y="74134793"/>
                  </a:lnTo>
                  <a:lnTo>
                    <a:pt x="59636372" y="144780"/>
                  </a:lnTo>
                  <a:close/>
                  <a:moveTo>
                    <a:pt x="144780" y="74134793"/>
                  </a:moveTo>
                  <a:lnTo>
                    <a:pt x="59636372" y="74134793"/>
                  </a:lnTo>
                  <a:lnTo>
                    <a:pt x="59636372" y="74279571"/>
                  </a:lnTo>
                  <a:lnTo>
                    <a:pt x="144780" y="74279571"/>
                  </a:lnTo>
                  <a:lnTo>
                    <a:pt x="144780" y="74134793"/>
                  </a:lnTo>
                  <a:close/>
                  <a:moveTo>
                    <a:pt x="59636372" y="0"/>
                  </a:moveTo>
                  <a:lnTo>
                    <a:pt x="59781151" y="0"/>
                  </a:lnTo>
                  <a:lnTo>
                    <a:pt x="59781151" y="144780"/>
                  </a:lnTo>
                  <a:lnTo>
                    <a:pt x="59636372" y="144780"/>
                  </a:lnTo>
                  <a:lnTo>
                    <a:pt x="59636372" y="0"/>
                  </a:lnTo>
                  <a:close/>
                  <a:moveTo>
                    <a:pt x="0" y="0"/>
                  </a:moveTo>
                  <a:lnTo>
                    <a:pt x="144780" y="0"/>
                  </a:lnTo>
                  <a:lnTo>
                    <a:pt x="144780" y="144780"/>
                  </a:lnTo>
                  <a:lnTo>
                    <a:pt x="0" y="144780"/>
                  </a:lnTo>
                  <a:lnTo>
                    <a:pt x="0" y="0"/>
                  </a:lnTo>
                  <a:close/>
                  <a:moveTo>
                    <a:pt x="144780" y="0"/>
                  </a:moveTo>
                  <a:lnTo>
                    <a:pt x="59636372" y="0"/>
                  </a:lnTo>
                  <a:lnTo>
                    <a:pt x="59636372" y="144780"/>
                  </a:lnTo>
                  <a:lnTo>
                    <a:pt x="144780" y="144780"/>
                  </a:lnTo>
                  <a:lnTo>
                    <a:pt x="144780" y="0"/>
                  </a:lnTo>
                  <a:close/>
                </a:path>
              </a:pathLst>
            </a:custGeom>
            <a:solidFill>
              <a:srgbClr val="807F7F"/>
            </a:solidFill>
          </p:spPr>
        </p:sp>
      </p:grpSp>
      <p:sp>
        <p:nvSpPr>
          <p:cNvPr name="Freeform 5" id="5"/>
          <p:cNvSpPr/>
          <p:nvPr/>
        </p:nvSpPr>
        <p:spPr>
          <a:xfrm flipH="false" flipV="false" rot="-199484">
            <a:off x="963238" y="4413316"/>
            <a:ext cx="5369986" cy="1308324"/>
          </a:xfrm>
          <a:custGeom>
            <a:avLst/>
            <a:gdLst/>
            <a:ahLst/>
            <a:cxnLst/>
            <a:rect r="r" b="b" t="t" l="l"/>
            <a:pathLst>
              <a:path h="1308324" w="5369986">
                <a:moveTo>
                  <a:pt x="0" y="0"/>
                </a:moveTo>
                <a:lnTo>
                  <a:pt x="5369986" y="0"/>
                </a:lnTo>
                <a:lnTo>
                  <a:pt x="5369986" y="1308324"/>
                </a:lnTo>
                <a:lnTo>
                  <a:pt x="0" y="13083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true" flipV="false" rot="-1262787">
            <a:off x="16906648" y="292597"/>
            <a:ext cx="7112830" cy="931134"/>
          </a:xfrm>
          <a:custGeom>
            <a:avLst/>
            <a:gdLst/>
            <a:ahLst/>
            <a:cxnLst/>
            <a:rect r="r" b="b" t="t" l="l"/>
            <a:pathLst>
              <a:path h="931134" w="7112830">
                <a:moveTo>
                  <a:pt x="7112830" y="0"/>
                </a:moveTo>
                <a:lnTo>
                  <a:pt x="0" y="0"/>
                </a:lnTo>
                <a:lnTo>
                  <a:pt x="0" y="931134"/>
                </a:lnTo>
                <a:lnTo>
                  <a:pt x="7112830" y="931134"/>
                </a:lnTo>
                <a:lnTo>
                  <a:pt x="711283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9144000" y="9105243"/>
            <a:ext cx="1172391" cy="1572719"/>
          </a:xfrm>
          <a:custGeom>
            <a:avLst/>
            <a:gdLst/>
            <a:ahLst/>
            <a:cxnLst/>
            <a:rect r="r" b="b" t="t" l="l"/>
            <a:pathLst>
              <a:path h="1572719" w="1172391">
                <a:moveTo>
                  <a:pt x="0" y="0"/>
                </a:moveTo>
                <a:lnTo>
                  <a:pt x="1172391" y="0"/>
                </a:lnTo>
                <a:lnTo>
                  <a:pt x="1172391" y="1572719"/>
                </a:lnTo>
                <a:lnTo>
                  <a:pt x="0" y="157271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2482888" y="4838186"/>
            <a:ext cx="2554537" cy="458586"/>
          </a:xfrm>
          <a:custGeom>
            <a:avLst/>
            <a:gdLst/>
            <a:ahLst/>
            <a:cxnLst/>
            <a:rect r="r" b="b" t="t" l="l"/>
            <a:pathLst>
              <a:path h="458586" w="2554537">
                <a:moveTo>
                  <a:pt x="0" y="0"/>
                </a:moveTo>
                <a:lnTo>
                  <a:pt x="2554537" y="0"/>
                </a:lnTo>
                <a:lnTo>
                  <a:pt x="2554537" y="458585"/>
                </a:lnTo>
                <a:lnTo>
                  <a:pt x="0" y="458585"/>
                </a:lnTo>
                <a:lnTo>
                  <a:pt x="0" y="0"/>
                </a:lnTo>
                <a:close/>
              </a:path>
            </a:pathLst>
          </a:custGeom>
          <a:blipFill>
            <a:blip r:embed="rId8"/>
            <a:stretch>
              <a:fillRect l="0" t="0" r="0" b="0"/>
            </a:stretch>
          </a:blipFill>
        </p:spPr>
      </p:sp>
      <p:sp>
        <p:nvSpPr>
          <p:cNvPr name="TextBox 9" id="9"/>
          <p:cNvSpPr txBox="true"/>
          <p:nvPr/>
        </p:nvSpPr>
        <p:spPr>
          <a:xfrm rot="0">
            <a:off x="9501065" y="4904552"/>
            <a:ext cx="7057970" cy="430271"/>
          </a:xfrm>
          <a:prstGeom prst="rect">
            <a:avLst/>
          </a:prstGeom>
        </p:spPr>
        <p:txBody>
          <a:bodyPr anchor="t" rtlCol="false" tIns="0" lIns="0" bIns="0" rIns="0">
            <a:spAutoFit/>
          </a:bodyPr>
          <a:lstStyle/>
          <a:p>
            <a:pPr algn="ctr">
              <a:lnSpc>
                <a:spcPts val="3584"/>
              </a:lnSpc>
            </a:pPr>
            <a:r>
              <a:rPr lang="en-US" sz="2560">
                <a:solidFill>
                  <a:srgbClr val="BDBDBD"/>
                </a:solidFill>
                <a:latin typeface="Cabin"/>
              </a:rPr>
              <a:t>Cám ơn thầy đã theo dõi thuyết trình dự án của em!</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807F7F"/>
        </a:solidFill>
      </p:bgPr>
    </p:bg>
    <p:spTree>
      <p:nvGrpSpPr>
        <p:cNvPr id="1" name=""/>
        <p:cNvGrpSpPr/>
        <p:nvPr/>
      </p:nvGrpSpPr>
      <p:grpSpPr>
        <a:xfrm>
          <a:off x="0" y="0"/>
          <a:ext cx="0" cy="0"/>
          <a:chOff x="0" y="0"/>
          <a:chExt cx="0" cy="0"/>
        </a:xfrm>
      </p:grpSpPr>
      <p:grpSp>
        <p:nvGrpSpPr>
          <p:cNvPr name="Group 2" id="2"/>
          <p:cNvGrpSpPr/>
          <p:nvPr/>
        </p:nvGrpSpPr>
        <p:grpSpPr>
          <a:xfrm rot="0">
            <a:off x="9633231" y="-244335"/>
            <a:ext cx="9023773" cy="11042534"/>
            <a:chOff x="0" y="0"/>
            <a:chExt cx="60700010" cy="74279570"/>
          </a:xfrm>
        </p:grpSpPr>
        <p:sp>
          <p:nvSpPr>
            <p:cNvPr name="Freeform 3" id="3"/>
            <p:cNvSpPr/>
            <p:nvPr/>
          </p:nvSpPr>
          <p:spPr>
            <a:xfrm flipH="false" flipV="false" rot="0">
              <a:off x="72390" y="72390"/>
              <a:ext cx="60555227" cy="74134789"/>
            </a:xfrm>
            <a:custGeom>
              <a:avLst/>
              <a:gdLst/>
              <a:ahLst/>
              <a:cxnLst/>
              <a:rect r="r" b="b" t="t" l="l"/>
              <a:pathLst>
                <a:path h="74134789" w="60555227">
                  <a:moveTo>
                    <a:pt x="0" y="0"/>
                  </a:moveTo>
                  <a:lnTo>
                    <a:pt x="60555227" y="0"/>
                  </a:lnTo>
                  <a:lnTo>
                    <a:pt x="60555227" y="74134789"/>
                  </a:lnTo>
                  <a:lnTo>
                    <a:pt x="0" y="74134789"/>
                  </a:lnTo>
                  <a:lnTo>
                    <a:pt x="0" y="0"/>
                  </a:lnTo>
                  <a:close/>
                </a:path>
              </a:pathLst>
            </a:custGeom>
            <a:solidFill>
              <a:srgbClr val="1F1F1F"/>
            </a:solidFill>
          </p:spPr>
        </p:sp>
        <p:sp>
          <p:nvSpPr>
            <p:cNvPr name="Freeform 4" id="4"/>
            <p:cNvSpPr/>
            <p:nvPr/>
          </p:nvSpPr>
          <p:spPr>
            <a:xfrm flipH="false" flipV="false" rot="0">
              <a:off x="0" y="0"/>
              <a:ext cx="60700010" cy="74279571"/>
            </a:xfrm>
            <a:custGeom>
              <a:avLst/>
              <a:gdLst/>
              <a:ahLst/>
              <a:cxnLst/>
              <a:rect r="r" b="b" t="t" l="l"/>
              <a:pathLst>
                <a:path h="74279571" w="60700010">
                  <a:moveTo>
                    <a:pt x="60555231" y="74134793"/>
                  </a:moveTo>
                  <a:lnTo>
                    <a:pt x="60700010" y="74134793"/>
                  </a:lnTo>
                  <a:lnTo>
                    <a:pt x="60700010" y="74279571"/>
                  </a:lnTo>
                  <a:lnTo>
                    <a:pt x="60555231" y="74279571"/>
                  </a:lnTo>
                  <a:lnTo>
                    <a:pt x="60555231" y="74134793"/>
                  </a:lnTo>
                  <a:close/>
                  <a:moveTo>
                    <a:pt x="0" y="144780"/>
                  </a:moveTo>
                  <a:lnTo>
                    <a:pt x="144780" y="144780"/>
                  </a:lnTo>
                  <a:lnTo>
                    <a:pt x="144780" y="74134793"/>
                  </a:lnTo>
                  <a:lnTo>
                    <a:pt x="0" y="74134793"/>
                  </a:lnTo>
                  <a:lnTo>
                    <a:pt x="0" y="144780"/>
                  </a:lnTo>
                  <a:close/>
                  <a:moveTo>
                    <a:pt x="0" y="74134793"/>
                  </a:moveTo>
                  <a:lnTo>
                    <a:pt x="144780" y="74134793"/>
                  </a:lnTo>
                  <a:lnTo>
                    <a:pt x="144780" y="74279571"/>
                  </a:lnTo>
                  <a:lnTo>
                    <a:pt x="0" y="74279571"/>
                  </a:lnTo>
                  <a:lnTo>
                    <a:pt x="0" y="74134793"/>
                  </a:lnTo>
                  <a:close/>
                  <a:moveTo>
                    <a:pt x="60555231" y="144780"/>
                  </a:moveTo>
                  <a:lnTo>
                    <a:pt x="60700010" y="144780"/>
                  </a:lnTo>
                  <a:lnTo>
                    <a:pt x="60700010" y="74134793"/>
                  </a:lnTo>
                  <a:lnTo>
                    <a:pt x="60555231" y="74134793"/>
                  </a:lnTo>
                  <a:lnTo>
                    <a:pt x="60555231" y="144780"/>
                  </a:lnTo>
                  <a:close/>
                  <a:moveTo>
                    <a:pt x="144780" y="74134793"/>
                  </a:moveTo>
                  <a:lnTo>
                    <a:pt x="60555231" y="74134793"/>
                  </a:lnTo>
                  <a:lnTo>
                    <a:pt x="60555231" y="74279571"/>
                  </a:lnTo>
                  <a:lnTo>
                    <a:pt x="144780" y="74279571"/>
                  </a:lnTo>
                  <a:lnTo>
                    <a:pt x="144780" y="74134793"/>
                  </a:lnTo>
                  <a:close/>
                  <a:moveTo>
                    <a:pt x="60555231" y="0"/>
                  </a:moveTo>
                  <a:lnTo>
                    <a:pt x="60700010" y="0"/>
                  </a:lnTo>
                  <a:lnTo>
                    <a:pt x="60700010" y="144780"/>
                  </a:lnTo>
                  <a:lnTo>
                    <a:pt x="60555231" y="144780"/>
                  </a:lnTo>
                  <a:lnTo>
                    <a:pt x="60555231" y="0"/>
                  </a:lnTo>
                  <a:close/>
                  <a:moveTo>
                    <a:pt x="0" y="0"/>
                  </a:moveTo>
                  <a:lnTo>
                    <a:pt x="144780" y="0"/>
                  </a:lnTo>
                  <a:lnTo>
                    <a:pt x="144780" y="144780"/>
                  </a:lnTo>
                  <a:lnTo>
                    <a:pt x="0" y="144780"/>
                  </a:lnTo>
                  <a:lnTo>
                    <a:pt x="0" y="0"/>
                  </a:lnTo>
                  <a:close/>
                  <a:moveTo>
                    <a:pt x="144780" y="0"/>
                  </a:moveTo>
                  <a:lnTo>
                    <a:pt x="60555231" y="0"/>
                  </a:lnTo>
                  <a:lnTo>
                    <a:pt x="60555231" y="144780"/>
                  </a:lnTo>
                  <a:lnTo>
                    <a:pt x="144780" y="144780"/>
                  </a:lnTo>
                  <a:lnTo>
                    <a:pt x="144780" y="0"/>
                  </a:lnTo>
                  <a:close/>
                </a:path>
              </a:pathLst>
            </a:custGeom>
            <a:solidFill>
              <a:srgbClr val="807F7F"/>
            </a:solidFill>
          </p:spPr>
        </p:sp>
      </p:grpSp>
      <p:grpSp>
        <p:nvGrpSpPr>
          <p:cNvPr name="Group 5" id="5"/>
          <p:cNvGrpSpPr/>
          <p:nvPr/>
        </p:nvGrpSpPr>
        <p:grpSpPr>
          <a:xfrm rot="0">
            <a:off x="1028700" y="4660150"/>
            <a:ext cx="7663584" cy="4598150"/>
            <a:chOff x="0" y="0"/>
            <a:chExt cx="6350000" cy="3810000"/>
          </a:xfrm>
        </p:grpSpPr>
        <p:sp>
          <p:nvSpPr>
            <p:cNvPr name="Freeform 6" id="6"/>
            <p:cNvSpPr/>
            <p:nvPr/>
          </p:nvSpPr>
          <p:spPr>
            <a:xfrm flipH="false" flipV="false" rot="0">
              <a:off x="0" y="0"/>
              <a:ext cx="6350000" cy="3810000"/>
            </a:xfrm>
            <a:custGeom>
              <a:avLst/>
              <a:gdLst/>
              <a:ahLst/>
              <a:cxnLst/>
              <a:rect r="r" b="b" t="t" l="l"/>
              <a:pathLst>
                <a:path h="3810000" w="6350000">
                  <a:moveTo>
                    <a:pt x="0" y="3175000"/>
                  </a:moveTo>
                  <a:lnTo>
                    <a:pt x="0" y="635000"/>
                  </a:lnTo>
                  <a:cubicBezTo>
                    <a:pt x="0" y="284480"/>
                    <a:pt x="284480" y="0"/>
                    <a:pt x="635000" y="0"/>
                  </a:cubicBezTo>
                  <a:lnTo>
                    <a:pt x="5715000" y="0"/>
                  </a:lnTo>
                  <a:cubicBezTo>
                    <a:pt x="6065520" y="0"/>
                    <a:pt x="6350000" y="284480"/>
                    <a:pt x="6350000" y="635000"/>
                  </a:cubicBezTo>
                  <a:lnTo>
                    <a:pt x="6350000" y="3175000"/>
                  </a:lnTo>
                  <a:cubicBezTo>
                    <a:pt x="6350000" y="3525520"/>
                    <a:pt x="6065520" y="3810000"/>
                    <a:pt x="5715000" y="3810000"/>
                  </a:cubicBezTo>
                  <a:lnTo>
                    <a:pt x="635000" y="3810000"/>
                  </a:lnTo>
                  <a:cubicBezTo>
                    <a:pt x="284480" y="3810000"/>
                    <a:pt x="0" y="3525520"/>
                    <a:pt x="0" y="3175000"/>
                  </a:cubicBezTo>
                  <a:close/>
                </a:path>
              </a:pathLst>
            </a:custGeom>
            <a:blipFill>
              <a:blip r:embed="rId2"/>
              <a:stretch>
                <a:fillRect l="0" t="-33333" r="0" b="-33333"/>
              </a:stretch>
            </a:blipFill>
          </p:spPr>
        </p:sp>
      </p:grpSp>
      <p:sp>
        <p:nvSpPr>
          <p:cNvPr name="Freeform 7" id="7"/>
          <p:cNvSpPr/>
          <p:nvPr/>
        </p:nvSpPr>
        <p:spPr>
          <a:xfrm flipH="false" flipV="false" rot="-199484">
            <a:off x="1719802" y="1971157"/>
            <a:ext cx="6335897" cy="1543655"/>
          </a:xfrm>
          <a:custGeom>
            <a:avLst/>
            <a:gdLst/>
            <a:ahLst/>
            <a:cxnLst/>
            <a:rect r="r" b="b" t="t" l="l"/>
            <a:pathLst>
              <a:path h="1543655" w="6335897">
                <a:moveTo>
                  <a:pt x="0" y="0"/>
                </a:moveTo>
                <a:lnTo>
                  <a:pt x="6335897" y="0"/>
                </a:lnTo>
                <a:lnTo>
                  <a:pt x="6335897" y="1543655"/>
                </a:lnTo>
                <a:lnTo>
                  <a:pt x="0" y="15436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11206287" y="1313310"/>
            <a:ext cx="5877661" cy="7612756"/>
          </a:xfrm>
          <a:prstGeom prst="rect">
            <a:avLst/>
          </a:prstGeom>
        </p:spPr>
        <p:txBody>
          <a:bodyPr anchor="t" rtlCol="false" tIns="0" lIns="0" bIns="0" rIns="0">
            <a:spAutoFit/>
          </a:bodyPr>
          <a:lstStyle/>
          <a:p>
            <a:pPr algn="ctr">
              <a:lnSpc>
                <a:spcPts val="3024"/>
              </a:lnSpc>
            </a:pPr>
            <a:r>
              <a:rPr lang="en-US" sz="2160">
                <a:solidFill>
                  <a:srgbClr val="BDBDBD"/>
                </a:solidFill>
                <a:latin typeface="Cabin"/>
              </a:rPr>
              <a:t>Xin cảm ơn thầy Bùi Mạnh Toàn đã truyền đạt rất nhiều kiến thức liên quan tới ngành học một cách hiệu quả và luôn đồng hành cùng em trong thời gian qua, giúp em định hình cũng như hiểu ra được rất nhiều về việc biến các ý tưởng thành các sản phẩm thực tế. Thông qua đó em đã có đủ cơ sở để hoàn thành đồ án này đúng hạn quy định, trang bị cho mình những hành trang vô cùng đắt giá này và tin rằng môn học Đồ án cơ sở này sẽ giúp rất nhiều cho việc tiếp thu các môn học khác và là nền tảng vững chắc cho công việc trong tương lai.</a:t>
            </a:r>
          </a:p>
          <a:p>
            <a:pPr algn="ctr">
              <a:lnSpc>
                <a:spcPts val="3024"/>
              </a:lnSpc>
            </a:pPr>
            <a:r>
              <a:rPr lang="en-US" sz="2160">
                <a:solidFill>
                  <a:srgbClr val="BDBDBD"/>
                </a:solidFill>
                <a:latin typeface="Cabin"/>
              </a:rPr>
              <a:t>           Trong quá trình thực hiện đồ án, mặc dù đã cố gắng hết sức song do thời thời và khả năng có hạn nên em không thể tránh khỏi những thiếu xót cũng như có những tính năng, ý tưởng vẫn còn dở dang chưa có cơ hội thực hiện được. Vì vậy, em mong nhận được sự thông cảm, chỉ bảo và giúp đỡ từ thầy để có thể hoàn thiện và phát triển tốt “Website đấu giá bàn phím”.</a:t>
            </a:r>
          </a:p>
          <a:p>
            <a:pPr algn="ctr">
              <a:lnSpc>
                <a:spcPts val="3024"/>
              </a:lnSpc>
            </a:pPr>
            <a:r>
              <a:rPr lang="en-US" sz="2160">
                <a:solidFill>
                  <a:srgbClr val="BDBDBD"/>
                </a:solidFill>
                <a:latin typeface="Cabin"/>
              </a:rPr>
              <a:t>Một lần nữa em xin chân thành cảm ơn thầy.</a:t>
            </a:r>
          </a:p>
        </p:txBody>
      </p:sp>
      <p:sp>
        <p:nvSpPr>
          <p:cNvPr name="Freeform 9" id="9"/>
          <p:cNvSpPr/>
          <p:nvPr/>
        </p:nvSpPr>
        <p:spPr>
          <a:xfrm flipH="true" flipV="false" rot="-1262787">
            <a:off x="16906648" y="292597"/>
            <a:ext cx="7112830" cy="931134"/>
          </a:xfrm>
          <a:custGeom>
            <a:avLst/>
            <a:gdLst/>
            <a:ahLst/>
            <a:cxnLst/>
            <a:rect r="r" b="b" t="t" l="l"/>
            <a:pathLst>
              <a:path h="931134" w="7112830">
                <a:moveTo>
                  <a:pt x="7112830" y="0"/>
                </a:moveTo>
                <a:lnTo>
                  <a:pt x="0" y="0"/>
                </a:lnTo>
                <a:lnTo>
                  <a:pt x="0" y="931134"/>
                </a:lnTo>
                <a:lnTo>
                  <a:pt x="7112830" y="931134"/>
                </a:lnTo>
                <a:lnTo>
                  <a:pt x="711283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false" flipV="false" rot="0">
            <a:off x="9144000" y="9105243"/>
            <a:ext cx="1172391" cy="1572719"/>
          </a:xfrm>
          <a:custGeom>
            <a:avLst/>
            <a:gdLst/>
            <a:ahLst/>
            <a:cxnLst/>
            <a:rect r="r" b="b" t="t" l="l"/>
            <a:pathLst>
              <a:path h="1572719" w="1172391">
                <a:moveTo>
                  <a:pt x="0" y="0"/>
                </a:moveTo>
                <a:lnTo>
                  <a:pt x="1172391" y="0"/>
                </a:lnTo>
                <a:lnTo>
                  <a:pt x="1172391" y="1572719"/>
                </a:lnTo>
                <a:lnTo>
                  <a:pt x="0" y="157271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1" id="11"/>
          <p:cNvSpPr/>
          <p:nvPr/>
        </p:nvSpPr>
        <p:spPr>
          <a:xfrm flipH="false" flipV="false" rot="0">
            <a:off x="3353479" y="758164"/>
            <a:ext cx="3014027" cy="541072"/>
          </a:xfrm>
          <a:custGeom>
            <a:avLst/>
            <a:gdLst/>
            <a:ahLst/>
            <a:cxnLst/>
            <a:rect r="r" b="b" t="t" l="l"/>
            <a:pathLst>
              <a:path h="541072" w="3014027">
                <a:moveTo>
                  <a:pt x="0" y="0"/>
                </a:moveTo>
                <a:lnTo>
                  <a:pt x="3014026" y="0"/>
                </a:lnTo>
                <a:lnTo>
                  <a:pt x="3014026" y="541072"/>
                </a:lnTo>
                <a:lnTo>
                  <a:pt x="0" y="541072"/>
                </a:lnTo>
                <a:lnTo>
                  <a:pt x="0" y="0"/>
                </a:lnTo>
                <a:close/>
              </a:path>
            </a:pathLst>
          </a:custGeom>
          <a:blipFill>
            <a:blip r:embed="rId9"/>
            <a:stretch>
              <a:fillRect l="0" t="0" r="0" b="0"/>
            </a:stretch>
          </a:blipFill>
        </p:spPr>
      </p:sp>
      <p:sp>
        <p:nvSpPr>
          <p:cNvPr name="TextBox 12" id="12"/>
          <p:cNvSpPr txBox="true"/>
          <p:nvPr/>
        </p:nvSpPr>
        <p:spPr>
          <a:xfrm rot="0">
            <a:off x="1028700" y="2133522"/>
            <a:ext cx="7663584" cy="1295400"/>
          </a:xfrm>
          <a:prstGeom prst="rect">
            <a:avLst/>
          </a:prstGeom>
        </p:spPr>
        <p:txBody>
          <a:bodyPr anchor="t" rtlCol="false" tIns="0" lIns="0" bIns="0" rIns="0">
            <a:spAutoFit/>
          </a:bodyPr>
          <a:lstStyle/>
          <a:p>
            <a:pPr algn="ctr" marL="0" indent="0" lvl="0">
              <a:lnSpc>
                <a:spcPts val="9900"/>
              </a:lnSpc>
            </a:pPr>
            <a:r>
              <a:rPr lang="en-US" sz="9000">
                <a:solidFill>
                  <a:srgbClr val="2E2E2E"/>
                </a:solidFill>
                <a:latin typeface="Cabin"/>
              </a:rPr>
              <a:t>LỜI CẢM ƠN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807F7F"/>
        </a:solidFill>
      </p:bgPr>
    </p:bg>
    <p:spTree>
      <p:nvGrpSpPr>
        <p:cNvPr id="1" name=""/>
        <p:cNvGrpSpPr/>
        <p:nvPr/>
      </p:nvGrpSpPr>
      <p:grpSpPr>
        <a:xfrm>
          <a:off x="0" y="0"/>
          <a:ext cx="0" cy="0"/>
          <a:chOff x="0" y="0"/>
          <a:chExt cx="0" cy="0"/>
        </a:xfrm>
      </p:grpSpPr>
      <p:grpSp>
        <p:nvGrpSpPr>
          <p:cNvPr name="Group 2" id="2"/>
          <p:cNvGrpSpPr/>
          <p:nvPr/>
        </p:nvGrpSpPr>
        <p:grpSpPr>
          <a:xfrm rot="0">
            <a:off x="7230119" y="-2360880"/>
            <a:ext cx="11426885" cy="13983261"/>
            <a:chOff x="0" y="0"/>
            <a:chExt cx="60700010" cy="74279570"/>
          </a:xfrm>
        </p:grpSpPr>
        <p:sp>
          <p:nvSpPr>
            <p:cNvPr name="Freeform 3" id="3"/>
            <p:cNvSpPr/>
            <p:nvPr/>
          </p:nvSpPr>
          <p:spPr>
            <a:xfrm flipH="false" flipV="false" rot="0">
              <a:off x="72390" y="72390"/>
              <a:ext cx="60555227" cy="74134789"/>
            </a:xfrm>
            <a:custGeom>
              <a:avLst/>
              <a:gdLst/>
              <a:ahLst/>
              <a:cxnLst/>
              <a:rect r="r" b="b" t="t" l="l"/>
              <a:pathLst>
                <a:path h="74134789" w="60555227">
                  <a:moveTo>
                    <a:pt x="0" y="0"/>
                  </a:moveTo>
                  <a:lnTo>
                    <a:pt x="60555227" y="0"/>
                  </a:lnTo>
                  <a:lnTo>
                    <a:pt x="60555227" y="74134789"/>
                  </a:lnTo>
                  <a:lnTo>
                    <a:pt x="0" y="74134789"/>
                  </a:lnTo>
                  <a:lnTo>
                    <a:pt x="0" y="0"/>
                  </a:lnTo>
                  <a:close/>
                </a:path>
              </a:pathLst>
            </a:custGeom>
            <a:solidFill>
              <a:srgbClr val="1F1F1F"/>
            </a:solidFill>
          </p:spPr>
        </p:sp>
        <p:sp>
          <p:nvSpPr>
            <p:cNvPr name="Freeform 4" id="4"/>
            <p:cNvSpPr/>
            <p:nvPr/>
          </p:nvSpPr>
          <p:spPr>
            <a:xfrm flipH="false" flipV="false" rot="0">
              <a:off x="0" y="0"/>
              <a:ext cx="60700010" cy="74279571"/>
            </a:xfrm>
            <a:custGeom>
              <a:avLst/>
              <a:gdLst/>
              <a:ahLst/>
              <a:cxnLst/>
              <a:rect r="r" b="b" t="t" l="l"/>
              <a:pathLst>
                <a:path h="74279571" w="60700010">
                  <a:moveTo>
                    <a:pt x="60555231" y="74134793"/>
                  </a:moveTo>
                  <a:lnTo>
                    <a:pt x="60700010" y="74134793"/>
                  </a:lnTo>
                  <a:lnTo>
                    <a:pt x="60700010" y="74279571"/>
                  </a:lnTo>
                  <a:lnTo>
                    <a:pt x="60555231" y="74279571"/>
                  </a:lnTo>
                  <a:lnTo>
                    <a:pt x="60555231" y="74134793"/>
                  </a:lnTo>
                  <a:close/>
                  <a:moveTo>
                    <a:pt x="0" y="144780"/>
                  </a:moveTo>
                  <a:lnTo>
                    <a:pt x="144780" y="144780"/>
                  </a:lnTo>
                  <a:lnTo>
                    <a:pt x="144780" y="74134793"/>
                  </a:lnTo>
                  <a:lnTo>
                    <a:pt x="0" y="74134793"/>
                  </a:lnTo>
                  <a:lnTo>
                    <a:pt x="0" y="144780"/>
                  </a:lnTo>
                  <a:close/>
                  <a:moveTo>
                    <a:pt x="0" y="74134793"/>
                  </a:moveTo>
                  <a:lnTo>
                    <a:pt x="144780" y="74134793"/>
                  </a:lnTo>
                  <a:lnTo>
                    <a:pt x="144780" y="74279571"/>
                  </a:lnTo>
                  <a:lnTo>
                    <a:pt x="0" y="74279571"/>
                  </a:lnTo>
                  <a:lnTo>
                    <a:pt x="0" y="74134793"/>
                  </a:lnTo>
                  <a:close/>
                  <a:moveTo>
                    <a:pt x="60555231" y="144780"/>
                  </a:moveTo>
                  <a:lnTo>
                    <a:pt x="60700010" y="144780"/>
                  </a:lnTo>
                  <a:lnTo>
                    <a:pt x="60700010" y="74134793"/>
                  </a:lnTo>
                  <a:lnTo>
                    <a:pt x="60555231" y="74134793"/>
                  </a:lnTo>
                  <a:lnTo>
                    <a:pt x="60555231" y="144780"/>
                  </a:lnTo>
                  <a:close/>
                  <a:moveTo>
                    <a:pt x="144780" y="74134793"/>
                  </a:moveTo>
                  <a:lnTo>
                    <a:pt x="60555231" y="74134793"/>
                  </a:lnTo>
                  <a:lnTo>
                    <a:pt x="60555231" y="74279571"/>
                  </a:lnTo>
                  <a:lnTo>
                    <a:pt x="144780" y="74279571"/>
                  </a:lnTo>
                  <a:lnTo>
                    <a:pt x="144780" y="74134793"/>
                  </a:lnTo>
                  <a:close/>
                  <a:moveTo>
                    <a:pt x="60555231" y="0"/>
                  </a:moveTo>
                  <a:lnTo>
                    <a:pt x="60700010" y="0"/>
                  </a:lnTo>
                  <a:lnTo>
                    <a:pt x="60700010" y="144780"/>
                  </a:lnTo>
                  <a:lnTo>
                    <a:pt x="60555231" y="144780"/>
                  </a:lnTo>
                  <a:lnTo>
                    <a:pt x="60555231" y="0"/>
                  </a:lnTo>
                  <a:close/>
                  <a:moveTo>
                    <a:pt x="0" y="0"/>
                  </a:moveTo>
                  <a:lnTo>
                    <a:pt x="144780" y="0"/>
                  </a:lnTo>
                  <a:lnTo>
                    <a:pt x="144780" y="144780"/>
                  </a:lnTo>
                  <a:lnTo>
                    <a:pt x="0" y="144780"/>
                  </a:lnTo>
                  <a:lnTo>
                    <a:pt x="0" y="0"/>
                  </a:lnTo>
                  <a:close/>
                  <a:moveTo>
                    <a:pt x="144780" y="0"/>
                  </a:moveTo>
                  <a:lnTo>
                    <a:pt x="60555231" y="0"/>
                  </a:lnTo>
                  <a:lnTo>
                    <a:pt x="60555231" y="144780"/>
                  </a:lnTo>
                  <a:lnTo>
                    <a:pt x="144780" y="144780"/>
                  </a:lnTo>
                  <a:lnTo>
                    <a:pt x="144780" y="0"/>
                  </a:lnTo>
                  <a:close/>
                </a:path>
              </a:pathLst>
            </a:custGeom>
            <a:solidFill>
              <a:srgbClr val="807F7F"/>
            </a:solidFill>
          </p:spPr>
        </p:sp>
      </p:grpSp>
      <p:sp>
        <p:nvSpPr>
          <p:cNvPr name="Freeform 5" id="5"/>
          <p:cNvSpPr/>
          <p:nvPr/>
        </p:nvSpPr>
        <p:spPr>
          <a:xfrm flipH="false" flipV="false" rot="-199484">
            <a:off x="963238" y="4413316"/>
            <a:ext cx="5369986" cy="1308324"/>
          </a:xfrm>
          <a:custGeom>
            <a:avLst/>
            <a:gdLst/>
            <a:ahLst/>
            <a:cxnLst/>
            <a:rect r="r" b="b" t="t" l="l"/>
            <a:pathLst>
              <a:path h="1308324" w="5369986">
                <a:moveTo>
                  <a:pt x="0" y="0"/>
                </a:moveTo>
                <a:lnTo>
                  <a:pt x="5369986" y="0"/>
                </a:lnTo>
                <a:lnTo>
                  <a:pt x="5369986" y="1308324"/>
                </a:lnTo>
                <a:lnTo>
                  <a:pt x="0" y="13083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true" flipV="false" rot="-1262787">
            <a:off x="16906648" y="292597"/>
            <a:ext cx="7112830" cy="931134"/>
          </a:xfrm>
          <a:custGeom>
            <a:avLst/>
            <a:gdLst/>
            <a:ahLst/>
            <a:cxnLst/>
            <a:rect r="r" b="b" t="t" l="l"/>
            <a:pathLst>
              <a:path h="931134" w="7112830">
                <a:moveTo>
                  <a:pt x="7112830" y="0"/>
                </a:moveTo>
                <a:lnTo>
                  <a:pt x="0" y="0"/>
                </a:lnTo>
                <a:lnTo>
                  <a:pt x="0" y="931134"/>
                </a:lnTo>
                <a:lnTo>
                  <a:pt x="7112830" y="931134"/>
                </a:lnTo>
                <a:lnTo>
                  <a:pt x="711283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9144000" y="9105243"/>
            <a:ext cx="1172391" cy="1572719"/>
          </a:xfrm>
          <a:custGeom>
            <a:avLst/>
            <a:gdLst/>
            <a:ahLst/>
            <a:cxnLst/>
            <a:rect r="r" b="b" t="t" l="l"/>
            <a:pathLst>
              <a:path h="1572719" w="1172391">
                <a:moveTo>
                  <a:pt x="0" y="0"/>
                </a:moveTo>
                <a:lnTo>
                  <a:pt x="1172391" y="0"/>
                </a:lnTo>
                <a:lnTo>
                  <a:pt x="1172391" y="1572719"/>
                </a:lnTo>
                <a:lnTo>
                  <a:pt x="0" y="157271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2347860" y="3385245"/>
            <a:ext cx="2554537" cy="458586"/>
          </a:xfrm>
          <a:custGeom>
            <a:avLst/>
            <a:gdLst/>
            <a:ahLst/>
            <a:cxnLst/>
            <a:rect r="r" b="b" t="t" l="l"/>
            <a:pathLst>
              <a:path h="458586" w="2554537">
                <a:moveTo>
                  <a:pt x="0" y="0"/>
                </a:moveTo>
                <a:lnTo>
                  <a:pt x="2554537" y="0"/>
                </a:lnTo>
                <a:lnTo>
                  <a:pt x="2554537" y="458585"/>
                </a:lnTo>
                <a:lnTo>
                  <a:pt x="0" y="458585"/>
                </a:lnTo>
                <a:lnTo>
                  <a:pt x="0" y="0"/>
                </a:lnTo>
                <a:close/>
              </a:path>
            </a:pathLst>
          </a:custGeom>
          <a:blipFill>
            <a:blip r:embed="rId8"/>
            <a:stretch>
              <a:fillRect l="0" t="0" r="0" b="0"/>
            </a:stretch>
          </a:blipFill>
        </p:spPr>
      </p:sp>
      <p:grpSp>
        <p:nvGrpSpPr>
          <p:cNvPr name="Group 9" id="9"/>
          <p:cNvGrpSpPr/>
          <p:nvPr/>
        </p:nvGrpSpPr>
        <p:grpSpPr>
          <a:xfrm rot="0">
            <a:off x="8902758" y="5547093"/>
            <a:ext cx="8081607" cy="2908611"/>
            <a:chOff x="0" y="0"/>
            <a:chExt cx="10775476" cy="3878148"/>
          </a:xfrm>
        </p:grpSpPr>
        <p:sp>
          <p:nvSpPr>
            <p:cNvPr name="Freeform 10" id="10"/>
            <p:cNvSpPr/>
            <p:nvPr/>
          </p:nvSpPr>
          <p:spPr>
            <a:xfrm flipH="false" flipV="false" rot="0">
              <a:off x="0" y="0"/>
              <a:ext cx="5822908" cy="3878148"/>
            </a:xfrm>
            <a:custGeom>
              <a:avLst/>
              <a:gdLst/>
              <a:ahLst/>
              <a:cxnLst/>
              <a:rect r="r" b="b" t="t" l="l"/>
              <a:pathLst>
                <a:path h="3878148" w="5822908">
                  <a:moveTo>
                    <a:pt x="0" y="0"/>
                  </a:moveTo>
                  <a:lnTo>
                    <a:pt x="5822908" y="0"/>
                  </a:lnTo>
                  <a:lnTo>
                    <a:pt x="5822908" y="3878148"/>
                  </a:lnTo>
                  <a:lnTo>
                    <a:pt x="0" y="3878148"/>
                  </a:lnTo>
                  <a:lnTo>
                    <a:pt x="0" y="0"/>
                  </a:lnTo>
                  <a:close/>
                </a:path>
              </a:pathLst>
            </a:custGeom>
            <a:blipFill>
              <a:blip r:embed="rId9"/>
              <a:stretch>
                <a:fillRect l="0" t="0" r="0" b="0"/>
              </a:stretch>
            </a:blipFill>
          </p:spPr>
        </p:sp>
        <p:sp>
          <p:nvSpPr>
            <p:cNvPr name="Freeform 11" id="11"/>
            <p:cNvSpPr/>
            <p:nvPr/>
          </p:nvSpPr>
          <p:spPr>
            <a:xfrm flipH="false" flipV="false" rot="0">
              <a:off x="6159311" y="1316853"/>
              <a:ext cx="4616164" cy="1244441"/>
            </a:xfrm>
            <a:custGeom>
              <a:avLst/>
              <a:gdLst/>
              <a:ahLst/>
              <a:cxnLst/>
              <a:rect r="r" b="b" t="t" l="l"/>
              <a:pathLst>
                <a:path h="1244441" w="4616164">
                  <a:moveTo>
                    <a:pt x="0" y="0"/>
                  </a:moveTo>
                  <a:lnTo>
                    <a:pt x="4616165" y="0"/>
                  </a:lnTo>
                  <a:lnTo>
                    <a:pt x="4616165" y="1244441"/>
                  </a:lnTo>
                  <a:lnTo>
                    <a:pt x="0" y="1244441"/>
                  </a:lnTo>
                  <a:lnTo>
                    <a:pt x="0" y="0"/>
                  </a:lnTo>
                  <a:close/>
                </a:path>
              </a:pathLst>
            </a:custGeom>
            <a:blipFill>
              <a:blip r:embed="rId10"/>
              <a:stretch>
                <a:fillRect l="0" t="0" r="0" b="0"/>
              </a:stretch>
            </a:blipFill>
          </p:spPr>
        </p:sp>
      </p:grpSp>
      <p:sp>
        <p:nvSpPr>
          <p:cNvPr name="TextBox 12" id="12"/>
          <p:cNvSpPr txBox="true"/>
          <p:nvPr/>
        </p:nvSpPr>
        <p:spPr>
          <a:xfrm rot="0">
            <a:off x="8758760" y="3417294"/>
            <a:ext cx="8369603" cy="1616139"/>
          </a:xfrm>
          <a:prstGeom prst="rect">
            <a:avLst/>
          </a:prstGeom>
        </p:spPr>
        <p:txBody>
          <a:bodyPr anchor="t" rtlCol="false" tIns="0" lIns="0" bIns="0" rIns="0">
            <a:spAutoFit/>
          </a:bodyPr>
          <a:lstStyle/>
          <a:p>
            <a:pPr algn="ctr">
              <a:lnSpc>
                <a:spcPts val="4306"/>
              </a:lnSpc>
            </a:pPr>
            <a:r>
              <a:rPr lang="en-US" sz="3076">
                <a:solidFill>
                  <a:srgbClr val="BDBDBD"/>
                </a:solidFill>
                <a:latin typeface="Cabin"/>
              </a:rPr>
              <a:t>Node.js và Express.js</a:t>
            </a:r>
          </a:p>
          <a:p>
            <a:pPr algn="ctr">
              <a:lnSpc>
                <a:spcPts val="4306"/>
              </a:lnSpc>
            </a:pPr>
            <a:r>
              <a:rPr lang="en-US" sz="3076">
                <a:solidFill>
                  <a:srgbClr val="BDBDBD"/>
                </a:solidFill>
                <a:latin typeface="Cabin"/>
              </a:rPr>
              <a:t>MongoDB</a:t>
            </a:r>
          </a:p>
          <a:p>
            <a:pPr algn="ctr">
              <a:lnSpc>
                <a:spcPts val="4306"/>
              </a:lnSpc>
            </a:pPr>
            <a:r>
              <a:rPr lang="en-US" sz="3076">
                <a:solidFill>
                  <a:srgbClr val="BDBDBD"/>
                </a:solidFill>
                <a:latin typeface="Cabin"/>
              </a:rPr>
              <a:t>MVC</a:t>
            </a:r>
          </a:p>
        </p:txBody>
      </p:sp>
      <p:sp>
        <p:nvSpPr>
          <p:cNvPr name="TextBox 13" id="13"/>
          <p:cNvSpPr txBox="true"/>
          <p:nvPr/>
        </p:nvSpPr>
        <p:spPr>
          <a:xfrm rot="0">
            <a:off x="377495" y="4562545"/>
            <a:ext cx="6495266" cy="1086299"/>
          </a:xfrm>
          <a:prstGeom prst="rect">
            <a:avLst/>
          </a:prstGeom>
        </p:spPr>
        <p:txBody>
          <a:bodyPr anchor="t" rtlCol="false" tIns="0" lIns="0" bIns="0" rIns="0">
            <a:spAutoFit/>
          </a:bodyPr>
          <a:lstStyle/>
          <a:p>
            <a:pPr algn="ctr" marL="0" indent="0" lvl="0">
              <a:lnSpc>
                <a:spcPts val="8390"/>
              </a:lnSpc>
            </a:pPr>
            <a:r>
              <a:rPr lang="en-US" sz="7627">
                <a:solidFill>
                  <a:srgbClr val="D9D9D9"/>
                </a:solidFill>
                <a:latin typeface="Cabin"/>
              </a:rPr>
              <a:t>Công Nghệ</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807F7F"/>
        </a:solidFill>
      </p:bgPr>
    </p:bg>
    <p:spTree>
      <p:nvGrpSpPr>
        <p:cNvPr id="1" name=""/>
        <p:cNvGrpSpPr/>
        <p:nvPr/>
      </p:nvGrpSpPr>
      <p:grpSpPr>
        <a:xfrm>
          <a:off x="0" y="0"/>
          <a:ext cx="0" cy="0"/>
          <a:chOff x="0" y="0"/>
          <a:chExt cx="0" cy="0"/>
        </a:xfrm>
      </p:grpSpPr>
      <p:grpSp>
        <p:nvGrpSpPr>
          <p:cNvPr name="Group 2" id="2"/>
          <p:cNvGrpSpPr/>
          <p:nvPr/>
        </p:nvGrpSpPr>
        <p:grpSpPr>
          <a:xfrm rot="0">
            <a:off x="7230119" y="-2360880"/>
            <a:ext cx="11426885" cy="13983261"/>
            <a:chOff x="0" y="0"/>
            <a:chExt cx="60700010" cy="74279570"/>
          </a:xfrm>
        </p:grpSpPr>
        <p:sp>
          <p:nvSpPr>
            <p:cNvPr name="Freeform 3" id="3"/>
            <p:cNvSpPr/>
            <p:nvPr/>
          </p:nvSpPr>
          <p:spPr>
            <a:xfrm flipH="false" flipV="false" rot="0">
              <a:off x="72390" y="72390"/>
              <a:ext cx="60555227" cy="74134789"/>
            </a:xfrm>
            <a:custGeom>
              <a:avLst/>
              <a:gdLst/>
              <a:ahLst/>
              <a:cxnLst/>
              <a:rect r="r" b="b" t="t" l="l"/>
              <a:pathLst>
                <a:path h="74134789" w="60555227">
                  <a:moveTo>
                    <a:pt x="0" y="0"/>
                  </a:moveTo>
                  <a:lnTo>
                    <a:pt x="60555227" y="0"/>
                  </a:lnTo>
                  <a:lnTo>
                    <a:pt x="60555227" y="74134789"/>
                  </a:lnTo>
                  <a:lnTo>
                    <a:pt x="0" y="74134789"/>
                  </a:lnTo>
                  <a:lnTo>
                    <a:pt x="0" y="0"/>
                  </a:lnTo>
                  <a:close/>
                </a:path>
              </a:pathLst>
            </a:custGeom>
            <a:solidFill>
              <a:srgbClr val="1F1F1F"/>
            </a:solidFill>
          </p:spPr>
        </p:sp>
        <p:sp>
          <p:nvSpPr>
            <p:cNvPr name="Freeform 4" id="4"/>
            <p:cNvSpPr/>
            <p:nvPr/>
          </p:nvSpPr>
          <p:spPr>
            <a:xfrm flipH="false" flipV="false" rot="0">
              <a:off x="0" y="0"/>
              <a:ext cx="60700010" cy="74279571"/>
            </a:xfrm>
            <a:custGeom>
              <a:avLst/>
              <a:gdLst/>
              <a:ahLst/>
              <a:cxnLst/>
              <a:rect r="r" b="b" t="t" l="l"/>
              <a:pathLst>
                <a:path h="74279571" w="60700010">
                  <a:moveTo>
                    <a:pt x="60555231" y="74134793"/>
                  </a:moveTo>
                  <a:lnTo>
                    <a:pt x="60700010" y="74134793"/>
                  </a:lnTo>
                  <a:lnTo>
                    <a:pt x="60700010" y="74279571"/>
                  </a:lnTo>
                  <a:lnTo>
                    <a:pt x="60555231" y="74279571"/>
                  </a:lnTo>
                  <a:lnTo>
                    <a:pt x="60555231" y="74134793"/>
                  </a:lnTo>
                  <a:close/>
                  <a:moveTo>
                    <a:pt x="0" y="144780"/>
                  </a:moveTo>
                  <a:lnTo>
                    <a:pt x="144780" y="144780"/>
                  </a:lnTo>
                  <a:lnTo>
                    <a:pt x="144780" y="74134793"/>
                  </a:lnTo>
                  <a:lnTo>
                    <a:pt x="0" y="74134793"/>
                  </a:lnTo>
                  <a:lnTo>
                    <a:pt x="0" y="144780"/>
                  </a:lnTo>
                  <a:close/>
                  <a:moveTo>
                    <a:pt x="0" y="74134793"/>
                  </a:moveTo>
                  <a:lnTo>
                    <a:pt x="144780" y="74134793"/>
                  </a:lnTo>
                  <a:lnTo>
                    <a:pt x="144780" y="74279571"/>
                  </a:lnTo>
                  <a:lnTo>
                    <a:pt x="0" y="74279571"/>
                  </a:lnTo>
                  <a:lnTo>
                    <a:pt x="0" y="74134793"/>
                  </a:lnTo>
                  <a:close/>
                  <a:moveTo>
                    <a:pt x="60555231" y="144780"/>
                  </a:moveTo>
                  <a:lnTo>
                    <a:pt x="60700010" y="144780"/>
                  </a:lnTo>
                  <a:lnTo>
                    <a:pt x="60700010" y="74134793"/>
                  </a:lnTo>
                  <a:lnTo>
                    <a:pt x="60555231" y="74134793"/>
                  </a:lnTo>
                  <a:lnTo>
                    <a:pt x="60555231" y="144780"/>
                  </a:lnTo>
                  <a:close/>
                  <a:moveTo>
                    <a:pt x="144780" y="74134793"/>
                  </a:moveTo>
                  <a:lnTo>
                    <a:pt x="60555231" y="74134793"/>
                  </a:lnTo>
                  <a:lnTo>
                    <a:pt x="60555231" y="74279571"/>
                  </a:lnTo>
                  <a:lnTo>
                    <a:pt x="144780" y="74279571"/>
                  </a:lnTo>
                  <a:lnTo>
                    <a:pt x="144780" y="74134793"/>
                  </a:lnTo>
                  <a:close/>
                  <a:moveTo>
                    <a:pt x="60555231" y="0"/>
                  </a:moveTo>
                  <a:lnTo>
                    <a:pt x="60700010" y="0"/>
                  </a:lnTo>
                  <a:lnTo>
                    <a:pt x="60700010" y="144780"/>
                  </a:lnTo>
                  <a:lnTo>
                    <a:pt x="60555231" y="144780"/>
                  </a:lnTo>
                  <a:lnTo>
                    <a:pt x="60555231" y="0"/>
                  </a:lnTo>
                  <a:close/>
                  <a:moveTo>
                    <a:pt x="0" y="0"/>
                  </a:moveTo>
                  <a:lnTo>
                    <a:pt x="144780" y="0"/>
                  </a:lnTo>
                  <a:lnTo>
                    <a:pt x="144780" y="144780"/>
                  </a:lnTo>
                  <a:lnTo>
                    <a:pt x="0" y="144780"/>
                  </a:lnTo>
                  <a:lnTo>
                    <a:pt x="0" y="0"/>
                  </a:lnTo>
                  <a:close/>
                  <a:moveTo>
                    <a:pt x="144780" y="0"/>
                  </a:moveTo>
                  <a:lnTo>
                    <a:pt x="60555231" y="0"/>
                  </a:lnTo>
                  <a:lnTo>
                    <a:pt x="60555231" y="144780"/>
                  </a:lnTo>
                  <a:lnTo>
                    <a:pt x="144780" y="144780"/>
                  </a:lnTo>
                  <a:lnTo>
                    <a:pt x="144780" y="0"/>
                  </a:lnTo>
                  <a:close/>
                </a:path>
              </a:pathLst>
            </a:custGeom>
            <a:solidFill>
              <a:srgbClr val="807F7F"/>
            </a:solidFill>
          </p:spPr>
        </p:sp>
      </p:grpSp>
      <p:sp>
        <p:nvSpPr>
          <p:cNvPr name="Freeform 5" id="5"/>
          <p:cNvSpPr/>
          <p:nvPr/>
        </p:nvSpPr>
        <p:spPr>
          <a:xfrm flipH="false" flipV="false" rot="-199484">
            <a:off x="963238" y="4413316"/>
            <a:ext cx="5369986" cy="1308324"/>
          </a:xfrm>
          <a:custGeom>
            <a:avLst/>
            <a:gdLst/>
            <a:ahLst/>
            <a:cxnLst/>
            <a:rect r="r" b="b" t="t" l="l"/>
            <a:pathLst>
              <a:path h="1308324" w="5369986">
                <a:moveTo>
                  <a:pt x="0" y="0"/>
                </a:moveTo>
                <a:lnTo>
                  <a:pt x="5369986" y="0"/>
                </a:lnTo>
                <a:lnTo>
                  <a:pt x="5369986" y="1308324"/>
                </a:lnTo>
                <a:lnTo>
                  <a:pt x="0" y="13083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true" flipV="false" rot="-1262787">
            <a:off x="16906648" y="292597"/>
            <a:ext cx="7112830" cy="931134"/>
          </a:xfrm>
          <a:custGeom>
            <a:avLst/>
            <a:gdLst/>
            <a:ahLst/>
            <a:cxnLst/>
            <a:rect r="r" b="b" t="t" l="l"/>
            <a:pathLst>
              <a:path h="931134" w="7112830">
                <a:moveTo>
                  <a:pt x="7112830" y="0"/>
                </a:moveTo>
                <a:lnTo>
                  <a:pt x="0" y="0"/>
                </a:lnTo>
                <a:lnTo>
                  <a:pt x="0" y="931134"/>
                </a:lnTo>
                <a:lnTo>
                  <a:pt x="7112830" y="931134"/>
                </a:lnTo>
                <a:lnTo>
                  <a:pt x="711283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9144000" y="9105243"/>
            <a:ext cx="1172391" cy="1572719"/>
          </a:xfrm>
          <a:custGeom>
            <a:avLst/>
            <a:gdLst/>
            <a:ahLst/>
            <a:cxnLst/>
            <a:rect r="r" b="b" t="t" l="l"/>
            <a:pathLst>
              <a:path h="1572719" w="1172391">
                <a:moveTo>
                  <a:pt x="0" y="0"/>
                </a:moveTo>
                <a:lnTo>
                  <a:pt x="1172391" y="0"/>
                </a:lnTo>
                <a:lnTo>
                  <a:pt x="1172391" y="1572719"/>
                </a:lnTo>
                <a:lnTo>
                  <a:pt x="0" y="157271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2347860" y="3385245"/>
            <a:ext cx="2554537" cy="458586"/>
          </a:xfrm>
          <a:custGeom>
            <a:avLst/>
            <a:gdLst/>
            <a:ahLst/>
            <a:cxnLst/>
            <a:rect r="r" b="b" t="t" l="l"/>
            <a:pathLst>
              <a:path h="458586" w="2554537">
                <a:moveTo>
                  <a:pt x="0" y="0"/>
                </a:moveTo>
                <a:lnTo>
                  <a:pt x="2554537" y="0"/>
                </a:lnTo>
                <a:lnTo>
                  <a:pt x="2554537" y="458585"/>
                </a:lnTo>
                <a:lnTo>
                  <a:pt x="0" y="458585"/>
                </a:lnTo>
                <a:lnTo>
                  <a:pt x="0" y="0"/>
                </a:lnTo>
                <a:close/>
              </a:path>
            </a:pathLst>
          </a:custGeom>
          <a:blipFill>
            <a:blip r:embed="rId8"/>
            <a:stretch>
              <a:fillRect l="0" t="0" r="0" b="0"/>
            </a:stretch>
          </a:blipFill>
        </p:spPr>
      </p:sp>
      <p:sp>
        <p:nvSpPr>
          <p:cNvPr name="Freeform 9" id="9"/>
          <p:cNvSpPr/>
          <p:nvPr/>
        </p:nvSpPr>
        <p:spPr>
          <a:xfrm flipH="false" flipV="false" rot="0">
            <a:off x="7407118" y="2333080"/>
            <a:ext cx="10736103" cy="5620841"/>
          </a:xfrm>
          <a:custGeom>
            <a:avLst/>
            <a:gdLst/>
            <a:ahLst/>
            <a:cxnLst/>
            <a:rect r="r" b="b" t="t" l="l"/>
            <a:pathLst>
              <a:path h="5620841" w="10736103">
                <a:moveTo>
                  <a:pt x="0" y="0"/>
                </a:moveTo>
                <a:lnTo>
                  <a:pt x="10736103" y="0"/>
                </a:lnTo>
                <a:lnTo>
                  <a:pt x="10736103" y="5620840"/>
                </a:lnTo>
                <a:lnTo>
                  <a:pt x="0" y="5620840"/>
                </a:lnTo>
                <a:lnTo>
                  <a:pt x="0" y="0"/>
                </a:lnTo>
                <a:close/>
              </a:path>
            </a:pathLst>
          </a:custGeom>
          <a:blipFill>
            <a:blip r:embed="rId9"/>
            <a:stretch>
              <a:fillRect l="0" t="0" r="0" b="0"/>
            </a:stretch>
          </a:blipFill>
        </p:spPr>
      </p:sp>
      <p:sp>
        <p:nvSpPr>
          <p:cNvPr name="TextBox 10" id="10"/>
          <p:cNvSpPr txBox="true"/>
          <p:nvPr/>
        </p:nvSpPr>
        <p:spPr>
          <a:xfrm rot="0">
            <a:off x="377495" y="4562545"/>
            <a:ext cx="6495266" cy="1086299"/>
          </a:xfrm>
          <a:prstGeom prst="rect">
            <a:avLst/>
          </a:prstGeom>
        </p:spPr>
        <p:txBody>
          <a:bodyPr anchor="t" rtlCol="false" tIns="0" lIns="0" bIns="0" rIns="0">
            <a:spAutoFit/>
          </a:bodyPr>
          <a:lstStyle/>
          <a:p>
            <a:pPr algn="ctr" marL="0" indent="0" lvl="0">
              <a:lnSpc>
                <a:spcPts val="8390"/>
              </a:lnSpc>
            </a:pPr>
            <a:r>
              <a:rPr lang="en-US" sz="7627">
                <a:solidFill>
                  <a:srgbClr val="D9D9D9"/>
                </a:solidFill>
                <a:latin typeface="Cabin"/>
              </a:rPr>
              <a:t>USE CASE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807F7F"/>
        </a:solidFill>
      </p:bgPr>
    </p:bg>
    <p:spTree>
      <p:nvGrpSpPr>
        <p:cNvPr id="1" name=""/>
        <p:cNvGrpSpPr/>
        <p:nvPr/>
      </p:nvGrpSpPr>
      <p:grpSpPr>
        <a:xfrm>
          <a:off x="0" y="0"/>
          <a:ext cx="0" cy="0"/>
          <a:chOff x="0" y="0"/>
          <a:chExt cx="0" cy="0"/>
        </a:xfrm>
      </p:grpSpPr>
      <p:grpSp>
        <p:nvGrpSpPr>
          <p:cNvPr name="Group 2" id="2"/>
          <p:cNvGrpSpPr/>
          <p:nvPr/>
        </p:nvGrpSpPr>
        <p:grpSpPr>
          <a:xfrm rot="0">
            <a:off x="7230119" y="-2360880"/>
            <a:ext cx="11426885" cy="13983261"/>
            <a:chOff x="0" y="0"/>
            <a:chExt cx="60700010" cy="74279570"/>
          </a:xfrm>
        </p:grpSpPr>
        <p:sp>
          <p:nvSpPr>
            <p:cNvPr name="Freeform 3" id="3"/>
            <p:cNvSpPr/>
            <p:nvPr/>
          </p:nvSpPr>
          <p:spPr>
            <a:xfrm flipH="false" flipV="false" rot="0">
              <a:off x="72390" y="72390"/>
              <a:ext cx="60555227" cy="74134789"/>
            </a:xfrm>
            <a:custGeom>
              <a:avLst/>
              <a:gdLst/>
              <a:ahLst/>
              <a:cxnLst/>
              <a:rect r="r" b="b" t="t" l="l"/>
              <a:pathLst>
                <a:path h="74134789" w="60555227">
                  <a:moveTo>
                    <a:pt x="0" y="0"/>
                  </a:moveTo>
                  <a:lnTo>
                    <a:pt x="60555227" y="0"/>
                  </a:lnTo>
                  <a:lnTo>
                    <a:pt x="60555227" y="74134789"/>
                  </a:lnTo>
                  <a:lnTo>
                    <a:pt x="0" y="74134789"/>
                  </a:lnTo>
                  <a:lnTo>
                    <a:pt x="0" y="0"/>
                  </a:lnTo>
                  <a:close/>
                </a:path>
              </a:pathLst>
            </a:custGeom>
            <a:solidFill>
              <a:srgbClr val="1F1F1F"/>
            </a:solidFill>
          </p:spPr>
        </p:sp>
        <p:sp>
          <p:nvSpPr>
            <p:cNvPr name="Freeform 4" id="4"/>
            <p:cNvSpPr/>
            <p:nvPr/>
          </p:nvSpPr>
          <p:spPr>
            <a:xfrm flipH="false" flipV="false" rot="0">
              <a:off x="0" y="0"/>
              <a:ext cx="60700010" cy="74279571"/>
            </a:xfrm>
            <a:custGeom>
              <a:avLst/>
              <a:gdLst/>
              <a:ahLst/>
              <a:cxnLst/>
              <a:rect r="r" b="b" t="t" l="l"/>
              <a:pathLst>
                <a:path h="74279571" w="60700010">
                  <a:moveTo>
                    <a:pt x="60555231" y="74134793"/>
                  </a:moveTo>
                  <a:lnTo>
                    <a:pt x="60700010" y="74134793"/>
                  </a:lnTo>
                  <a:lnTo>
                    <a:pt x="60700010" y="74279571"/>
                  </a:lnTo>
                  <a:lnTo>
                    <a:pt x="60555231" y="74279571"/>
                  </a:lnTo>
                  <a:lnTo>
                    <a:pt x="60555231" y="74134793"/>
                  </a:lnTo>
                  <a:close/>
                  <a:moveTo>
                    <a:pt x="0" y="144780"/>
                  </a:moveTo>
                  <a:lnTo>
                    <a:pt x="144780" y="144780"/>
                  </a:lnTo>
                  <a:lnTo>
                    <a:pt x="144780" y="74134793"/>
                  </a:lnTo>
                  <a:lnTo>
                    <a:pt x="0" y="74134793"/>
                  </a:lnTo>
                  <a:lnTo>
                    <a:pt x="0" y="144780"/>
                  </a:lnTo>
                  <a:close/>
                  <a:moveTo>
                    <a:pt x="0" y="74134793"/>
                  </a:moveTo>
                  <a:lnTo>
                    <a:pt x="144780" y="74134793"/>
                  </a:lnTo>
                  <a:lnTo>
                    <a:pt x="144780" y="74279571"/>
                  </a:lnTo>
                  <a:lnTo>
                    <a:pt x="0" y="74279571"/>
                  </a:lnTo>
                  <a:lnTo>
                    <a:pt x="0" y="74134793"/>
                  </a:lnTo>
                  <a:close/>
                  <a:moveTo>
                    <a:pt x="60555231" y="144780"/>
                  </a:moveTo>
                  <a:lnTo>
                    <a:pt x="60700010" y="144780"/>
                  </a:lnTo>
                  <a:lnTo>
                    <a:pt x="60700010" y="74134793"/>
                  </a:lnTo>
                  <a:lnTo>
                    <a:pt x="60555231" y="74134793"/>
                  </a:lnTo>
                  <a:lnTo>
                    <a:pt x="60555231" y="144780"/>
                  </a:lnTo>
                  <a:close/>
                  <a:moveTo>
                    <a:pt x="144780" y="74134793"/>
                  </a:moveTo>
                  <a:lnTo>
                    <a:pt x="60555231" y="74134793"/>
                  </a:lnTo>
                  <a:lnTo>
                    <a:pt x="60555231" y="74279571"/>
                  </a:lnTo>
                  <a:lnTo>
                    <a:pt x="144780" y="74279571"/>
                  </a:lnTo>
                  <a:lnTo>
                    <a:pt x="144780" y="74134793"/>
                  </a:lnTo>
                  <a:close/>
                  <a:moveTo>
                    <a:pt x="60555231" y="0"/>
                  </a:moveTo>
                  <a:lnTo>
                    <a:pt x="60700010" y="0"/>
                  </a:lnTo>
                  <a:lnTo>
                    <a:pt x="60700010" y="144780"/>
                  </a:lnTo>
                  <a:lnTo>
                    <a:pt x="60555231" y="144780"/>
                  </a:lnTo>
                  <a:lnTo>
                    <a:pt x="60555231" y="0"/>
                  </a:lnTo>
                  <a:close/>
                  <a:moveTo>
                    <a:pt x="0" y="0"/>
                  </a:moveTo>
                  <a:lnTo>
                    <a:pt x="144780" y="0"/>
                  </a:lnTo>
                  <a:lnTo>
                    <a:pt x="144780" y="144780"/>
                  </a:lnTo>
                  <a:lnTo>
                    <a:pt x="0" y="144780"/>
                  </a:lnTo>
                  <a:lnTo>
                    <a:pt x="0" y="0"/>
                  </a:lnTo>
                  <a:close/>
                  <a:moveTo>
                    <a:pt x="144780" y="0"/>
                  </a:moveTo>
                  <a:lnTo>
                    <a:pt x="60555231" y="0"/>
                  </a:lnTo>
                  <a:lnTo>
                    <a:pt x="60555231" y="144780"/>
                  </a:lnTo>
                  <a:lnTo>
                    <a:pt x="144780" y="144780"/>
                  </a:lnTo>
                  <a:lnTo>
                    <a:pt x="144780" y="0"/>
                  </a:lnTo>
                  <a:close/>
                </a:path>
              </a:pathLst>
            </a:custGeom>
            <a:solidFill>
              <a:srgbClr val="807F7F"/>
            </a:solidFill>
          </p:spPr>
        </p:sp>
      </p:grpSp>
      <p:sp>
        <p:nvSpPr>
          <p:cNvPr name="Freeform 5" id="5"/>
          <p:cNvSpPr/>
          <p:nvPr/>
        </p:nvSpPr>
        <p:spPr>
          <a:xfrm flipH="false" flipV="false" rot="-199484">
            <a:off x="963238" y="4413316"/>
            <a:ext cx="5369986" cy="1308324"/>
          </a:xfrm>
          <a:custGeom>
            <a:avLst/>
            <a:gdLst/>
            <a:ahLst/>
            <a:cxnLst/>
            <a:rect r="r" b="b" t="t" l="l"/>
            <a:pathLst>
              <a:path h="1308324" w="5369986">
                <a:moveTo>
                  <a:pt x="0" y="0"/>
                </a:moveTo>
                <a:lnTo>
                  <a:pt x="5369986" y="0"/>
                </a:lnTo>
                <a:lnTo>
                  <a:pt x="5369986" y="1308324"/>
                </a:lnTo>
                <a:lnTo>
                  <a:pt x="0" y="13083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true" flipV="false" rot="-1262787">
            <a:off x="16906648" y="292597"/>
            <a:ext cx="7112830" cy="931134"/>
          </a:xfrm>
          <a:custGeom>
            <a:avLst/>
            <a:gdLst/>
            <a:ahLst/>
            <a:cxnLst/>
            <a:rect r="r" b="b" t="t" l="l"/>
            <a:pathLst>
              <a:path h="931134" w="7112830">
                <a:moveTo>
                  <a:pt x="7112830" y="0"/>
                </a:moveTo>
                <a:lnTo>
                  <a:pt x="0" y="0"/>
                </a:lnTo>
                <a:lnTo>
                  <a:pt x="0" y="931134"/>
                </a:lnTo>
                <a:lnTo>
                  <a:pt x="7112830" y="931134"/>
                </a:lnTo>
                <a:lnTo>
                  <a:pt x="711283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9144000" y="9105243"/>
            <a:ext cx="1172391" cy="1572719"/>
          </a:xfrm>
          <a:custGeom>
            <a:avLst/>
            <a:gdLst/>
            <a:ahLst/>
            <a:cxnLst/>
            <a:rect r="r" b="b" t="t" l="l"/>
            <a:pathLst>
              <a:path h="1572719" w="1172391">
                <a:moveTo>
                  <a:pt x="0" y="0"/>
                </a:moveTo>
                <a:lnTo>
                  <a:pt x="1172391" y="0"/>
                </a:lnTo>
                <a:lnTo>
                  <a:pt x="1172391" y="1572719"/>
                </a:lnTo>
                <a:lnTo>
                  <a:pt x="0" y="157271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2347860" y="3385245"/>
            <a:ext cx="2554537" cy="458586"/>
          </a:xfrm>
          <a:custGeom>
            <a:avLst/>
            <a:gdLst/>
            <a:ahLst/>
            <a:cxnLst/>
            <a:rect r="r" b="b" t="t" l="l"/>
            <a:pathLst>
              <a:path h="458586" w="2554537">
                <a:moveTo>
                  <a:pt x="0" y="0"/>
                </a:moveTo>
                <a:lnTo>
                  <a:pt x="2554537" y="0"/>
                </a:lnTo>
                <a:lnTo>
                  <a:pt x="2554537" y="458585"/>
                </a:lnTo>
                <a:lnTo>
                  <a:pt x="0" y="458585"/>
                </a:lnTo>
                <a:lnTo>
                  <a:pt x="0" y="0"/>
                </a:lnTo>
                <a:close/>
              </a:path>
            </a:pathLst>
          </a:custGeom>
          <a:blipFill>
            <a:blip r:embed="rId8"/>
            <a:stretch>
              <a:fillRect l="0" t="0" r="0" b="0"/>
            </a:stretch>
          </a:blipFill>
        </p:spPr>
      </p:sp>
      <p:sp>
        <p:nvSpPr>
          <p:cNvPr name="Freeform 9" id="9"/>
          <p:cNvSpPr/>
          <p:nvPr/>
        </p:nvSpPr>
        <p:spPr>
          <a:xfrm flipH="false" flipV="false" rot="0">
            <a:off x="10748316" y="1324032"/>
            <a:ext cx="4390491" cy="6613437"/>
          </a:xfrm>
          <a:custGeom>
            <a:avLst/>
            <a:gdLst/>
            <a:ahLst/>
            <a:cxnLst/>
            <a:rect r="r" b="b" t="t" l="l"/>
            <a:pathLst>
              <a:path h="6613437" w="4390491">
                <a:moveTo>
                  <a:pt x="0" y="0"/>
                </a:moveTo>
                <a:lnTo>
                  <a:pt x="4390491" y="0"/>
                </a:lnTo>
                <a:lnTo>
                  <a:pt x="4390491" y="6613436"/>
                </a:lnTo>
                <a:lnTo>
                  <a:pt x="0" y="6613436"/>
                </a:lnTo>
                <a:lnTo>
                  <a:pt x="0" y="0"/>
                </a:lnTo>
                <a:close/>
              </a:path>
            </a:pathLst>
          </a:custGeom>
          <a:blipFill>
            <a:blip r:embed="rId9"/>
            <a:stretch>
              <a:fillRect l="0" t="0" r="0" b="0"/>
            </a:stretch>
          </a:blipFill>
        </p:spPr>
      </p:sp>
      <p:sp>
        <p:nvSpPr>
          <p:cNvPr name="TextBox 10" id="10"/>
          <p:cNvSpPr txBox="true"/>
          <p:nvPr/>
        </p:nvSpPr>
        <p:spPr>
          <a:xfrm rot="0">
            <a:off x="377495" y="4562545"/>
            <a:ext cx="6495266" cy="1086299"/>
          </a:xfrm>
          <a:prstGeom prst="rect">
            <a:avLst/>
          </a:prstGeom>
        </p:spPr>
        <p:txBody>
          <a:bodyPr anchor="t" rtlCol="false" tIns="0" lIns="0" bIns="0" rIns="0">
            <a:spAutoFit/>
          </a:bodyPr>
          <a:lstStyle/>
          <a:p>
            <a:pPr algn="ctr" marL="0" indent="0" lvl="0">
              <a:lnSpc>
                <a:spcPts val="8390"/>
              </a:lnSpc>
            </a:pPr>
            <a:r>
              <a:rPr lang="en-US" sz="7627">
                <a:solidFill>
                  <a:srgbClr val="D9D9D9"/>
                </a:solidFill>
                <a:latin typeface="Cabin"/>
              </a:rPr>
              <a:t>ERD</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807F7F"/>
        </a:solidFill>
      </p:bgPr>
    </p:bg>
    <p:spTree>
      <p:nvGrpSpPr>
        <p:cNvPr id="1" name=""/>
        <p:cNvGrpSpPr/>
        <p:nvPr/>
      </p:nvGrpSpPr>
      <p:grpSpPr>
        <a:xfrm>
          <a:off x="0" y="0"/>
          <a:ext cx="0" cy="0"/>
          <a:chOff x="0" y="0"/>
          <a:chExt cx="0" cy="0"/>
        </a:xfrm>
      </p:grpSpPr>
      <p:grpSp>
        <p:nvGrpSpPr>
          <p:cNvPr name="Group 2" id="2"/>
          <p:cNvGrpSpPr/>
          <p:nvPr/>
        </p:nvGrpSpPr>
        <p:grpSpPr>
          <a:xfrm rot="0">
            <a:off x="7230119" y="-2360880"/>
            <a:ext cx="11426885" cy="13983261"/>
            <a:chOff x="0" y="0"/>
            <a:chExt cx="60700010" cy="74279570"/>
          </a:xfrm>
        </p:grpSpPr>
        <p:sp>
          <p:nvSpPr>
            <p:cNvPr name="Freeform 3" id="3"/>
            <p:cNvSpPr/>
            <p:nvPr/>
          </p:nvSpPr>
          <p:spPr>
            <a:xfrm flipH="false" flipV="false" rot="0">
              <a:off x="72390" y="72390"/>
              <a:ext cx="60555227" cy="74134789"/>
            </a:xfrm>
            <a:custGeom>
              <a:avLst/>
              <a:gdLst/>
              <a:ahLst/>
              <a:cxnLst/>
              <a:rect r="r" b="b" t="t" l="l"/>
              <a:pathLst>
                <a:path h="74134789" w="60555227">
                  <a:moveTo>
                    <a:pt x="0" y="0"/>
                  </a:moveTo>
                  <a:lnTo>
                    <a:pt x="60555227" y="0"/>
                  </a:lnTo>
                  <a:lnTo>
                    <a:pt x="60555227" y="74134789"/>
                  </a:lnTo>
                  <a:lnTo>
                    <a:pt x="0" y="74134789"/>
                  </a:lnTo>
                  <a:lnTo>
                    <a:pt x="0" y="0"/>
                  </a:lnTo>
                  <a:close/>
                </a:path>
              </a:pathLst>
            </a:custGeom>
            <a:solidFill>
              <a:srgbClr val="1F1F1F"/>
            </a:solidFill>
          </p:spPr>
        </p:sp>
        <p:sp>
          <p:nvSpPr>
            <p:cNvPr name="Freeform 4" id="4"/>
            <p:cNvSpPr/>
            <p:nvPr/>
          </p:nvSpPr>
          <p:spPr>
            <a:xfrm flipH="false" flipV="false" rot="0">
              <a:off x="0" y="0"/>
              <a:ext cx="60700010" cy="74279571"/>
            </a:xfrm>
            <a:custGeom>
              <a:avLst/>
              <a:gdLst/>
              <a:ahLst/>
              <a:cxnLst/>
              <a:rect r="r" b="b" t="t" l="l"/>
              <a:pathLst>
                <a:path h="74279571" w="60700010">
                  <a:moveTo>
                    <a:pt x="60555231" y="74134793"/>
                  </a:moveTo>
                  <a:lnTo>
                    <a:pt x="60700010" y="74134793"/>
                  </a:lnTo>
                  <a:lnTo>
                    <a:pt x="60700010" y="74279571"/>
                  </a:lnTo>
                  <a:lnTo>
                    <a:pt x="60555231" y="74279571"/>
                  </a:lnTo>
                  <a:lnTo>
                    <a:pt x="60555231" y="74134793"/>
                  </a:lnTo>
                  <a:close/>
                  <a:moveTo>
                    <a:pt x="0" y="144780"/>
                  </a:moveTo>
                  <a:lnTo>
                    <a:pt x="144780" y="144780"/>
                  </a:lnTo>
                  <a:lnTo>
                    <a:pt x="144780" y="74134793"/>
                  </a:lnTo>
                  <a:lnTo>
                    <a:pt x="0" y="74134793"/>
                  </a:lnTo>
                  <a:lnTo>
                    <a:pt x="0" y="144780"/>
                  </a:lnTo>
                  <a:close/>
                  <a:moveTo>
                    <a:pt x="0" y="74134793"/>
                  </a:moveTo>
                  <a:lnTo>
                    <a:pt x="144780" y="74134793"/>
                  </a:lnTo>
                  <a:lnTo>
                    <a:pt x="144780" y="74279571"/>
                  </a:lnTo>
                  <a:lnTo>
                    <a:pt x="0" y="74279571"/>
                  </a:lnTo>
                  <a:lnTo>
                    <a:pt x="0" y="74134793"/>
                  </a:lnTo>
                  <a:close/>
                  <a:moveTo>
                    <a:pt x="60555231" y="144780"/>
                  </a:moveTo>
                  <a:lnTo>
                    <a:pt x="60700010" y="144780"/>
                  </a:lnTo>
                  <a:lnTo>
                    <a:pt x="60700010" y="74134793"/>
                  </a:lnTo>
                  <a:lnTo>
                    <a:pt x="60555231" y="74134793"/>
                  </a:lnTo>
                  <a:lnTo>
                    <a:pt x="60555231" y="144780"/>
                  </a:lnTo>
                  <a:close/>
                  <a:moveTo>
                    <a:pt x="144780" y="74134793"/>
                  </a:moveTo>
                  <a:lnTo>
                    <a:pt x="60555231" y="74134793"/>
                  </a:lnTo>
                  <a:lnTo>
                    <a:pt x="60555231" y="74279571"/>
                  </a:lnTo>
                  <a:lnTo>
                    <a:pt x="144780" y="74279571"/>
                  </a:lnTo>
                  <a:lnTo>
                    <a:pt x="144780" y="74134793"/>
                  </a:lnTo>
                  <a:close/>
                  <a:moveTo>
                    <a:pt x="60555231" y="0"/>
                  </a:moveTo>
                  <a:lnTo>
                    <a:pt x="60700010" y="0"/>
                  </a:lnTo>
                  <a:lnTo>
                    <a:pt x="60700010" y="144780"/>
                  </a:lnTo>
                  <a:lnTo>
                    <a:pt x="60555231" y="144780"/>
                  </a:lnTo>
                  <a:lnTo>
                    <a:pt x="60555231" y="0"/>
                  </a:lnTo>
                  <a:close/>
                  <a:moveTo>
                    <a:pt x="0" y="0"/>
                  </a:moveTo>
                  <a:lnTo>
                    <a:pt x="144780" y="0"/>
                  </a:lnTo>
                  <a:lnTo>
                    <a:pt x="144780" y="144780"/>
                  </a:lnTo>
                  <a:lnTo>
                    <a:pt x="0" y="144780"/>
                  </a:lnTo>
                  <a:lnTo>
                    <a:pt x="0" y="0"/>
                  </a:lnTo>
                  <a:close/>
                  <a:moveTo>
                    <a:pt x="144780" y="0"/>
                  </a:moveTo>
                  <a:lnTo>
                    <a:pt x="60555231" y="0"/>
                  </a:lnTo>
                  <a:lnTo>
                    <a:pt x="60555231" y="144780"/>
                  </a:lnTo>
                  <a:lnTo>
                    <a:pt x="144780" y="144780"/>
                  </a:lnTo>
                  <a:lnTo>
                    <a:pt x="144780" y="0"/>
                  </a:lnTo>
                  <a:close/>
                </a:path>
              </a:pathLst>
            </a:custGeom>
            <a:solidFill>
              <a:srgbClr val="807F7F"/>
            </a:solidFill>
          </p:spPr>
        </p:sp>
      </p:grpSp>
      <p:sp>
        <p:nvSpPr>
          <p:cNvPr name="Freeform 5" id="5"/>
          <p:cNvSpPr/>
          <p:nvPr/>
        </p:nvSpPr>
        <p:spPr>
          <a:xfrm flipH="false" flipV="false" rot="-199484">
            <a:off x="963238" y="4413316"/>
            <a:ext cx="5369986" cy="1308324"/>
          </a:xfrm>
          <a:custGeom>
            <a:avLst/>
            <a:gdLst/>
            <a:ahLst/>
            <a:cxnLst/>
            <a:rect r="r" b="b" t="t" l="l"/>
            <a:pathLst>
              <a:path h="1308324" w="5369986">
                <a:moveTo>
                  <a:pt x="0" y="0"/>
                </a:moveTo>
                <a:lnTo>
                  <a:pt x="5369986" y="0"/>
                </a:lnTo>
                <a:lnTo>
                  <a:pt x="5369986" y="1308324"/>
                </a:lnTo>
                <a:lnTo>
                  <a:pt x="0" y="13083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true" flipV="false" rot="-1262787">
            <a:off x="16906648" y="292597"/>
            <a:ext cx="7112830" cy="931134"/>
          </a:xfrm>
          <a:custGeom>
            <a:avLst/>
            <a:gdLst/>
            <a:ahLst/>
            <a:cxnLst/>
            <a:rect r="r" b="b" t="t" l="l"/>
            <a:pathLst>
              <a:path h="931134" w="7112830">
                <a:moveTo>
                  <a:pt x="7112830" y="0"/>
                </a:moveTo>
                <a:lnTo>
                  <a:pt x="0" y="0"/>
                </a:lnTo>
                <a:lnTo>
                  <a:pt x="0" y="931134"/>
                </a:lnTo>
                <a:lnTo>
                  <a:pt x="7112830" y="931134"/>
                </a:lnTo>
                <a:lnTo>
                  <a:pt x="711283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9144000" y="9105243"/>
            <a:ext cx="1172391" cy="1572719"/>
          </a:xfrm>
          <a:custGeom>
            <a:avLst/>
            <a:gdLst/>
            <a:ahLst/>
            <a:cxnLst/>
            <a:rect r="r" b="b" t="t" l="l"/>
            <a:pathLst>
              <a:path h="1572719" w="1172391">
                <a:moveTo>
                  <a:pt x="0" y="0"/>
                </a:moveTo>
                <a:lnTo>
                  <a:pt x="1172391" y="0"/>
                </a:lnTo>
                <a:lnTo>
                  <a:pt x="1172391" y="1572719"/>
                </a:lnTo>
                <a:lnTo>
                  <a:pt x="0" y="157271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2347860" y="3385245"/>
            <a:ext cx="2554537" cy="458586"/>
          </a:xfrm>
          <a:custGeom>
            <a:avLst/>
            <a:gdLst/>
            <a:ahLst/>
            <a:cxnLst/>
            <a:rect r="r" b="b" t="t" l="l"/>
            <a:pathLst>
              <a:path h="458586" w="2554537">
                <a:moveTo>
                  <a:pt x="0" y="0"/>
                </a:moveTo>
                <a:lnTo>
                  <a:pt x="2554537" y="0"/>
                </a:lnTo>
                <a:lnTo>
                  <a:pt x="2554537" y="458585"/>
                </a:lnTo>
                <a:lnTo>
                  <a:pt x="0" y="458585"/>
                </a:lnTo>
                <a:lnTo>
                  <a:pt x="0" y="0"/>
                </a:lnTo>
                <a:close/>
              </a:path>
            </a:pathLst>
          </a:custGeom>
          <a:blipFill>
            <a:blip r:embed="rId8"/>
            <a:stretch>
              <a:fillRect l="0" t="0" r="0" b="0"/>
            </a:stretch>
          </a:blipFill>
        </p:spPr>
      </p:sp>
      <p:sp>
        <p:nvSpPr>
          <p:cNvPr name="Freeform 9" id="9"/>
          <p:cNvSpPr/>
          <p:nvPr/>
        </p:nvSpPr>
        <p:spPr>
          <a:xfrm flipH="false" flipV="false" rot="0">
            <a:off x="7641081" y="256923"/>
            <a:ext cx="8061183" cy="4101304"/>
          </a:xfrm>
          <a:custGeom>
            <a:avLst/>
            <a:gdLst/>
            <a:ahLst/>
            <a:cxnLst/>
            <a:rect r="r" b="b" t="t" l="l"/>
            <a:pathLst>
              <a:path h="4101304" w="8061183">
                <a:moveTo>
                  <a:pt x="0" y="0"/>
                </a:moveTo>
                <a:lnTo>
                  <a:pt x="8061183" y="0"/>
                </a:lnTo>
                <a:lnTo>
                  <a:pt x="8061183" y="4101304"/>
                </a:lnTo>
                <a:lnTo>
                  <a:pt x="0" y="4101304"/>
                </a:lnTo>
                <a:lnTo>
                  <a:pt x="0" y="0"/>
                </a:lnTo>
                <a:close/>
              </a:path>
            </a:pathLst>
          </a:custGeom>
          <a:blipFill>
            <a:blip r:embed="rId9"/>
            <a:stretch>
              <a:fillRect l="0" t="0" r="0" b="0"/>
            </a:stretch>
          </a:blipFill>
        </p:spPr>
      </p:sp>
      <p:sp>
        <p:nvSpPr>
          <p:cNvPr name="Freeform 10" id="10"/>
          <p:cNvSpPr/>
          <p:nvPr/>
        </p:nvSpPr>
        <p:spPr>
          <a:xfrm flipH="false" flipV="false" rot="0">
            <a:off x="9930473" y="4684805"/>
            <a:ext cx="8061183" cy="4093860"/>
          </a:xfrm>
          <a:custGeom>
            <a:avLst/>
            <a:gdLst/>
            <a:ahLst/>
            <a:cxnLst/>
            <a:rect r="r" b="b" t="t" l="l"/>
            <a:pathLst>
              <a:path h="4093860" w="8061183">
                <a:moveTo>
                  <a:pt x="0" y="0"/>
                </a:moveTo>
                <a:lnTo>
                  <a:pt x="8061182" y="0"/>
                </a:lnTo>
                <a:lnTo>
                  <a:pt x="8061182" y="4093860"/>
                </a:lnTo>
                <a:lnTo>
                  <a:pt x="0" y="4093860"/>
                </a:lnTo>
                <a:lnTo>
                  <a:pt x="0" y="0"/>
                </a:lnTo>
                <a:close/>
              </a:path>
            </a:pathLst>
          </a:custGeom>
          <a:blipFill>
            <a:blip r:embed="rId10"/>
            <a:stretch>
              <a:fillRect l="0" t="0" r="0" b="0"/>
            </a:stretch>
          </a:blipFill>
        </p:spPr>
      </p:sp>
      <p:sp>
        <p:nvSpPr>
          <p:cNvPr name="TextBox 11" id="11"/>
          <p:cNvSpPr txBox="true"/>
          <p:nvPr/>
        </p:nvSpPr>
        <p:spPr>
          <a:xfrm rot="0">
            <a:off x="377495" y="4562545"/>
            <a:ext cx="6495266" cy="1086299"/>
          </a:xfrm>
          <a:prstGeom prst="rect">
            <a:avLst/>
          </a:prstGeom>
        </p:spPr>
        <p:txBody>
          <a:bodyPr anchor="t" rtlCol="false" tIns="0" lIns="0" bIns="0" rIns="0">
            <a:spAutoFit/>
          </a:bodyPr>
          <a:lstStyle/>
          <a:p>
            <a:pPr algn="ctr" marL="0" indent="0" lvl="0">
              <a:lnSpc>
                <a:spcPts val="8390"/>
              </a:lnSpc>
            </a:pPr>
            <a:r>
              <a:rPr lang="en-US" sz="7627">
                <a:solidFill>
                  <a:srgbClr val="D9D9D9"/>
                </a:solidFill>
                <a:latin typeface="Cabin"/>
              </a:rPr>
              <a:t>Login / Sign Up</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807F7F"/>
        </a:solidFill>
      </p:bgPr>
    </p:bg>
    <p:spTree>
      <p:nvGrpSpPr>
        <p:cNvPr id="1" name=""/>
        <p:cNvGrpSpPr/>
        <p:nvPr/>
      </p:nvGrpSpPr>
      <p:grpSpPr>
        <a:xfrm>
          <a:off x="0" y="0"/>
          <a:ext cx="0" cy="0"/>
          <a:chOff x="0" y="0"/>
          <a:chExt cx="0" cy="0"/>
        </a:xfrm>
      </p:grpSpPr>
      <p:grpSp>
        <p:nvGrpSpPr>
          <p:cNvPr name="Group 2" id="2"/>
          <p:cNvGrpSpPr/>
          <p:nvPr/>
        </p:nvGrpSpPr>
        <p:grpSpPr>
          <a:xfrm rot="0">
            <a:off x="7403096" y="-2360880"/>
            <a:ext cx="11253908" cy="13983261"/>
            <a:chOff x="0" y="0"/>
            <a:chExt cx="59781154" cy="74279570"/>
          </a:xfrm>
        </p:grpSpPr>
        <p:sp>
          <p:nvSpPr>
            <p:cNvPr name="Freeform 3" id="3"/>
            <p:cNvSpPr/>
            <p:nvPr/>
          </p:nvSpPr>
          <p:spPr>
            <a:xfrm flipH="false" flipV="false" rot="0">
              <a:off x="72390" y="72390"/>
              <a:ext cx="59636375" cy="74134789"/>
            </a:xfrm>
            <a:custGeom>
              <a:avLst/>
              <a:gdLst/>
              <a:ahLst/>
              <a:cxnLst/>
              <a:rect r="r" b="b" t="t" l="l"/>
              <a:pathLst>
                <a:path h="74134789" w="59636375">
                  <a:moveTo>
                    <a:pt x="0" y="0"/>
                  </a:moveTo>
                  <a:lnTo>
                    <a:pt x="59636375" y="0"/>
                  </a:lnTo>
                  <a:lnTo>
                    <a:pt x="59636375" y="74134789"/>
                  </a:lnTo>
                  <a:lnTo>
                    <a:pt x="0" y="74134789"/>
                  </a:lnTo>
                  <a:lnTo>
                    <a:pt x="0" y="0"/>
                  </a:lnTo>
                  <a:close/>
                </a:path>
              </a:pathLst>
            </a:custGeom>
            <a:solidFill>
              <a:srgbClr val="1F1F1F"/>
            </a:solidFill>
          </p:spPr>
        </p:sp>
        <p:sp>
          <p:nvSpPr>
            <p:cNvPr name="Freeform 4" id="4"/>
            <p:cNvSpPr/>
            <p:nvPr/>
          </p:nvSpPr>
          <p:spPr>
            <a:xfrm flipH="false" flipV="false" rot="0">
              <a:off x="0" y="0"/>
              <a:ext cx="59781151" cy="74279571"/>
            </a:xfrm>
            <a:custGeom>
              <a:avLst/>
              <a:gdLst/>
              <a:ahLst/>
              <a:cxnLst/>
              <a:rect r="r" b="b" t="t" l="l"/>
              <a:pathLst>
                <a:path h="74279571" w="59781151">
                  <a:moveTo>
                    <a:pt x="59636372" y="74134793"/>
                  </a:moveTo>
                  <a:lnTo>
                    <a:pt x="59781151" y="74134793"/>
                  </a:lnTo>
                  <a:lnTo>
                    <a:pt x="59781151" y="74279571"/>
                  </a:lnTo>
                  <a:lnTo>
                    <a:pt x="59636372" y="74279571"/>
                  </a:lnTo>
                  <a:lnTo>
                    <a:pt x="59636372" y="74134793"/>
                  </a:lnTo>
                  <a:close/>
                  <a:moveTo>
                    <a:pt x="0" y="144780"/>
                  </a:moveTo>
                  <a:lnTo>
                    <a:pt x="144780" y="144780"/>
                  </a:lnTo>
                  <a:lnTo>
                    <a:pt x="144780" y="74134793"/>
                  </a:lnTo>
                  <a:lnTo>
                    <a:pt x="0" y="74134793"/>
                  </a:lnTo>
                  <a:lnTo>
                    <a:pt x="0" y="144780"/>
                  </a:lnTo>
                  <a:close/>
                  <a:moveTo>
                    <a:pt x="0" y="74134793"/>
                  </a:moveTo>
                  <a:lnTo>
                    <a:pt x="144780" y="74134793"/>
                  </a:lnTo>
                  <a:lnTo>
                    <a:pt x="144780" y="74279571"/>
                  </a:lnTo>
                  <a:lnTo>
                    <a:pt x="0" y="74279571"/>
                  </a:lnTo>
                  <a:lnTo>
                    <a:pt x="0" y="74134793"/>
                  </a:lnTo>
                  <a:close/>
                  <a:moveTo>
                    <a:pt x="59636372" y="144780"/>
                  </a:moveTo>
                  <a:lnTo>
                    <a:pt x="59781151" y="144780"/>
                  </a:lnTo>
                  <a:lnTo>
                    <a:pt x="59781151" y="74134793"/>
                  </a:lnTo>
                  <a:lnTo>
                    <a:pt x="59636372" y="74134793"/>
                  </a:lnTo>
                  <a:lnTo>
                    <a:pt x="59636372" y="144780"/>
                  </a:lnTo>
                  <a:close/>
                  <a:moveTo>
                    <a:pt x="144780" y="74134793"/>
                  </a:moveTo>
                  <a:lnTo>
                    <a:pt x="59636372" y="74134793"/>
                  </a:lnTo>
                  <a:lnTo>
                    <a:pt x="59636372" y="74279571"/>
                  </a:lnTo>
                  <a:lnTo>
                    <a:pt x="144780" y="74279571"/>
                  </a:lnTo>
                  <a:lnTo>
                    <a:pt x="144780" y="74134793"/>
                  </a:lnTo>
                  <a:close/>
                  <a:moveTo>
                    <a:pt x="59636372" y="0"/>
                  </a:moveTo>
                  <a:lnTo>
                    <a:pt x="59781151" y="0"/>
                  </a:lnTo>
                  <a:lnTo>
                    <a:pt x="59781151" y="144780"/>
                  </a:lnTo>
                  <a:lnTo>
                    <a:pt x="59636372" y="144780"/>
                  </a:lnTo>
                  <a:lnTo>
                    <a:pt x="59636372" y="0"/>
                  </a:lnTo>
                  <a:close/>
                  <a:moveTo>
                    <a:pt x="0" y="0"/>
                  </a:moveTo>
                  <a:lnTo>
                    <a:pt x="144780" y="0"/>
                  </a:lnTo>
                  <a:lnTo>
                    <a:pt x="144780" y="144780"/>
                  </a:lnTo>
                  <a:lnTo>
                    <a:pt x="0" y="144780"/>
                  </a:lnTo>
                  <a:lnTo>
                    <a:pt x="0" y="0"/>
                  </a:lnTo>
                  <a:close/>
                  <a:moveTo>
                    <a:pt x="144780" y="0"/>
                  </a:moveTo>
                  <a:lnTo>
                    <a:pt x="59636372" y="0"/>
                  </a:lnTo>
                  <a:lnTo>
                    <a:pt x="59636372" y="144780"/>
                  </a:lnTo>
                  <a:lnTo>
                    <a:pt x="144780" y="144780"/>
                  </a:lnTo>
                  <a:lnTo>
                    <a:pt x="144780" y="0"/>
                  </a:lnTo>
                  <a:close/>
                </a:path>
              </a:pathLst>
            </a:custGeom>
            <a:solidFill>
              <a:srgbClr val="807F7F"/>
            </a:solidFill>
          </p:spPr>
        </p:sp>
      </p:grpSp>
      <p:sp>
        <p:nvSpPr>
          <p:cNvPr name="Freeform 5" id="5"/>
          <p:cNvSpPr/>
          <p:nvPr/>
        </p:nvSpPr>
        <p:spPr>
          <a:xfrm flipH="false" flipV="false" rot="-199484">
            <a:off x="963238" y="4413316"/>
            <a:ext cx="5369986" cy="1308324"/>
          </a:xfrm>
          <a:custGeom>
            <a:avLst/>
            <a:gdLst/>
            <a:ahLst/>
            <a:cxnLst/>
            <a:rect r="r" b="b" t="t" l="l"/>
            <a:pathLst>
              <a:path h="1308324" w="5369986">
                <a:moveTo>
                  <a:pt x="0" y="0"/>
                </a:moveTo>
                <a:lnTo>
                  <a:pt x="5369986" y="0"/>
                </a:lnTo>
                <a:lnTo>
                  <a:pt x="5369986" y="1308324"/>
                </a:lnTo>
                <a:lnTo>
                  <a:pt x="0" y="13083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true" flipV="false" rot="-1262787">
            <a:off x="16906648" y="292597"/>
            <a:ext cx="7112830" cy="931134"/>
          </a:xfrm>
          <a:custGeom>
            <a:avLst/>
            <a:gdLst/>
            <a:ahLst/>
            <a:cxnLst/>
            <a:rect r="r" b="b" t="t" l="l"/>
            <a:pathLst>
              <a:path h="931134" w="7112830">
                <a:moveTo>
                  <a:pt x="7112830" y="0"/>
                </a:moveTo>
                <a:lnTo>
                  <a:pt x="0" y="0"/>
                </a:lnTo>
                <a:lnTo>
                  <a:pt x="0" y="931134"/>
                </a:lnTo>
                <a:lnTo>
                  <a:pt x="7112830" y="931134"/>
                </a:lnTo>
                <a:lnTo>
                  <a:pt x="711283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9144000" y="9105243"/>
            <a:ext cx="1172391" cy="1572719"/>
          </a:xfrm>
          <a:custGeom>
            <a:avLst/>
            <a:gdLst/>
            <a:ahLst/>
            <a:cxnLst/>
            <a:rect r="r" b="b" t="t" l="l"/>
            <a:pathLst>
              <a:path h="1572719" w="1172391">
                <a:moveTo>
                  <a:pt x="0" y="0"/>
                </a:moveTo>
                <a:lnTo>
                  <a:pt x="1172391" y="0"/>
                </a:lnTo>
                <a:lnTo>
                  <a:pt x="1172391" y="1572719"/>
                </a:lnTo>
                <a:lnTo>
                  <a:pt x="0" y="157271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2347860" y="3385245"/>
            <a:ext cx="2554537" cy="458586"/>
          </a:xfrm>
          <a:custGeom>
            <a:avLst/>
            <a:gdLst/>
            <a:ahLst/>
            <a:cxnLst/>
            <a:rect r="r" b="b" t="t" l="l"/>
            <a:pathLst>
              <a:path h="458586" w="2554537">
                <a:moveTo>
                  <a:pt x="0" y="0"/>
                </a:moveTo>
                <a:lnTo>
                  <a:pt x="2554537" y="0"/>
                </a:lnTo>
                <a:lnTo>
                  <a:pt x="2554537" y="458585"/>
                </a:lnTo>
                <a:lnTo>
                  <a:pt x="0" y="458585"/>
                </a:lnTo>
                <a:lnTo>
                  <a:pt x="0" y="0"/>
                </a:lnTo>
                <a:close/>
              </a:path>
            </a:pathLst>
          </a:custGeom>
          <a:blipFill>
            <a:blip r:embed="rId8"/>
            <a:stretch>
              <a:fillRect l="0" t="0" r="0" b="0"/>
            </a:stretch>
          </a:blipFill>
        </p:spPr>
      </p:sp>
      <p:sp>
        <p:nvSpPr>
          <p:cNvPr name="Freeform 9" id="9"/>
          <p:cNvSpPr/>
          <p:nvPr/>
        </p:nvSpPr>
        <p:spPr>
          <a:xfrm flipH="false" flipV="false" rot="0">
            <a:off x="7815548" y="2534510"/>
            <a:ext cx="10256028" cy="5217979"/>
          </a:xfrm>
          <a:custGeom>
            <a:avLst/>
            <a:gdLst/>
            <a:ahLst/>
            <a:cxnLst/>
            <a:rect r="r" b="b" t="t" l="l"/>
            <a:pathLst>
              <a:path h="5217979" w="10256028">
                <a:moveTo>
                  <a:pt x="0" y="0"/>
                </a:moveTo>
                <a:lnTo>
                  <a:pt x="10256028" y="0"/>
                </a:lnTo>
                <a:lnTo>
                  <a:pt x="10256028" y="5217980"/>
                </a:lnTo>
                <a:lnTo>
                  <a:pt x="0" y="5217980"/>
                </a:lnTo>
                <a:lnTo>
                  <a:pt x="0" y="0"/>
                </a:lnTo>
                <a:close/>
              </a:path>
            </a:pathLst>
          </a:custGeom>
          <a:blipFill>
            <a:blip r:embed="rId9"/>
            <a:stretch>
              <a:fillRect l="0" t="0" r="0" b="0"/>
            </a:stretch>
          </a:blipFill>
        </p:spPr>
      </p:sp>
      <p:sp>
        <p:nvSpPr>
          <p:cNvPr name="TextBox 10" id="10"/>
          <p:cNvSpPr txBox="true"/>
          <p:nvPr/>
        </p:nvSpPr>
        <p:spPr>
          <a:xfrm rot="0">
            <a:off x="377495" y="4562545"/>
            <a:ext cx="6495266" cy="1086299"/>
          </a:xfrm>
          <a:prstGeom prst="rect">
            <a:avLst/>
          </a:prstGeom>
        </p:spPr>
        <p:txBody>
          <a:bodyPr anchor="t" rtlCol="false" tIns="0" lIns="0" bIns="0" rIns="0">
            <a:spAutoFit/>
          </a:bodyPr>
          <a:lstStyle/>
          <a:p>
            <a:pPr algn="ctr" marL="0" indent="0" lvl="0">
              <a:lnSpc>
                <a:spcPts val="8390"/>
              </a:lnSpc>
            </a:pPr>
            <a:r>
              <a:rPr lang="en-US" sz="7627">
                <a:solidFill>
                  <a:srgbClr val="D9D9D9"/>
                </a:solidFill>
                <a:latin typeface="Cabin"/>
              </a:rPr>
              <a:t>Home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807F7F"/>
        </a:solidFill>
      </p:bgPr>
    </p:bg>
    <p:spTree>
      <p:nvGrpSpPr>
        <p:cNvPr id="1" name=""/>
        <p:cNvGrpSpPr/>
        <p:nvPr/>
      </p:nvGrpSpPr>
      <p:grpSpPr>
        <a:xfrm>
          <a:off x="0" y="0"/>
          <a:ext cx="0" cy="0"/>
          <a:chOff x="0" y="0"/>
          <a:chExt cx="0" cy="0"/>
        </a:xfrm>
      </p:grpSpPr>
      <p:grpSp>
        <p:nvGrpSpPr>
          <p:cNvPr name="Group 2" id="2"/>
          <p:cNvGrpSpPr/>
          <p:nvPr/>
        </p:nvGrpSpPr>
        <p:grpSpPr>
          <a:xfrm rot="0">
            <a:off x="7403096" y="-2360880"/>
            <a:ext cx="11253908" cy="13983261"/>
            <a:chOff x="0" y="0"/>
            <a:chExt cx="59781154" cy="74279570"/>
          </a:xfrm>
        </p:grpSpPr>
        <p:sp>
          <p:nvSpPr>
            <p:cNvPr name="Freeform 3" id="3"/>
            <p:cNvSpPr/>
            <p:nvPr/>
          </p:nvSpPr>
          <p:spPr>
            <a:xfrm flipH="false" flipV="false" rot="0">
              <a:off x="72390" y="72390"/>
              <a:ext cx="59636375" cy="74134789"/>
            </a:xfrm>
            <a:custGeom>
              <a:avLst/>
              <a:gdLst/>
              <a:ahLst/>
              <a:cxnLst/>
              <a:rect r="r" b="b" t="t" l="l"/>
              <a:pathLst>
                <a:path h="74134789" w="59636375">
                  <a:moveTo>
                    <a:pt x="0" y="0"/>
                  </a:moveTo>
                  <a:lnTo>
                    <a:pt x="59636375" y="0"/>
                  </a:lnTo>
                  <a:lnTo>
                    <a:pt x="59636375" y="74134789"/>
                  </a:lnTo>
                  <a:lnTo>
                    <a:pt x="0" y="74134789"/>
                  </a:lnTo>
                  <a:lnTo>
                    <a:pt x="0" y="0"/>
                  </a:lnTo>
                  <a:close/>
                </a:path>
              </a:pathLst>
            </a:custGeom>
            <a:solidFill>
              <a:srgbClr val="1F1F1F"/>
            </a:solidFill>
          </p:spPr>
        </p:sp>
        <p:sp>
          <p:nvSpPr>
            <p:cNvPr name="Freeform 4" id="4"/>
            <p:cNvSpPr/>
            <p:nvPr/>
          </p:nvSpPr>
          <p:spPr>
            <a:xfrm flipH="false" flipV="false" rot="0">
              <a:off x="0" y="0"/>
              <a:ext cx="59781151" cy="74279571"/>
            </a:xfrm>
            <a:custGeom>
              <a:avLst/>
              <a:gdLst/>
              <a:ahLst/>
              <a:cxnLst/>
              <a:rect r="r" b="b" t="t" l="l"/>
              <a:pathLst>
                <a:path h="74279571" w="59781151">
                  <a:moveTo>
                    <a:pt x="59636372" y="74134793"/>
                  </a:moveTo>
                  <a:lnTo>
                    <a:pt x="59781151" y="74134793"/>
                  </a:lnTo>
                  <a:lnTo>
                    <a:pt x="59781151" y="74279571"/>
                  </a:lnTo>
                  <a:lnTo>
                    <a:pt x="59636372" y="74279571"/>
                  </a:lnTo>
                  <a:lnTo>
                    <a:pt x="59636372" y="74134793"/>
                  </a:lnTo>
                  <a:close/>
                  <a:moveTo>
                    <a:pt x="0" y="144780"/>
                  </a:moveTo>
                  <a:lnTo>
                    <a:pt x="144780" y="144780"/>
                  </a:lnTo>
                  <a:lnTo>
                    <a:pt x="144780" y="74134793"/>
                  </a:lnTo>
                  <a:lnTo>
                    <a:pt x="0" y="74134793"/>
                  </a:lnTo>
                  <a:lnTo>
                    <a:pt x="0" y="144780"/>
                  </a:lnTo>
                  <a:close/>
                  <a:moveTo>
                    <a:pt x="0" y="74134793"/>
                  </a:moveTo>
                  <a:lnTo>
                    <a:pt x="144780" y="74134793"/>
                  </a:lnTo>
                  <a:lnTo>
                    <a:pt x="144780" y="74279571"/>
                  </a:lnTo>
                  <a:lnTo>
                    <a:pt x="0" y="74279571"/>
                  </a:lnTo>
                  <a:lnTo>
                    <a:pt x="0" y="74134793"/>
                  </a:lnTo>
                  <a:close/>
                  <a:moveTo>
                    <a:pt x="59636372" y="144780"/>
                  </a:moveTo>
                  <a:lnTo>
                    <a:pt x="59781151" y="144780"/>
                  </a:lnTo>
                  <a:lnTo>
                    <a:pt x="59781151" y="74134793"/>
                  </a:lnTo>
                  <a:lnTo>
                    <a:pt x="59636372" y="74134793"/>
                  </a:lnTo>
                  <a:lnTo>
                    <a:pt x="59636372" y="144780"/>
                  </a:lnTo>
                  <a:close/>
                  <a:moveTo>
                    <a:pt x="144780" y="74134793"/>
                  </a:moveTo>
                  <a:lnTo>
                    <a:pt x="59636372" y="74134793"/>
                  </a:lnTo>
                  <a:lnTo>
                    <a:pt x="59636372" y="74279571"/>
                  </a:lnTo>
                  <a:lnTo>
                    <a:pt x="144780" y="74279571"/>
                  </a:lnTo>
                  <a:lnTo>
                    <a:pt x="144780" y="74134793"/>
                  </a:lnTo>
                  <a:close/>
                  <a:moveTo>
                    <a:pt x="59636372" y="0"/>
                  </a:moveTo>
                  <a:lnTo>
                    <a:pt x="59781151" y="0"/>
                  </a:lnTo>
                  <a:lnTo>
                    <a:pt x="59781151" y="144780"/>
                  </a:lnTo>
                  <a:lnTo>
                    <a:pt x="59636372" y="144780"/>
                  </a:lnTo>
                  <a:lnTo>
                    <a:pt x="59636372" y="0"/>
                  </a:lnTo>
                  <a:close/>
                  <a:moveTo>
                    <a:pt x="0" y="0"/>
                  </a:moveTo>
                  <a:lnTo>
                    <a:pt x="144780" y="0"/>
                  </a:lnTo>
                  <a:lnTo>
                    <a:pt x="144780" y="144780"/>
                  </a:lnTo>
                  <a:lnTo>
                    <a:pt x="0" y="144780"/>
                  </a:lnTo>
                  <a:lnTo>
                    <a:pt x="0" y="0"/>
                  </a:lnTo>
                  <a:close/>
                  <a:moveTo>
                    <a:pt x="144780" y="0"/>
                  </a:moveTo>
                  <a:lnTo>
                    <a:pt x="59636372" y="0"/>
                  </a:lnTo>
                  <a:lnTo>
                    <a:pt x="59636372" y="144780"/>
                  </a:lnTo>
                  <a:lnTo>
                    <a:pt x="144780" y="144780"/>
                  </a:lnTo>
                  <a:lnTo>
                    <a:pt x="144780" y="0"/>
                  </a:lnTo>
                  <a:close/>
                </a:path>
              </a:pathLst>
            </a:custGeom>
            <a:solidFill>
              <a:srgbClr val="807F7F"/>
            </a:solidFill>
          </p:spPr>
        </p:sp>
      </p:grpSp>
      <p:sp>
        <p:nvSpPr>
          <p:cNvPr name="Freeform 5" id="5"/>
          <p:cNvSpPr/>
          <p:nvPr/>
        </p:nvSpPr>
        <p:spPr>
          <a:xfrm flipH="false" flipV="false" rot="-199484">
            <a:off x="963238" y="4413316"/>
            <a:ext cx="5369986" cy="1308324"/>
          </a:xfrm>
          <a:custGeom>
            <a:avLst/>
            <a:gdLst/>
            <a:ahLst/>
            <a:cxnLst/>
            <a:rect r="r" b="b" t="t" l="l"/>
            <a:pathLst>
              <a:path h="1308324" w="5369986">
                <a:moveTo>
                  <a:pt x="0" y="0"/>
                </a:moveTo>
                <a:lnTo>
                  <a:pt x="5369986" y="0"/>
                </a:lnTo>
                <a:lnTo>
                  <a:pt x="5369986" y="1308324"/>
                </a:lnTo>
                <a:lnTo>
                  <a:pt x="0" y="13083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true" flipV="false" rot="-1262787">
            <a:off x="16906648" y="292597"/>
            <a:ext cx="7112830" cy="931134"/>
          </a:xfrm>
          <a:custGeom>
            <a:avLst/>
            <a:gdLst/>
            <a:ahLst/>
            <a:cxnLst/>
            <a:rect r="r" b="b" t="t" l="l"/>
            <a:pathLst>
              <a:path h="931134" w="7112830">
                <a:moveTo>
                  <a:pt x="7112830" y="0"/>
                </a:moveTo>
                <a:lnTo>
                  <a:pt x="0" y="0"/>
                </a:lnTo>
                <a:lnTo>
                  <a:pt x="0" y="931134"/>
                </a:lnTo>
                <a:lnTo>
                  <a:pt x="7112830" y="931134"/>
                </a:lnTo>
                <a:lnTo>
                  <a:pt x="711283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9144000" y="9105243"/>
            <a:ext cx="1172391" cy="1572719"/>
          </a:xfrm>
          <a:custGeom>
            <a:avLst/>
            <a:gdLst/>
            <a:ahLst/>
            <a:cxnLst/>
            <a:rect r="r" b="b" t="t" l="l"/>
            <a:pathLst>
              <a:path h="1572719" w="1172391">
                <a:moveTo>
                  <a:pt x="0" y="0"/>
                </a:moveTo>
                <a:lnTo>
                  <a:pt x="1172391" y="0"/>
                </a:lnTo>
                <a:lnTo>
                  <a:pt x="1172391" y="1572719"/>
                </a:lnTo>
                <a:lnTo>
                  <a:pt x="0" y="157271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2347860" y="3385245"/>
            <a:ext cx="2554537" cy="458586"/>
          </a:xfrm>
          <a:custGeom>
            <a:avLst/>
            <a:gdLst/>
            <a:ahLst/>
            <a:cxnLst/>
            <a:rect r="r" b="b" t="t" l="l"/>
            <a:pathLst>
              <a:path h="458586" w="2554537">
                <a:moveTo>
                  <a:pt x="0" y="0"/>
                </a:moveTo>
                <a:lnTo>
                  <a:pt x="2554537" y="0"/>
                </a:lnTo>
                <a:lnTo>
                  <a:pt x="2554537" y="458585"/>
                </a:lnTo>
                <a:lnTo>
                  <a:pt x="0" y="458585"/>
                </a:lnTo>
                <a:lnTo>
                  <a:pt x="0" y="0"/>
                </a:lnTo>
                <a:close/>
              </a:path>
            </a:pathLst>
          </a:custGeom>
          <a:blipFill>
            <a:blip r:embed="rId8"/>
            <a:stretch>
              <a:fillRect l="0" t="0" r="0" b="0"/>
            </a:stretch>
          </a:blipFill>
        </p:spPr>
      </p:sp>
      <p:sp>
        <p:nvSpPr>
          <p:cNvPr name="Freeform 9" id="9"/>
          <p:cNvSpPr/>
          <p:nvPr/>
        </p:nvSpPr>
        <p:spPr>
          <a:xfrm flipH="false" flipV="false" rot="0">
            <a:off x="8169620" y="2809170"/>
            <a:ext cx="9448595" cy="4807180"/>
          </a:xfrm>
          <a:custGeom>
            <a:avLst/>
            <a:gdLst/>
            <a:ahLst/>
            <a:cxnLst/>
            <a:rect r="r" b="b" t="t" l="l"/>
            <a:pathLst>
              <a:path h="4807180" w="9448595">
                <a:moveTo>
                  <a:pt x="0" y="0"/>
                </a:moveTo>
                <a:lnTo>
                  <a:pt x="9448595" y="0"/>
                </a:lnTo>
                <a:lnTo>
                  <a:pt x="9448595" y="4807180"/>
                </a:lnTo>
                <a:lnTo>
                  <a:pt x="0" y="4807180"/>
                </a:lnTo>
                <a:lnTo>
                  <a:pt x="0" y="0"/>
                </a:lnTo>
                <a:close/>
              </a:path>
            </a:pathLst>
          </a:custGeom>
          <a:blipFill>
            <a:blip r:embed="rId9"/>
            <a:stretch>
              <a:fillRect l="0" t="0" r="0" b="0"/>
            </a:stretch>
          </a:blipFill>
        </p:spPr>
      </p:sp>
      <p:sp>
        <p:nvSpPr>
          <p:cNvPr name="TextBox 10" id="10"/>
          <p:cNvSpPr txBox="true"/>
          <p:nvPr/>
        </p:nvSpPr>
        <p:spPr>
          <a:xfrm rot="0">
            <a:off x="377495" y="4562545"/>
            <a:ext cx="6495266" cy="1086299"/>
          </a:xfrm>
          <a:prstGeom prst="rect">
            <a:avLst/>
          </a:prstGeom>
        </p:spPr>
        <p:txBody>
          <a:bodyPr anchor="t" rtlCol="false" tIns="0" lIns="0" bIns="0" rIns="0">
            <a:spAutoFit/>
          </a:bodyPr>
          <a:lstStyle/>
          <a:p>
            <a:pPr algn="ctr" marL="0" indent="0" lvl="0">
              <a:lnSpc>
                <a:spcPts val="8390"/>
              </a:lnSpc>
            </a:pPr>
            <a:r>
              <a:rPr lang="en-US" sz="7627">
                <a:solidFill>
                  <a:srgbClr val="D9D9D9"/>
                </a:solidFill>
                <a:latin typeface="Cabin"/>
              </a:rPr>
              <a:t>Detail Post</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807F7F"/>
        </a:solidFill>
      </p:bgPr>
    </p:bg>
    <p:spTree>
      <p:nvGrpSpPr>
        <p:cNvPr id="1" name=""/>
        <p:cNvGrpSpPr/>
        <p:nvPr/>
      </p:nvGrpSpPr>
      <p:grpSpPr>
        <a:xfrm>
          <a:off x="0" y="0"/>
          <a:ext cx="0" cy="0"/>
          <a:chOff x="0" y="0"/>
          <a:chExt cx="0" cy="0"/>
        </a:xfrm>
      </p:grpSpPr>
      <p:grpSp>
        <p:nvGrpSpPr>
          <p:cNvPr name="Group 2" id="2"/>
          <p:cNvGrpSpPr/>
          <p:nvPr/>
        </p:nvGrpSpPr>
        <p:grpSpPr>
          <a:xfrm rot="0">
            <a:off x="7403096" y="-2360880"/>
            <a:ext cx="11253908" cy="13983261"/>
            <a:chOff x="0" y="0"/>
            <a:chExt cx="59781154" cy="74279570"/>
          </a:xfrm>
        </p:grpSpPr>
        <p:sp>
          <p:nvSpPr>
            <p:cNvPr name="Freeform 3" id="3"/>
            <p:cNvSpPr/>
            <p:nvPr/>
          </p:nvSpPr>
          <p:spPr>
            <a:xfrm flipH="false" flipV="false" rot="0">
              <a:off x="72390" y="72390"/>
              <a:ext cx="59636375" cy="74134789"/>
            </a:xfrm>
            <a:custGeom>
              <a:avLst/>
              <a:gdLst/>
              <a:ahLst/>
              <a:cxnLst/>
              <a:rect r="r" b="b" t="t" l="l"/>
              <a:pathLst>
                <a:path h="74134789" w="59636375">
                  <a:moveTo>
                    <a:pt x="0" y="0"/>
                  </a:moveTo>
                  <a:lnTo>
                    <a:pt x="59636375" y="0"/>
                  </a:lnTo>
                  <a:lnTo>
                    <a:pt x="59636375" y="74134789"/>
                  </a:lnTo>
                  <a:lnTo>
                    <a:pt x="0" y="74134789"/>
                  </a:lnTo>
                  <a:lnTo>
                    <a:pt x="0" y="0"/>
                  </a:lnTo>
                  <a:close/>
                </a:path>
              </a:pathLst>
            </a:custGeom>
            <a:solidFill>
              <a:srgbClr val="1F1F1F"/>
            </a:solidFill>
          </p:spPr>
        </p:sp>
        <p:sp>
          <p:nvSpPr>
            <p:cNvPr name="Freeform 4" id="4"/>
            <p:cNvSpPr/>
            <p:nvPr/>
          </p:nvSpPr>
          <p:spPr>
            <a:xfrm flipH="false" flipV="false" rot="0">
              <a:off x="0" y="0"/>
              <a:ext cx="59781151" cy="74279571"/>
            </a:xfrm>
            <a:custGeom>
              <a:avLst/>
              <a:gdLst/>
              <a:ahLst/>
              <a:cxnLst/>
              <a:rect r="r" b="b" t="t" l="l"/>
              <a:pathLst>
                <a:path h="74279571" w="59781151">
                  <a:moveTo>
                    <a:pt x="59636372" y="74134793"/>
                  </a:moveTo>
                  <a:lnTo>
                    <a:pt x="59781151" y="74134793"/>
                  </a:lnTo>
                  <a:lnTo>
                    <a:pt x="59781151" y="74279571"/>
                  </a:lnTo>
                  <a:lnTo>
                    <a:pt x="59636372" y="74279571"/>
                  </a:lnTo>
                  <a:lnTo>
                    <a:pt x="59636372" y="74134793"/>
                  </a:lnTo>
                  <a:close/>
                  <a:moveTo>
                    <a:pt x="0" y="144780"/>
                  </a:moveTo>
                  <a:lnTo>
                    <a:pt x="144780" y="144780"/>
                  </a:lnTo>
                  <a:lnTo>
                    <a:pt x="144780" y="74134793"/>
                  </a:lnTo>
                  <a:lnTo>
                    <a:pt x="0" y="74134793"/>
                  </a:lnTo>
                  <a:lnTo>
                    <a:pt x="0" y="144780"/>
                  </a:lnTo>
                  <a:close/>
                  <a:moveTo>
                    <a:pt x="0" y="74134793"/>
                  </a:moveTo>
                  <a:lnTo>
                    <a:pt x="144780" y="74134793"/>
                  </a:lnTo>
                  <a:lnTo>
                    <a:pt x="144780" y="74279571"/>
                  </a:lnTo>
                  <a:lnTo>
                    <a:pt x="0" y="74279571"/>
                  </a:lnTo>
                  <a:lnTo>
                    <a:pt x="0" y="74134793"/>
                  </a:lnTo>
                  <a:close/>
                  <a:moveTo>
                    <a:pt x="59636372" y="144780"/>
                  </a:moveTo>
                  <a:lnTo>
                    <a:pt x="59781151" y="144780"/>
                  </a:lnTo>
                  <a:lnTo>
                    <a:pt x="59781151" y="74134793"/>
                  </a:lnTo>
                  <a:lnTo>
                    <a:pt x="59636372" y="74134793"/>
                  </a:lnTo>
                  <a:lnTo>
                    <a:pt x="59636372" y="144780"/>
                  </a:lnTo>
                  <a:close/>
                  <a:moveTo>
                    <a:pt x="144780" y="74134793"/>
                  </a:moveTo>
                  <a:lnTo>
                    <a:pt x="59636372" y="74134793"/>
                  </a:lnTo>
                  <a:lnTo>
                    <a:pt x="59636372" y="74279571"/>
                  </a:lnTo>
                  <a:lnTo>
                    <a:pt x="144780" y="74279571"/>
                  </a:lnTo>
                  <a:lnTo>
                    <a:pt x="144780" y="74134793"/>
                  </a:lnTo>
                  <a:close/>
                  <a:moveTo>
                    <a:pt x="59636372" y="0"/>
                  </a:moveTo>
                  <a:lnTo>
                    <a:pt x="59781151" y="0"/>
                  </a:lnTo>
                  <a:lnTo>
                    <a:pt x="59781151" y="144780"/>
                  </a:lnTo>
                  <a:lnTo>
                    <a:pt x="59636372" y="144780"/>
                  </a:lnTo>
                  <a:lnTo>
                    <a:pt x="59636372" y="0"/>
                  </a:lnTo>
                  <a:close/>
                  <a:moveTo>
                    <a:pt x="0" y="0"/>
                  </a:moveTo>
                  <a:lnTo>
                    <a:pt x="144780" y="0"/>
                  </a:lnTo>
                  <a:lnTo>
                    <a:pt x="144780" y="144780"/>
                  </a:lnTo>
                  <a:lnTo>
                    <a:pt x="0" y="144780"/>
                  </a:lnTo>
                  <a:lnTo>
                    <a:pt x="0" y="0"/>
                  </a:lnTo>
                  <a:close/>
                  <a:moveTo>
                    <a:pt x="144780" y="0"/>
                  </a:moveTo>
                  <a:lnTo>
                    <a:pt x="59636372" y="0"/>
                  </a:lnTo>
                  <a:lnTo>
                    <a:pt x="59636372" y="144780"/>
                  </a:lnTo>
                  <a:lnTo>
                    <a:pt x="144780" y="144780"/>
                  </a:lnTo>
                  <a:lnTo>
                    <a:pt x="144780" y="0"/>
                  </a:lnTo>
                  <a:close/>
                </a:path>
              </a:pathLst>
            </a:custGeom>
            <a:solidFill>
              <a:srgbClr val="807F7F"/>
            </a:solidFill>
          </p:spPr>
        </p:sp>
      </p:grpSp>
      <p:sp>
        <p:nvSpPr>
          <p:cNvPr name="Freeform 5" id="5"/>
          <p:cNvSpPr/>
          <p:nvPr/>
        </p:nvSpPr>
        <p:spPr>
          <a:xfrm flipH="false" flipV="false" rot="-199484">
            <a:off x="963238" y="4413316"/>
            <a:ext cx="5369986" cy="1308324"/>
          </a:xfrm>
          <a:custGeom>
            <a:avLst/>
            <a:gdLst/>
            <a:ahLst/>
            <a:cxnLst/>
            <a:rect r="r" b="b" t="t" l="l"/>
            <a:pathLst>
              <a:path h="1308324" w="5369986">
                <a:moveTo>
                  <a:pt x="0" y="0"/>
                </a:moveTo>
                <a:lnTo>
                  <a:pt x="5369986" y="0"/>
                </a:lnTo>
                <a:lnTo>
                  <a:pt x="5369986" y="1308324"/>
                </a:lnTo>
                <a:lnTo>
                  <a:pt x="0" y="13083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true" flipV="false" rot="-1262787">
            <a:off x="16906648" y="292597"/>
            <a:ext cx="7112830" cy="931134"/>
          </a:xfrm>
          <a:custGeom>
            <a:avLst/>
            <a:gdLst/>
            <a:ahLst/>
            <a:cxnLst/>
            <a:rect r="r" b="b" t="t" l="l"/>
            <a:pathLst>
              <a:path h="931134" w="7112830">
                <a:moveTo>
                  <a:pt x="7112830" y="0"/>
                </a:moveTo>
                <a:lnTo>
                  <a:pt x="0" y="0"/>
                </a:lnTo>
                <a:lnTo>
                  <a:pt x="0" y="931134"/>
                </a:lnTo>
                <a:lnTo>
                  <a:pt x="7112830" y="931134"/>
                </a:lnTo>
                <a:lnTo>
                  <a:pt x="711283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9144000" y="9105243"/>
            <a:ext cx="1172391" cy="1572719"/>
          </a:xfrm>
          <a:custGeom>
            <a:avLst/>
            <a:gdLst/>
            <a:ahLst/>
            <a:cxnLst/>
            <a:rect r="r" b="b" t="t" l="l"/>
            <a:pathLst>
              <a:path h="1572719" w="1172391">
                <a:moveTo>
                  <a:pt x="0" y="0"/>
                </a:moveTo>
                <a:lnTo>
                  <a:pt x="1172391" y="0"/>
                </a:lnTo>
                <a:lnTo>
                  <a:pt x="1172391" y="1572719"/>
                </a:lnTo>
                <a:lnTo>
                  <a:pt x="0" y="157271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2347860" y="3385245"/>
            <a:ext cx="2554537" cy="458586"/>
          </a:xfrm>
          <a:custGeom>
            <a:avLst/>
            <a:gdLst/>
            <a:ahLst/>
            <a:cxnLst/>
            <a:rect r="r" b="b" t="t" l="l"/>
            <a:pathLst>
              <a:path h="458586" w="2554537">
                <a:moveTo>
                  <a:pt x="0" y="0"/>
                </a:moveTo>
                <a:lnTo>
                  <a:pt x="2554537" y="0"/>
                </a:lnTo>
                <a:lnTo>
                  <a:pt x="2554537" y="458585"/>
                </a:lnTo>
                <a:lnTo>
                  <a:pt x="0" y="458585"/>
                </a:lnTo>
                <a:lnTo>
                  <a:pt x="0" y="0"/>
                </a:lnTo>
                <a:close/>
              </a:path>
            </a:pathLst>
          </a:custGeom>
          <a:blipFill>
            <a:blip r:embed="rId8"/>
            <a:stretch>
              <a:fillRect l="0" t="0" r="0" b="0"/>
            </a:stretch>
          </a:blipFill>
        </p:spPr>
      </p:sp>
      <p:sp>
        <p:nvSpPr>
          <p:cNvPr name="Freeform 9" id="9"/>
          <p:cNvSpPr/>
          <p:nvPr/>
        </p:nvSpPr>
        <p:spPr>
          <a:xfrm flipH="false" flipV="false" rot="0">
            <a:off x="7871592" y="2556402"/>
            <a:ext cx="10076172" cy="5145081"/>
          </a:xfrm>
          <a:custGeom>
            <a:avLst/>
            <a:gdLst/>
            <a:ahLst/>
            <a:cxnLst/>
            <a:rect r="r" b="b" t="t" l="l"/>
            <a:pathLst>
              <a:path h="5145081" w="10076172">
                <a:moveTo>
                  <a:pt x="0" y="0"/>
                </a:moveTo>
                <a:lnTo>
                  <a:pt x="10076171" y="0"/>
                </a:lnTo>
                <a:lnTo>
                  <a:pt x="10076171" y="5145081"/>
                </a:lnTo>
                <a:lnTo>
                  <a:pt x="0" y="5145081"/>
                </a:lnTo>
                <a:lnTo>
                  <a:pt x="0" y="0"/>
                </a:lnTo>
                <a:close/>
              </a:path>
            </a:pathLst>
          </a:custGeom>
          <a:blipFill>
            <a:blip r:embed="rId9"/>
            <a:stretch>
              <a:fillRect l="0" t="0" r="0" b="0"/>
            </a:stretch>
          </a:blipFill>
        </p:spPr>
      </p:sp>
      <p:sp>
        <p:nvSpPr>
          <p:cNvPr name="TextBox 10" id="10"/>
          <p:cNvSpPr txBox="true"/>
          <p:nvPr/>
        </p:nvSpPr>
        <p:spPr>
          <a:xfrm rot="0">
            <a:off x="377495" y="4562545"/>
            <a:ext cx="6495266" cy="1086299"/>
          </a:xfrm>
          <a:prstGeom prst="rect">
            <a:avLst/>
          </a:prstGeom>
        </p:spPr>
        <p:txBody>
          <a:bodyPr anchor="t" rtlCol="false" tIns="0" lIns="0" bIns="0" rIns="0">
            <a:spAutoFit/>
          </a:bodyPr>
          <a:lstStyle/>
          <a:p>
            <a:pPr algn="ctr" marL="0" indent="0" lvl="0">
              <a:lnSpc>
                <a:spcPts val="8390"/>
              </a:lnSpc>
            </a:pPr>
            <a:r>
              <a:rPr lang="en-US" sz="7627">
                <a:solidFill>
                  <a:srgbClr val="D9D9D9"/>
                </a:solidFill>
                <a:latin typeface="Cabin"/>
              </a:rPr>
              <a:t>Create Post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DAGG0iRCtFU</dc:identifier>
  <dcterms:modified xsi:type="dcterms:W3CDTF">2011-08-01T06:04:30Z</dcterms:modified>
  <cp:revision>1</cp:revision>
  <dc:title>Website đấu giá bàn phím</dc:title>
</cp:coreProperties>
</file>