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Kai Qi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26T16:05:25.650">
    <p:pos x="196" y="725"/>
    <p:text>added play to user interface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3-26T16:04:43.182">
    <p:pos x="196" y="725"/>
    <p:text>added response time and precise r^2 and p value for correct result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8f315e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8f315e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Game Studios: (analysis)</a:t>
            </a:r>
            <a:endParaRPr sz="1400">
              <a:solidFill>
                <a:srgbClr val="1D1C1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Based on analyzing the most popular game category, it can recommend game designers to design relatively profitable.</a:t>
            </a:r>
            <a:endParaRPr sz="1400">
              <a:solidFill>
                <a:srgbClr val="1D1C1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Retailers: (prediction)</a:t>
            </a:r>
            <a:endParaRPr sz="1400">
              <a:solidFill>
                <a:srgbClr val="1D1C1D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D1C1D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Retailers can use this application to analyze upcoming games. They can do inventory control based on the predicted sales result.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8f315e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8f315e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b9829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b9829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78f315e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78f315e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8f315e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78f315e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3bd7062f_0_2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3bd7062f_0_2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8f315e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78f315e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93bd7062f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93bd7062f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1250" y="4518668"/>
            <a:ext cx="777000" cy="5894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29500" y="1010275"/>
            <a:ext cx="901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rush4ratio/video-game-sales-with-rating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hyperlink" Target="https://github.com/tkkai-1011/Video-Games-Sales-Analaysis-Prediction" TargetMode="External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Video Game Sales analysis and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Anh Dao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Kai Qian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Zheng Fang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679" y="809250"/>
            <a:ext cx="2453749" cy="18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29600" y="1354400"/>
            <a:ext cx="80013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highlight>
                  <a:srgbClr val="FFFFFF"/>
                </a:highlight>
              </a:rPr>
              <a:t>Game studio user requests analysis: system responds with graph display which analysed by user specified features(Graph A)</a:t>
            </a:r>
            <a:endParaRPr sz="140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D1C1D"/>
                </a:solidFill>
                <a:highlight>
                  <a:srgbClr val="FFFFFF"/>
                </a:highlight>
              </a:rPr>
              <a:t>Retail user requests prediction: system responds with number of game sales based on user’s game info and R </a:t>
            </a:r>
            <a:r>
              <a:rPr lang="en" sz="1400">
                <a:solidFill>
                  <a:srgbClr val="1D1C1D"/>
                </a:solidFill>
                <a:highlight>
                  <a:srgbClr val="FFFFFF"/>
                </a:highlight>
              </a:rPr>
              <a:t>square, P value as precision variables which can decide the quality of the result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75" y="3244825"/>
            <a:ext cx="3613500" cy="17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78750" y="2765000"/>
            <a:ext cx="31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Input: most popular game genre</a:t>
            </a:r>
            <a:endParaRPr sz="1100"/>
          </a:p>
        </p:txBody>
      </p:sp>
      <p:sp>
        <p:nvSpPr>
          <p:cNvPr id="79" name="Google Shape;79;p15"/>
          <p:cNvSpPr txBox="1"/>
          <p:nvPr/>
        </p:nvSpPr>
        <p:spPr>
          <a:xfrm>
            <a:off x="878750" y="3054525"/>
            <a:ext cx="31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</a:t>
            </a:r>
            <a:r>
              <a:rPr lang="en" sz="1100"/>
              <a:t>put:</a:t>
            </a:r>
            <a:endParaRPr sz="1100"/>
          </a:p>
        </p:txBody>
      </p:sp>
      <p:sp>
        <p:nvSpPr>
          <p:cNvPr id="80" name="Google Shape;80;p15"/>
          <p:cNvSpPr txBox="1"/>
          <p:nvPr/>
        </p:nvSpPr>
        <p:spPr>
          <a:xfrm>
            <a:off x="1926800" y="4820400"/>
            <a:ext cx="11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Graph A</a:t>
            </a:r>
            <a:endParaRPr b="1" sz="900"/>
          </a:p>
        </p:txBody>
      </p:sp>
      <p:sp>
        <p:nvSpPr>
          <p:cNvPr id="81" name="Google Shape;81;p15"/>
          <p:cNvSpPr txBox="1"/>
          <p:nvPr/>
        </p:nvSpPr>
        <p:spPr>
          <a:xfrm>
            <a:off x="6158525" y="4820400"/>
            <a:ext cx="11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2" name="Google Shape;82;p15"/>
          <p:cNvSpPr txBox="1"/>
          <p:nvPr/>
        </p:nvSpPr>
        <p:spPr>
          <a:xfrm>
            <a:off x="5186975" y="2765000"/>
            <a:ext cx="313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Input: game name, genre, company name …...</a:t>
            </a:r>
            <a:endParaRPr sz="1100"/>
          </a:p>
        </p:txBody>
      </p:sp>
      <p:sp>
        <p:nvSpPr>
          <p:cNvPr id="83" name="Google Shape;83;p15"/>
          <p:cNvSpPr txBox="1"/>
          <p:nvPr/>
        </p:nvSpPr>
        <p:spPr>
          <a:xfrm>
            <a:off x="5186975" y="3199650"/>
            <a:ext cx="313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Output: 1.1 million sales 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Area: globalwise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P: 0.2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R^2: 85%</a:t>
            </a:r>
            <a:endParaRPr sz="1100"/>
          </a:p>
        </p:txBody>
      </p:sp>
      <p:sp>
        <p:nvSpPr>
          <p:cNvPr id="84" name="Google Shape;84;p15"/>
          <p:cNvSpPr txBox="1"/>
          <p:nvPr/>
        </p:nvSpPr>
        <p:spPr>
          <a:xfrm>
            <a:off x="5643350" y="3944363"/>
            <a:ext cx="178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Retail use case</a:t>
            </a:r>
            <a:endParaRPr b="1" sz="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Game Studio Use Case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06675" y="3245025"/>
            <a:ext cx="969600" cy="34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039275" y="1761375"/>
            <a:ext cx="927500" cy="2545850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inputs and analyse 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018225" y="1073725"/>
            <a:ext cx="969600" cy="34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776275" y="2337975"/>
            <a:ext cx="10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Input: Features wants to be analyzed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/>
          <p:nvPr/>
        </p:nvSpPr>
        <p:spPr>
          <a:xfrm rot="5400000">
            <a:off x="3332175" y="1530075"/>
            <a:ext cx="341700" cy="120900"/>
          </a:xfrm>
          <a:prstGeom prst="rightArrow">
            <a:avLst>
              <a:gd fmla="val 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394225" y="1665150"/>
            <a:ext cx="1324200" cy="2642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572000" y="2722550"/>
            <a:ext cx="108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Analysed Result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1309875" y="5039800"/>
            <a:ext cx="57504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endCxn id="90" idx="2"/>
          </p:cNvCxnSpPr>
          <p:nvPr/>
        </p:nvCxnSpPr>
        <p:spPr>
          <a:xfrm rot="10800000">
            <a:off x="1291475" y="3586725"/>
            <a:ext cx="3600" cy="13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2479250" y="4766075"/>
            <a:ext cx="31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 the result back to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7056325" y="4351525"/>
            <a:ext cx="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7225625" y="4351525"/>
            <a:ext cx="77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Visualized data, such as plot and graph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16"/>
          <p:cNvCxnSpPr>
            <a:stCxn id="90" idx="3"/>
          </p:cNvCxnSpPr>
          <p:nvPr/>
        </p:nvCxnSpPr>
        <p:spPr>
          <a:xfrm flipH="1" rot="10800000">
            <a:off x="1776275" y="2337975"/>
            <a:ext cx="1254900" cy="10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875" y="3034300"/>
            <a:ext cx="24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Retail Use Case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808475" y="2815350"/>
            <a:ext cx="969600" cy="34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039275" y="1761375"/>
            <a:ext cx="927500" cy="2545850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inputs and analyse 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018225" y="1073725"/>
            <a:ext cx="969600" cy="34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829075" y="3075625"/>
            <a:ext cx="11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Input: game info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/>
          <p:nvPr/>
        </p:nvSpPr>
        <p:spPr>
          <a:xfrm rot="5400000">
            <a:off x="3332175" y="1530075"/>
            <a:ext cx="341700" cy="120900"/>
          </a:xfrm>
          <a:prstGeom prst="rightArrow">
            <a:avLst>
              <a:gd fmla="val 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454525" y="2720325"/>
            <a:ext cx="1324200" cy="80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linear regression model to do prediction on given result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394225" y="1665150"/>
            <a:ext cx="1324200" cy="2642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 rot="10800000">
            <a:off x="1309875" y="5039800"/>
            <a:ext cx="57504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endCxn id="109" idx="2"/>
          </p:cNvCxnSpPr>
          <p:nvPr/>
        </p:nvCxnSpPr>
        <p:spPr>
          <a:xfrm flipH="1" rot="10800000">
            <a:off x="1289975" y="3157050"/>
            <a:ext cx="3300" cy="19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2487325" y="4527900"/>
            <a:ext cx="31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number of predicted game sales, Area, R^2 and P value back to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7056325" y="4351525"/>
            <a:ext cx="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 flipH="1" rot="10800000">
            <a:off x="1778075" y="3026213"/>
            <a:ext cx="1232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3966775" y="3027150"/>
            <a:ext cx="4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5799475" y="3027150"/>
            <a:ext cx="6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from kaggle.com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Video Game Sales with Ratings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https://www.kaggle.com/rush4ratio/video-game-sales-with-ratings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different features, some of features has huge percentage of null values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11563 rows of data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on using Name, Platform, Year of release, genre, publisher, global sales, critic score, critic count for analysis, 8 features in total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Framework and languages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and main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 and Spark for main functionalities(data analysis)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make use of  Spark’s components like MLlib, SparkSQL…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set up linear regression models to analyse data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Multiprocessing for analysing mixed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and framework: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Play to design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repository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https://github.com/tkkai-1011/Video-Games-Sales-Analaysis-Prediction</a:t>
            </a:r>
            <a:endParaRPr sz="16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8544" y="3436525"/>
            <a:ext cx="558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MileStone	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145" name="Google Shape;145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April 10th</a:t>
              </a:r>
              <a:endParaRPr b="1" sz="80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Debugging and testing for the main functionality (Mostly scala part) and start implementing UI</a:t>
              </a:r>
              <a:endParaRPr sz="80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0" name="Google Shape;150;p20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152" name="Google Shape;152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April 3rd</a:t>
              </a:r>
              <a:endParaRPr b="1"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 scala data processing with Spark, using unit tests to verify the right output</a:t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159" name="Google Shape;159;p2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0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2086726" y="1987196"/>
              <a:ext cx="814200" cy="2760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March 27th</a:t>
              </a:r>
              <a:endParaRPr b="1"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Searching </a:t>
              </a: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appropriate scala library for the project. Getting familiar with Spark. </a:t>
              </a: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0"/>
          <p:cNvGrpSpPr/>
          <p:nvPr/>
        </p:nvGrpSpPr>
        <p:grpSpPr>
          <a:xfrm>
            <a:off x="5615738" y="2683244"/>
            <a:ext cx="1712700" cy="1230715"/>
            <a:chOff x="3021975" y="2541798"/>
            <a:chExt cx="1712700" cy="1230715"/>
          </a:xfrm>
        </p:grpSpPr>
        <p:sp>
          <p:nvSpPr>
            <p:cNvPr id="165" name="Google Shape;165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April 17th</a:t>
              </a:r>
              <a:endParaRPr b="1"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Finish UI, integrate Spark with UI and test the entire application</a:t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9906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Acceptance criteria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Studio use case: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desired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within 1s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analyse and display the desired result (Ex. The most popular game category, most popular game company)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process data with 3 or more features together(Ex. The best sale game category, company and platform)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 use case: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result within 2s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R^2 and P value to decide if the result is good or bad, which R^2&gt;=0.8  P &lt;=0.25 to be determined as a good result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Goal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840650" y="1630317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1223986" y="1779699"/>
            <a:ext cx="1931633" cy="669600"/>
            <a:chOff x="1680836" y="1315124"/>
            <a:chExt cx="1931633" cy="669600"/>
          </a:xfrm>
        </p:grpSpPr>
        <p:cxnSp>
          <p:nvCxnSpPr>
            <p:cNvPr id="183" name="Google Shape;183;p22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F4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4" name="Google Shape;184;p22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Game studios</a:t>
              </a:r>
              <a:endParaRPr b="1" sz="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Base on result of prediction or analysis to set up new game development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5" name="Google Shape;185;p22"/>
          <p:cNvGrpSpPr/>
          <p:nvPr/>
        </p:nvGrpSpPr>
        <p:grpSpPr>
          <a:xfrm>
            <a:off x="5060469" y="1779699"/>
            <a:ext cx="1940006" cy="669600"/>
            <a:chOff x="5517319" y="1315124"/>
            <a:chExt cx="1940006" cy="669600"/>
          </a:xfrm>
        </p:grpSpPr>
        <p:cxnSp>
          <p:nvCxnSpPr>
            <p:cNvPr id="186" name="Google Shape;186;p22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7" name="Google Shape;187;p22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Games publisher</a:t>
              </a:r>
              <a:endParaRPr b="1" sz="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 on result of prediction or analysis to arrange for publicity resources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3351376" y="3999715"/>
            <a:ext cx="1495200" cy="1143796"/>
            <a:chOff x="3808226" y="3535140"/>
            <a:chExt cx="1495200" cy="1143796"/>
          </a:xfrm>
        </p:grpSpPr>
        <p:cxnSp>
          <p:nvCxnSpPr>
            <p:cNvPr id="189" name="Google Shape;189;p22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90" name="Google Shape;190;p22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Times New Roman"/>
                  <a:ea typeface="Times New Roman"/>
                  <a:cs typeface="Times New Roman"/>
                  <a:sym typeface="Times New Roman"/>
                </a:rPr>
                <a:t>Game retail </a:t>
              </a:r>
              <a:endParaRPr b="1" sz="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 on result of prediction or analysis to do inventory control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1" name="Google Shape;191;p22"/>
          <p:cNvSpPr txBox="1"/>
          <p:nvPr/>
        </p:nvSpPr>
        <p:spPr>
          <a:xfrm>
            <a:off x="3388934" y="2521035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VG sales analysis and prediction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2"/>
          <p:cNvSpPr/>
          <p:nvPr/>
        </p:nvSpPr>
        <p:spPr>
          <a:xfrm rot="1800047">
            <a:off x="2762993" y="1551009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CC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flipH="1" rot="-1800047">
            <a:off x="2765106" y="1551009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F4CCC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 rot="-8100000">
            <a:off x="3925865" y="1491968"/>
            <a:ext cx="363170" cy="363170"/>
          </a:xfrm>
          <a:prstGeom prst="rtTriangl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 flipH="1" rot="-9000757">
            <a:off x="2764103" y="1549383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FF000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 rot="-1027861">
            <a:off x="5029024" y="3314407"/>
            <a:ext cx="312672" cy="312672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6359841">
            <a:off x="2858951" y="3312337"/>
            <a:ext cx="363580" cy="36358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