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0"/>
    <p:restoredTop sz="84169"/>
  </p:normalViewPr>
  <p:slideViewPr>
    <p:cSldViewPr snapToGrid="0" snapToObjects="1">
      <p:cViewPr varScale="1">
        <p:scale>
          <a:sx n="52" d="100"/>
          <a:sy n="52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81F3-3388-874F-823B-84942E65D789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CBEB2-590A-E54E-B344-08A5E525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Giảng viên</a:t>
            </a:r>
            <a:r>
              <a:rPr lang="vi-VN" baseline="0" smtClean="0"/>
              <a:t> (10-15 phút)</a:t>
            </a:r>
            <a:endParaRPr lang="vi-VN" smtClean="0"/>
          </a:p>
          <a:p>
            <a:r>
              <a:rPr lang="vi-VN" smtClean="0"/>
              <a:t>+ Hỏi về các khó khăn HV gặp phải trong bài trước. </a:t>
            </a:r>
          </a:p>
          <a:p>
            <a:r>
              <a:rPr lang="vi-VN" smtClean="0"/>
              <a:t>+ Thảo luận và giải quyết khó khăn.</a:t>
            </a:r>
          </a:p>
          <a:p>
            <a:endParaRPr lang="vi-VN" smtClean="0"/>
          </a:p>
          <a:p>
            <a:r>
              <a:rPr lang="vi-VN" smtClean="0"/>
              <a:t>Giảng viên (5phút)</a:t>
            </a:r>
          </a:p>
          <a:p>
            <a:r>
              <a:rPr lang="vi-VN" smtClean="0"/>
              <a:t>+ Hỏi Học viên về nội dung của bài học: Hôm nay có biết học gì?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CBEB2-590A-E54E-B344-08A5E5255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4EFF7877-1A93-DC46-8546-5E88F88FEDB3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64B08817-50F6-2345-AA3A-592B4A2669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Bài </a:t>
            </a:r>
            <a:r>
              <a:rPr lang="en-US" sz="5200" b="1" spc="-1" noProof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8</a:t>
            </a:r>
            <a:endParaRPr lang="en-US" sz="5200" b="0" strike="noStrike" spc="-1" noProof="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L</a:t>
            </a:r>
            <a:r>
              <a:rPr lang="vi-VN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ập trình hướng đối </a:t>
            </a:r>
            <a:r>
              <a:rPr lang="vi-VN" sz="5200" b="1" strike="noStrike" spc="-1" noProof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tượng với ES6</a:t>
            </a:r>
            <a:endParaRPr lang="en-US" sz="5200" b="0" strike="noStrike" spc="-1" noProof="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vi-VN" sz="2400"/>
              <a:t>Module: BOOTCAMP PREPARATION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515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Đơn kế thừa : Mọi lớp đều có thể kế thừa ít nhất 1 lớp cha khác</a:t>
            </a:r>
          </a:p>
          <a:p>
            <a:r>
              <a:rPr lang="en-US" noProof="1" smtClean="0"/>
              <a:t>Đa kế thừa: Lập trình hướng đối tượng cho phép một lớp cùng lúc kế thừa từ nhiều lớp cha khác. Tuy nhiên ES6 không hỗ trợ đa kế thừa</a:t>
            </a:r>
          </a:p>
          <a:p>
            <a:r>
              <a:rPr lang="en-US" noProof="1" smtClean="0"/>
              <a:t>Kế thừa đa tầng: ES6 cho phép kế thừa đa tầng</a:t>
            </a:r>
          </a:p>
          <a:p>
            <a:endParaRPr lang="en-US" noProof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8493"/>
            <a:ext cx="5511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và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phương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thức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chồng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hàm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Phương thức chồng hàm là phương thức ở lớp con, định nghĩa lại 1 phương thức ở lớp cha, yêu cầu có chung tên phương thức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8924"/>
            <a:ext cx="6540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Khai báo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Khai báo lớp class: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2" name="TextBox 1"/>
          <p:cNvSpPr txBox="1"/>
          <p:nvPr/>
        </p:nvSpPr>
        <p:spPr>
          <a:xfrm>
            <a:off x="1080130" y="1844609"/>
            <a:ext cx="3249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0913" y="1844609"/>
            <a:ext cx="324982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 </a:t>
            </a:r>
            <a:r>
              <a:rPr lang="en-US" dirty="0" err="1" smtClean="0"/>
              <a:t>ClassName</a:t>
            </a:r>
            <a:r>
              <a:rPr lang="en-US" dirty="0" smtClean="0"/>
              <a:t>  = class {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1696" y="1844609"/>
            <a:ext cx="38661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 </a:t>
            </a:r>
            <a:r>
              <a:rPr lang="en-US" dirty="0" err="1" smtClean="0"/>
              <a:t>ClassName</a:t>
            </a:r>
            <a:r>
              <a:rPr lang="en-US" dirty="0" smtClean="0"/>
              <a:t>  = class </a:t>
            </a:r>
            <a:r>
              <a:rPr lang="en-US" dirty="0" err="1" smtClean="0"/>
              <a:t>ClassName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131" y="3348844"/>
            <a:ext cx="4652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</a:t>
            </a:r>
            <a:r>
              <a:rPr lang="en-US" dirty="0"/>
              <a:t>, sound){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this.sound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3234555"/>
            <a:ext cx="4652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dirty="0" smtClean="0"/>
              <a:t>constructor(height</a:t>
            </a:r>
            <a:r>
              <a:rPr lang="en-US" dirty="0"/>
              <a:t>,</a:t>
            </a:r>
            <a:r>
              <a:rPr lang="en-US" dirty="0"/>
              <a:t> width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err="1" smtClean="0"/>
              <a:t>this.height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smtClean="0"/>
              <a:t>height;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width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Đối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tượng</a:t>
            </a:r>
            <a:endParaRPr lang="en-US" sz="4400" b="1" dirty="0"/>
          </a:p>
        </p:txBody>
      </p:sp>
      <p:sp>
        <p:nvSpPr>
          <p:cNvPr id="6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Khai báo đối tượng: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7" name="TextBox 6"/>
          <p:cNvSpPr txBox="1"/>
          <p:nvPr/>
        </p:nvSpPr>
        <p:spPr>
          <a:xfrm>
            <a:off x="1751400" y="1882589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object_name</a:t>
            </a:r>
            <a:r>
              <a:rPr lang="en-US" sz="3200" dirty="0"/>
              <a:t>= new </a:t>
            </a:r>
            <a:r>
              <a:rPr lang="en-US" sz="3200" dirty="0" err="1" smtClean="0"/>
              <a:t>Class_name</a:t>
            </a:r>
            <a:r>
              <a:rPr lang="en-US" sz="3200" dirty="0"/>
              <a:t>([ arguments 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8947" y="5042921"/>
            <a:ext cx="4385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obj</a:t>
            </a:r>
            <a:r>
              <a:rPr lang="en-US" sz="2800" dirty="0"/>
              <a:t> </a:t>
            </a:r>
            <a:r>
              <a:rPr lang="en-US" sz="2800" dirty="0"/>
              <a:t>=</a:t>
            </a:r>
            <a:r>
              <a:rPr lang="en-US" sz="2800" dirty="0"/>
              <a:t> </a:t>
            </a:r>
            <a:r>
              <a:rPr lang="en-US" sz="2800" dirty="0"/>
              <a:t>new</a:t>
            </a:r>
            <a:r>
              <a:rPr lang="en-US" sz="2800" dirty="0"/>
              <a:t> </a:t>
            </a:r>
            <a:r>
              <a:rPr lang="en-US" sz="2800" dirty="0"/>
              <a:t>Polygon(10,12)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8947" y="3408894"/>
            <a:ext cx="6113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dog = new Animal('Sprinkles', 'barks');</a:t>
            </a:r>
            <a:br>
              <a:rPr lang="en-US" sz="2800" dirty="0"/>
            </a:br>
            <a:r>
              <a:rPr lang="en-US" sz="2800" dirty="0" err="1"/>
              <a:t>dog.speak</a:t>
            </a:r>
            <a:r>
              <a:rPr lang="en-US" sz="28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1325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khởi dựng </a:t>
            </a:r>
            <a:r>
              <a:rPr lang="en-US" sz="2800" b="1" dirty="0"/>
              <a:t>Constructors</a:t>
            </a:r>
            <a:r>
              <a:rPr lang="vi-VN" sz="2800" noProof="1" smtClean="0"/>
              <a:t>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Từ khoá constructors, có hoặc không có tham số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cần triển khai tất cả các thuộc tính của lớp</a:t>
            </a: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1053237" y="3126170"/>
            <a:ext cx="46526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400" b="1" dirty="0" smtClean="0"/>
              <a:t>constructor(name</a:t>
            </a:r>
            <a:r>
              <a:rPr lang="en-US" sz="2400" b="1" dirty="0"/>
              <a:t>, sound){</a:t>
            </a:r>
            <a:br>
              <a:rPr lang="en-US" sz="2400" b="1" dirty="0"/>
            </a:br>
            <a:r>
              <a:rPr lang="en-US" sz="2400" b="1" dirty="0" smtClean="0"/>
              <a:t>		</a:t>
            </a:r>
            <a:r>
              <a:rPr lang="en-US" sz="2400" b="1" dirty="0" err="1" smtClean="0"/>
              <a:t>this.name</a:t>
            </a:r>
            <a:r>
              <a:rPr lang="en-US" sz="2400" b="1" dirty="0" smtClean="0"/>
              <a:t> </a:t>
            </a:r>
            <a:r>
              <a:rPr lang="en-US" sz="2400" b="1" dirty="0"/>
              <a:t>= name;</a:t>
            </a:r>
            <a:br>
              <a:rPr lang="en-US" sz="2400" b="1" dirty="0"/>
            </a:br>
            <a:r>
              <a:rPr lang="en-US" sz="2400" b="1" dirty="0" smtClean="0"/>
              <a:t>		</a:t>
            </a:r>
            <a:r>
              <a:rPr lang="en-US" sz="2400" b="1" dirty="0" err="1" smtClean="0"/>
              <a:t>this.sound</a:t>
            </a:r>
            <a:r>
              <a:rPr lang="en-US" sz="2400" b="1" dirty="0" smtClean="0"/>
              <a:t> </a:t>
            </a:r>
            <a:r>
              <a:rPr lang="en-US" sz="2400" b="1" dirty="0"/>
              <a:t>= sound;</a:t>
            </a:r>
            <a:br>
              <a:rPr lang="en-US" sz="2400" b="1" dirty="0"/>
            </a:br>
            <a:r>
              <a:rPr lang="en-US" sz="2400" b="1" dirty="0" smtClean="0"/>
              <a:t>	}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this.sound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3126170"/>
            <a:ext cx="4652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sz="2400" b="1" dirty="0" smtClean="0"/>
              <a:t>constructor(height</a:t>
            </a:r>
            <a:r>
              <a:rPr lang="en-US" sz="2400" b="1" dirty="0"/>
              <a:t>,</a:t>
            </a:r>
            <a:r>
              <a:rPr lang="en-US" sz="2400" b="1" dirty="0"/>
              <a:t> width</a:t>
            </a:r>
            <a:r>
              <a:rPr lang="en-US" sz="2400" b="1" dirty="0"/>
              <a:t>)</a:t>
            </a:r>
            <a:r>
              <a:rPr lang="en-US" sz="2400" b="1" dirty="0"/>
              <a:t> </a:t>
            </a:r>
            <a:r>
              <a:rPr lang="en-US" sz="2400" b="1" dirty="0"/>
              <a:t>{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r>
              <a:rPr lang="en-US" sz="2400" b="1" dirty="0"/>
              <a:t>		</a:t>
            </a:r>
            <a:r>
              <a:rPr lang="en-US" sz="2400" b="1" dirty="0" err="1" smtClean="0"/>
              <a:t>this.height</a:t>
            </a:r>
            <a:r>
              <a:rPr lang="en-US" sz="2400" b="1" dirty="0" smtClean="0"/>
              <a:t> </a:t>
            </a:r>
            <a:r>
              <a:rPr lang="en-US" sz="2400" b="1" dirty="0"/>
              <a:t>=</a:t>
            </a:r>
            <a:r>
              <a:rPr lang="en-US" sz="2400" b="1" dirty="0"/>
              <a:t> </a:t>
            </a:r>
            <a:r>
              <a:rPr lang="en-US" sz="2400" b="1" dirty="0" smtClean="0"/>
              <a:t>height;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this.width</a:t>
            </a:r>
            <a:r>
              <a:rPr lang="en-US" sz="2400" b="1" dirty="0" smtClean="0"/>
              <a:t> </a:t>
            </a:r>
            <a:r>
              <a:rPr lang="en-US" sz="2400" b="1" dirty="0"/>
              <a:t>=</a:t>
            </a:r>
            <a:r>
              <a:rPr lang="en-US" sz="2400" b="1" dirty="0"/>
              <a:t> width</a:t>
            </a:r>
            <a:r>
              <a:rPr lang="en-US" sz="2400" b="1" dirty="0" smtClean="0"/>
              <a:t>;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}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3237" y="5905607"/>
            <a:ext cx="61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63612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33362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800" noProof="1" smtClean="0"/>
              <a:t>Phương thức hành vi của lớp 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&lt;</a:t>
            </a:r>
            <a:r>
              <a:rPr lang="en-US" sz="2800" dirty="0" err="1" smtClean="0"/>
              <a:t>tên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&gt;([ </a:t>
            </a:r>
            <a:r>
              <a:rPr lang="en-US" sz="2800" dirty="0"/>
              <a:t>arguments </a:t>
            </a:r>
            <a:r>
              <a:rPr lang="en-US" sz="2800" dirty="0" smtClean="0"/>
              <a:t>]){};</a:t>
            </a:r>
            <a:endParaRPr lang="en-US" sz="2800" dirty="0"/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noProof="1" smtClean="0"/>
              <a:t>Ví dụ:</a:t>
            </a:r>
            <a:endParaRPr lang="en-US" sz="28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1053237" y="2886398"/>
            <a:ext cx="4652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</a:t>
            </a:r>
            <a:r>
              <a:rPr lang="en-US" dirty="0"/>
              <a:t>, sound){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dirty="0" smtClean="0"/>
              <a:t>	</a:t>
            </a:r>
            <a:r>
              <a:rPr lang="en-US" sz="2400" b="1" dirty="0" smtClean="0"/>
              <a:t>speak</a:t>
            </a:r>
            <a:r>
              <a:rPr lang="en-US" sz="2400" b="1" dirty="0"/>
              <a:t>(){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 smtClean="0"/>
              <a:t>console.log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this.sound</a:t>
            </a:r>
            <a:r>
              <a:rPr lang="en-US" sz="2400" b="1" dirty="0" smtClean="0"/>
              <a:t>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8838" y="2886398"/>
            <a:ext cx="5188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Polygon = class { </a:t>
            </a:r>
          </a:p>
          <a:p>
            <a:r>
              <a:rPr lang="en-US" dirty="0"/>
              <a:t>	</a:t>
            </a:r>
            <a:r>
              <a:rPr lang="en-US" dirty="0" smtClean="0"/>
              <a:t>constructor(height</a:t>
            </a:r>
            <a:r>
              <a:rPr lang="en-US" dirty="0"/>
              <a:t>,</a:t>
            </a:r>
            <a:r>
              <a:rPr lang="en-US" dirty="0"/>
              <a:t> width</a:t>
            </a:r>
            <a:r>
              <a:rPr lang="en-US" dirty="0"/>
              <a:t>)</a:t>
            </a:r>
            <a:r>
              <a:rPr lang="en-US" dirty="0"/>
              <a:t> </a:t>
            </a:r>
            <a:r>
              <a:rPr lang="en-US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	</a:t>
            </a:r>
            <a:r>
              <a:rPr lang="en-US" dirty="0" err="1" smtClean="0"/>
              <a:t>this.height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smtClean="0"/>
              <a:t>height;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this.width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/>
              <a:t> width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 }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test(){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console.log</a:t>
            </a:r>
            <a:r>
              <a:rPr lang="en-US" sz="2400" b="1" dirty="0" smtClean="0"/>
              <a:t>(‘Polygon’);</a:t>
            </a:r>
          </a:p>
          <a:p>
            <a:r>
              <a:rPr lang="en-US" sz="2400" b="1" dirty="0" smtClean="0"/>
              <a:t>	}</a:t>
            </a:r>
          </a:p>
          <a:p>
            <a:r>
              <a:rPr lang="en-US" dirty="0" smtClean="0"/>
              <a:t> }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3237" y="5905607"/>
            <a:ext cx="6113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430408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90122"/>
            <a:ext cx="10513440" cy="81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vi-VN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Phương thức trong class ES6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002282"/>
            <a:ext cx="10513440" cy="4519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Phương thức tĩnh (STATIC):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noProof="1" smtClean="0"/>
              <a:t>S</a:t>
            </a:r>
            <a:r>
              <a:rPr lang="vi-VN" sz="2400" noProof="1" smtClean="0"/>
              <a:t>tatic &lt;tên phương thức&gt;([tham số]){}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Được khởi tạo ngay sau khi chương trình chạy, và tồn tại sẳn trong bộ nhớ.</a:t>
            </a:r>
          </a:p>
          <a:p>
            <a:pPr marL="685800" lvl="1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vi-VN" sz="2400" noProof="1" smtClean="0"/>
              <a:t>Gọi phương thức: gọi trực tiếp từ tên class.  &lt;tenclass&gt;.&lt;tenphươngthưc&gt;([tham số])</a:t>
            </a:r>
            <a:endParaRPr lang="vi-VN" sz="2400" noProof="1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 smtClean="0"/>
          </a:p>
          <a:p>
            <a:pPr marL="228600" indent="-226440" algn="just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vi-VN" sz="2800" noProof="1"/>
          </a:p>
        </p:txBody>
      </p:sp>
      <p:sp>
        <p:nvSpPr>
          <p:cNvPr id="3" name="TextBox 2"/>
          <p:cNvSpPr txBox="1"/>
          <p:nvPr/>
        </p:nvSpPr>
        <p:spPr>
          <a:xfrm>
            <a:off x="838080" y="3164681"/>
            <a:ext cx="56666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Animal{</a:t>
            </a:r>
            <a:br>
              <a:rPr lang="en-US" dirty="0"/>
            </a:br>
            <a:r>
              <a:rPr lang="en-US" dirty="0" smtClean="0"/>
              <a:t>	constructor(name, sound){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= name;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= sound;</a:t>
            </a:r>
            <a:br>
              <a:rPr lang="en-US" dirty="0" smtClean="0"/>
            </a:br>
            <a:r>
              <a:rPr lang="en-US" dirty="0" smtClean="0"/>
              <a:t>	}	</a:t>
            </a:r>
            <a:br>
              <a:rPr lang="en-US" dirty="0" smtClean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this.sound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static </a:t>
            </a:r>
            <a:r>
              <a:rPr lang="en-US" dirty="0" smtClean="0"/>
              <a:t>breathe(){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 </a:t>
            </a:r>
            <a:r>
              <a:rPr lang="en-US" dirty="0" err="1" smtClean="0"/>
              <a:t>console.log</a:t>
            </a:r>
            <a:r>
              <a:rPr lang="en-US" dirty="0" smtClean="0"/>
              <a:t>(“still breathe, still alive”);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}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4740" y="3164681"/>
            <a:ext cx="5666660" cy="120032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400" dirty="0"/>
              <a:t>let dog = new Animal('Sprinkles', 'barks');</a:t>
            </a:r>
            <a:br>
              <a:rPr lang="en-US" sz="2400" dirty="0"/>
            </a:br>
            <a:r>
              <a:rPr lang="en-US" sz="2400" dirty="0" err="1"/>
              <a:t>dog.speak</a:t>
            </a:r>
            <a:r>
              <a:rPr lang="en-US" sz="2400" dirty="0"/>
              <a:t>(); </a:t>
            </a:r>
            <a:r>
              <a:rPr lang="en-US" sz="2400" dirty="0" smtClean="0"/>
              <a:t> //barks</a:t>
            </a:r>
            <a:endParaRPr lang="en-US" sz="2400" b="1" dirty="0" smtClean="0"/>
          </a:p>
          <a:p>
            <a:r>
              <a:rPr lang="en-US" sz="2400" dirty="0" err="1" smtClean="0"/>
              <a:t>Animal.breathe</a:t>
            </a:r>
            <a:r>
              <a:rPr lang="en-US" sz="2400" dirty="0" smtClean="0"/>
              <a:t>(); //still breathe, still alive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697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Tính kế thừa cho phép các đối tượng có thể chia sẻ hay mở rộng các thuộc tính hoặc phương thức mà không phải tiến hành định nghĩa lại.</a:t>
            </a:r>
          </a:p>
          <a:p>
            <a:r>
              <a:rPr lang="en-US" dirty="0"/>
              <a:t>class </a:t>
            </a:r>
            <a:r>
              <a:rPr lang="en-US" dirty="0" err="1"/>
              <a:t>child_class_name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dirty="0" err="1"/>
              <a:t>parent_class_name</a:t>
            </a:r>
            <a:endParaRPr lang="en-US" noProof="1"/>
          </a:p>
        </p:txBody>
      </p:sp>
      <p:pic>
        <p:nvPicPr>
          <p:cNvPr id="11" name="Shape 1066" descr="Shape 10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1480" y="2855757"/>
            <a:ext cx="4182320" cy="372412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1013254" y="3212756"/>
            <a:ext cx="52886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Dog extends Animal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	</a:t>
            </a:r>
            <a:r>
              <a:rPr lang="mr-IN" sz="2800" dirty="0" smtClean="0"/>
              <a:t>……</a:t>
            </a:r>
            <a:endParaRPr lang="vi-VN" sz="2800" dirty="0" smtClean="0"/>
          </a:p>
          <a:p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645458" y="1120022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Animal {</a:t>
            </a:r>
            <a:br>
              <a:rPr lang="en-US" sz="2400" dirty="0"/>
            </a:br>
            <a:r>
              <a:rPr lang="en-US" sz="2400" dirty="0" smtClean="0"/>
              <a:t>	constructor(name){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this.name</a:t>
            </a:r>
            <a:r>
              <a:rPr lang="en-US" sz="2400" dirty="0" smtClean="0"/>
              <a:t> </a:t>
            </a:r>
            <a:r>
              <a:rPr lang="en-US" sz="2400" dirty="0"/>
              <a:t>= name;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speak</a:t>
            </a:r>
            <a:r>
              <a:rPr lang="en-US" sz="2400" dirty="0"/>
              <a:t>(){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console.log</a:t>
            </a:r>
            <a:r>
              <a:rPr lang="en-US" sz="2400" dirty="0" smtClean="0"/>
              <a:t>(</a:t>
            </a:r>
            <a:r>
              <a:rPr lang="en-US" sz="2400" dirty="0" err="1" smtClean="0"/>
              <a:t>this.name</a:t>
            </a:r>
            <a:r>
              <a:rPr lang="en-US" sz="2400" dirty="0" smtClean="0"/>
              <a:t> </a:t>
            </a:r>
            <a:r>
              <a:rPr lang="en-US" sz="2400" dirty="0"/>
              <a:t>+ ' makes a noise.');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}</a:t>
            </a:r>
          </a:p>
          <a:p>
            <a:r>
              <a:rPr lang="en-US" sz="2400" dirty="0" smtClean="0"/>
              <a:t>class </a:t>
            </a:r>
            <a:r>
              <a:rPr lang="en-US" sz="2400" dirty="0"/>
              <a:t>Dog extends Animal {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constructor(name</a:t>
            </a:r>
            <a:r>
              <a:rPr lang="en-US" sz="2400" dirty="0"/>
              <a:t>, sound = 'noise'){</a:t>
            </a:r>
            <a:br>
              <a:rPr lang="en-US" sz="2400" dirty="0"/>
            </a:br>
            <a:r>
              <a:rPr lang="en-US" sz="2400" dirty="0" smtClean="0"/>
              <a:t>		super(name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this.sound</a:t>
            </a:r>
            <a:r>
              <a:rPr lang="en-US" sz="2400" dirty="0" smtClean="0"/>
              <a:t> </a:t>
            </a:r>
            <a:r>
              <a:rPr lang="en-US" sz="2400" dirty="0"/>
              <a:t>= sound; </a:t>
            </a:r>
            <a:endParaRPr lang="en-US" sz="2400" dirty="0" smtClean="0"/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9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5458" y="268941"/>
            <a:ext cx="10354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Lớp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Kế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thừa</a:t>
            </a:r>
            <a:endParaRPr lang="en-US" sz="4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2" name="TextBox 1"/>
          <p:cNvSpPr txBox="1"/>
          <p:nvPr/>
        </p:nvSpPr>
        <p:spPr>
          <a:xfrm>
            <a:off x="838200" y="2513350"/>
            <a:ext cx="5191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Animal {</a:t>
            </a:r>
            <a:br>
              <a:rPr lang="en-US" dirty="0"/>
            </a:br>
            <a:r>
              <a:rPr lang="en-US" dirty="0" smtClean="0"/>
              <a:t>	constructor(name){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= name;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speak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this.name</a:t>
            </a:r>
            <a:r>
              <a:rPr lang="en-US" dirty="0" smtClean="0"/>
              <a:t> </a:t>
            </a:r>
            <a:r>
              <a:rPr lang="en-US" dirty="0"/>
              <a:t>+ ' makes a noise.');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Dog extends Animal {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constructor(name</a:t>
            </a:r>
            <a:r>
              <a:rPr lang="en-US" dirty="0"/>
              <a:t>, sound = 'noise'){</a:t>
            </a:r>
            <a:br>
              <a:rPr lang="en-US" dirty="0"/>
            </a:br>
            <a:r>
              <a:rPr lang="en-US" dirty="0" smtClean="0"/>
              <a:t>		super(name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this.sound</a:t>
            </a:r>
            <a:r>
              <a:rPr lang="en-US" dirty="0" smtClean="0"/>
              <a:t> </a:t>
            </a:r>
            <a:r>
              <a:rPr lang="en-US" dirty="0"/>
              <a:t>= sound; </a:t>
            </a:r>
            <a:endParaRPr lang="en-US" dirty="0" smtClean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457" y="1201662"/>
            <a:ext cx="10515600" cy="505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Từ khoá super: đại diện cho lớp cha, sử dụng để truy xuất các phương thức ở lớp cha , sử dụng super không kèm phương thức tương đương với truy xuất phương thức khởi dựng ở lớp cha.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27" y="2553670"/>
            <a:ext cx="5270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1265</TotalTime>
  <Words>498</Words>
  <Application>Microsoft Macintosh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Mangal</vt:lpstr>
      <vt:lpstr>Myriad Pro</vt:lpstr>
      <vt:lpstr>Myriad Pro Semibold</vt:lpstr>
      <vt:lpstr>Arial</vt:lpstr>
      <vt:lpstr>SlideTheme2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14 Lập trình Hướng Đối tượng</dc:title>
  <dc:creator>Nhật Nguyễn Khắc</dc:creator>
  <cp:lastModifiedBy>Microsoft Office User</cp:lastModifiedBy>
  <cp:revision>88</cp:revision>
  <dcterms:created xsi:type="dcterms:W3CDTF">2018-02-22T01:56:24Z</dcterms:created>
  <dcterms:modified xsi:type="dcterms:W3CDTF">2019-05-18T02:12:32Z</dcterms:modified>
</cp:coreProperties>
</file>