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oa Nguyễn" userId="3e00110867537b1d" providerId="LiveId" clId="{851FFEE0-3F45-4D0F-89EE-E1F7758997E4}"/>
    <pc:docChg chg="undo custSel addSld delSld modSld">
      <pc:chgData name="Khoa Nguyễn" userId="3e00110867537b1d" providerId="LiveId" clId="{851FFEE0-3F45-4D0F-89EE-E1F7758997E4}" dt="2021-06-15T08:04:27.667" v="5909" actId="20577"/>
      <pc:docMkLst>
        <pc:docMk/>
      </pc:docMkLst>
      <pc:sldChg chg="modSp mod">
        <pc:chgData name="Khoa Nguyễn" userId="3e00110867537b1d" providerId="LiveId" clId="{851FFEE0-3F45-4D0F-89EE-E1F7758997E4}" dt="2021-06-15T04:15:15.043" v="923" actId="1076"/>
        <pc:sldMkLst>
          <pc:docMk/>
          <pc:sldMk cId="3888172147" sldId="256"/>
        </pc:sldMkLst>
        <pc:spChg chg="mod">
          <ac:chgData name="Khoa Nguyễn" userId="3e00110867537b1d" providerId="LiveId" clId="{851FFEE0-3F45-4D0F-89EE-E1F7758997E4}" dt="2021-06-15T04:15:15.043" v="923" actId="1076"/>
          <ac:spMkLst>
            <pc:docMk/>
            <pc:sldMk cId="3888172147" sldId="256"/>
            <ac:spMk id="3" creationId="{DBD1A244-BDEF-4C5E-B915-663E922AE08D}"/>
          </ac:spMkLst>
        </pc:spChg>
      </pc:sldChg>
      <pc:sldChg chg="modSp mod">
        <pc:chgData name="Khoa Nguyễn" userId="3e00110867537b1d" providerId="LiveId" clId="{851FFEE0-3F45-4D0F-89EE-E1F7758997E4}" dt="2021-06-15T07:44:33.370" v="3813" actId="403"/>
        <pc:sldMkLst>
          <pc:docMk/>
          <pc:sldMk cId="741736397" sldId="257"/>
        </pc:sldMkLst>
        <pc:spChg chg="mod">
          <ac:chgData name="Khoa Nguyễn" userId="3e00110867537b1d" providerId="LiveId" clId="{851FFEE0-3F45-4D0F-89EE-E1F7758997E4}" dt="2021-06-15T07:27:59.494" v="2415" actId="1076"/>
          <ac:spMkLst>
            <pc:docMk/>
            <pc:sldMk cId="741736397" sldId="257"/>
            <ac:spMk id="2" creationId="{F5F6F07E-E868-4676-875A-DA473A08FAF7}"/>
          </ac:spMkLst>
        </pc:spChg>
        <pc:spChg chg="mod">
          <ac:chgData name="Khoa Nguyễn" userId="3e00110867537b1d" providerId="LiveId" clId="{851FFEE0-3F45-4D0F-89EE-E1F7758997E4}" dt="2021-06-15T07:44:33.370" v="3813" actId="403"/>
          <ac:spMkLst>
            <pc:docMk/>
            <pc:sldMk cId="741736397" sldId="257"/>
            <ac:spMk id="3" creationId="{F653F19D-0DFF-4484-9EAB-E096D55FFA93}"/>
          </ac:spMkLst>
        </pc:spChg>
      </pc:sldChg>
      <pc:sldChg chg="modSp mod">
        <pc:chgData name="Khoa Nguyễn" userId="3e00110867537b1d" providerId="LiveId" clId="{851FFEE0-3F45-4D0F-89EE-E1F7758997E4}" dt="2021-06-15T07:57:39.080" v="4466" actId="20577"/>
        <pc:sldMkLst>
          <pc:docMk/>
          <pc:sldMk cId="2784484419" sldId="258"/>
        </pc:sldMkLst>
        <pc:spChg chg="mod">
          <ac:chgData name="Khoa Nguyễn" userId="3e00110867537b1d" providerId="LiveId" clId="{851FFEE0-3F45-4D0F-89EE-E1F7758997E4}" dt="2021-06-15T07:57:39.080" v="4466" actId="20577"/>
          <ac:spMkLst>
            <pc:docMk/>
            <pc:sldMk cId="2784484419" sldId="258"/>
            <ac:spMk id="3" creationId="{F653F19D-0DFF-4484-9EAB-E096D55FFA93}"/>
          </ac:spMkLst>
        </pc:spChg>
      </pc:sldChg>
      <pc:sldChg chg="modSp mod">
        <pc:chgData name="Khoa Nguyễn" userId="3e00110867537b1d" providerId="LiveId" clId="{851FFEE0-3F45-4D0F-89EE-E1F7758997E4}" dt="2021-06-14T15:25:06.407" v="312" actId="14100"/>
        <pc:sldMkLst>
          <pc:docMk/>
          <pc:sldMk cId="929668164" sldId="259"/>
        </pc:sldMkLst>
        <pc:spChg chg="mod">
          <ac:chgData name="Khoa Nguyễn" userId="3e00110867537b1d" providerId="LiveId" clId="{851FFEE0-3F45-4D0F-89EE-E1F7758997E4}" dt="2021-06-14T15:25:06.407" v="312" actId="14100"/>
          <ac:spMkLst>
            <pc:docMk/>
            <pc:sldMk cId="929668164" sldId="259"/>
            <ac:spMk id="3" creationId="{F653F19D-0DFF-4484-9EAB-E096D55FFA93}"/>
          </ac:spMkLst>
        </pc:spChg>
      </pc:sldChg>
      <pc:sldChg chg="addSp delSp modSp mod">
        <pc:chgData name="Khoa Nguyễn" userId="3e00110867537b1d" providerId="LiveId" clId="{851FFEE0-3F45-4D0F-89EE-E1F7758997E4}" dt="2021-06-15T07:39:31.365" v="3550" actId="1076"/>
        <pc:sldMkLst>
          <pc:docMk/>
          <pc:sldMk cId="344672179" sldId="260"/>
        </pc:sldMkLst>
        <pc:spChg chg="mod">
          <ac:chgData name="Khoa Nguyễn" userId="3e00110867537b1d" providerId="LiveId" clId="{851FFEE0-3F45-4D0F-89EE-E1F7758997E4}" dt="2021-06-15T07:27:05.673" v="2321" actId="20577"/>
          <ac:spMkLst>
            <pc:docMk/>
            <pc:sldMk cId="344672179" sldId="260"/>
            <ac:spMk id="2" creationId="{F5F6F07E-E868-4676-875A-DA473A08FAF7}"/>
          </ac:spMkLst>
        </pc:spChg>
        <pc:spChg chg="mod">
          <ac:chgData name="Khoa Nguyễn" userId="3e00110867537b1d" providerId="LiveId" clId="{851FFEE0-3F45-4D0F-89EE-E1F7758997E4}" dt="2021-06-15T07:28:45.930" v="2420" actId="27636"/>
          <ac:spMkLst>
            <pc:docMk/>
            <pc:sldMk cId="344672179" sldId="260"/>
            <ac:spMk id="3" creationId="{F653F19D-0DFF-4484-9EAB-E096D55FFA93}"/>
          </ac:spMkLst>
        </pc:spChg>
        <pc:picChg chg="add mod">
          <ac:chgData name="Khoa Nguyễn" userId="3e00110867537b1d" providerId="LiveId" clId="{851FFEE0-3F45-4D0F-89EE-E1F7758997E4}" dt="2021-06-15T07:39:31.365" v="3550" actId="1076"/>
          <ac:picMkLst>
            <pc:docMk/>
            <pc:sldMk cId="344672179" sldId="260"/>
            <ac:picMk id="4" creationId="{D794DDC4-BF5B-4F3C-9A5B-804ADF220E17}"/>
          </ac:picMkLst>
        </pc:picChg>
        <pc:picChg chg="del">
          <ac:chgData name="Khoa Nguyễn" userId="3e00110867537b1d" providerId="LiveId" clId="{851FFEE0-3F45-4D0F-89EE-E1F7758997E4}" dt="2021-06-14T15:17:28.734" v="0" actId="478"/>
          <ac:picMkLst>
            <pc:docMk/>
            <pc:sldMk cId="344672179" sldId="260"/>
            <ac:picMk id="7" creationId="{F8AE0BFC-89EB-4AAE-BA9A-05F2004CB74D}"/>
          </ac:picMkLst>
        </pc:picChg>
      </pc:sldChg>
      <pc:sldChg chg="addSp modSp add mod">
        <pc:chgData name="Khoa Nguyễn" userId="3e00110867537b1d" providerId="LiveId" clId="{851FFEE0-3F45-4D0F-89EE-E1F7758997E4}" dt="2021-06-15T07:27:20.433" v="2367" actId="20577"/>
        <pc:sldMkLst>
          <pc:docMk/>
          <pc:sldMk cId="2142750889" sldId="261"/>
        </pc:sldMkLst>
        <pc:spChg chg="mod">
          <ac:chgData name="Khoa Nguyễn" userId="3e00110867537b1d" providerId="LiveId" clId="{851FFEE0-3F45-4D0F-89EE-E1F7758997E4}" dt="2021-06-15T07:27:20.433" v="2367" actId="20577"/>
          <ac:spMkLst>
            <pc:docMk/>
            <pc:sldMk cId="2142750889" sldId="261"/>
            <ac:spMk id="2" creationId="{F5F6F07E-E868-4676-875A-DA473A08FAF7}"/>
          </ac:spMkLst>
        </pc:spChg>
        <pc:spChg chg="mod">
          <ac:chgData name="Khoa Nguyễn" userId="3e00110867537b1d" providerId="LiveId" clId="{851FFEE0-3F45-4D0F-89EE-E1F7758997E4}" dt="2021-06-15T07:18:14.577" v="2059" actId="20577"/>
          <ac:spMkLst>
            <pc:docMk/>
            <pc:sldMk cId="2142750889" sldId="261"/>
            <ac:spMk id="3" creationId="{F653F19D-0DFF-4484-9EAB-E096D55FFA93}"/>
          </ac:spMkLst>
        </pc:spChg>
        <pc:picChg chg="add mod">
          <ac:chgData name="Khoa Nguyễn" userId="3e00110867537b1d" providerId="LiveId" clId="{851FFEE0-3F45-4D0F-89EE-E1F7758997E4}" dt="2021-06-15T07:18:17.082" v="2060" actId="1076"/>
          <ac:picMkLst>
            <pc:docMk/>
            <pc:sldMk cId="2142750889" sldId="261"/>
            <ac:picMk id="4" creationId="{ABB28102-4F04-4A1B-8F12-457F36775C7F}"/>
          </ac:picMkLst>
        </pc:picChg>
      </pc:sldChg>
      <pc:sldChg chg="addSp modSp add mod">
        <pc:chgData name="Khoa Nguyễn" userId="3e00110867537b1d" providerId="LiveId" clId="{851FFEE0-3F45-4D0F-89EE-E1F7758997E4}" dt="2021-06-15T07:31:36.920" v="2425" actId="1076"/>
        <pc:sldMkLst>
          <pc:docMk/>
          <pc:sldMk cId="824046531" sldId="262"/>
        </pc:sldMkLst>
        <pc:spChg chg="mod">
          <ac:chgData name="Khoa Nguyễn" userId="3e00110867537b1d" providerId="LiveId" clId="{851FFEE0-3F45-4D0F-89EE-E1F7758997E4}" dt="2021-06-15T07:27:27.357" v="2388" actId="20577"/>
          <ac:spMkLst>
            <pc:docMk/>
            <pc:sldMk cId="824046531" sldId="262"/>
            <ac:spMk id="2" creationId="{F5F6F07E-E868-4676-875A-DA473A08FAF7}"/>
          </ac:spMkLst>
        </pc:spChg>
        <pc:spChg chg="mod">
          <ac:chgData name="Khoa Nguyễn" userId="3e00110867537b1d" providerId="LiveId" clId="{851FFEE0-3F45-4D0F-89EE-E1F7758997E4}" dt="2021-06-15T07:16:13.550" v="1907" actId="14100"/>
          <ac:spMkLst>
            <pc:docMk/>
            <pc:sldMk cId="824046531" sldId="262"/>
            <ac:spMk id="3" creationId="{F653F19D-0DFF-4484-9EAB-E096D55FFA93}"/>
          </ac:spMkLst>
        </pc:spChg>
        <pc:picChg chg="add mod">
          <ac:chgData name="Khoa Nguyễn" userId="3e00110867537b1d" providerId="LiveId" clId="{851FFEE0-3F45-4D0F-89EE-E1F7758997E4}" dt="2021-06-15T07:31:36.920" v="2425" actId="1076"/>
          <ac:picMkLst>
            <pc:docMk/>
            <pc:sldMk cId="824046531" sldId="262"/>
            <ac:picMk id="4" creationId="{F66CAA12-B6BA-43F9-B7BC-17FB6FCB609B}"/>
          </ac:picMkLst>
        </pc:picChg>
      </pc:sldChg>
      <pc:sldChg chg="new del">
        <pc:chgData name="Khoa Nguyễn" userId="3e00110867537b1d" providerId="LiveId" clId="{851FFEE0-3F45-4D0F-89EE-E1F7758997E4}" dt="2021-06-15T04:09:51.797" v="840" actId="680"/>
        <pc:sldMkLst>
          <pc:docMk/>
          <pc:sldMk cId="932194897" sldId="262"/>
        </pc:sldMkLst>
      </pc:sldChg>
      <pc:sldChg chg="addSp delSp modSp add mod">
        <pc:chgData name="Khoa Nguyễn" userId="3e00110867537b1d" providerId="LiveId" clId="{851FFEE0-3F45-4D0F-89EE-E1F7758997E4}" dt="2021-06-15T07:31:42.045" v="2426" actId="1076"/>
        <pc:sldMkLst>
          <pc:docMk/>
          <pc:sldMk cId="224722242" sldId="263"/>
        </pc:sldMkLst>
        <pc:spChg chg="mod">
          <ac:chgData name="Khoa Nguyễn" userId="3e00110867537b1d" providerId="LiveId" clId="{851FFEE0-3F45-4D0F-89EE-E1F7758997E4}" dt="2021-06-15T07:27:12.992" v="2344" actId="20577"/>
          <ac:spMkLst>
            <pc:docMk/>
            <pc:sldMk cId="224722242" sldId="263"/>
            <ac:spMk id="2" creationId="{F5F6F07E-E868-4676-875A-DA473A08FAF7}"/>
          </ac:spMkLst>
        </pc:spChg>
        <pc:spChg chg="mod">
          <ac:chgData name="Khoa Nguyễn" userId="3e00110867537b1d" providerId="LiveId" clId="{851FFEE0-3F45-4D0F-89EE-E1F7758997E4}" dt="2021-06-15T04:18:07.108" v="1116" actId="403"/>
          <ac:spMkLst>
            <pc:docMk/>
            <pc:sldMk cId="224722242" sldId="263"/>
            <ac:spMk id="3" creationId="{F653F19D-0DFF-4484-9EAB-E096D55FFA93}"/>
          </ac:spMkLst>
        </pc:spChg>
        <pc:picChg chg="add del mod">
          <ac:chgData name="Khoa Nguyễn" userId="3e00110867537b1d" providerId="LiveId" clId="{851FFEE0-3F45-4D0F-89EE-E1F7758997E4}" dt="2021-06-15T04:12:01.187" v="856" actId="931"/>
          <ac:picMkLst>
            <pc:docMk/>
            <pc:sldMk cId="224722242" sldId="263"/>
            <ac:picMk id="5" creationId="{5125B401-94D2-4934-9C98-F22C7B9920C4}"/>
          </ac:picMkLst>
        </pc:picChg>
        <pc:picChg chg="add del mod">
          <ac:chgData name="Khoa Nguyễn" userId="3e00110867537b1d" providerId="LiveId" clId="{851FFEE0-3F45-4D0F-89EE-E1F7758997E4}" dt="2021-06-15T04:12:01.187" v="856" actId="931"/>
          <ac:picMkLst>
            <pc:docMk/>
            <pc:sldMk cId="224722242" sldId="263"/>
            <ac:picMk id="7" creationId="{6C06EBA1-E30F-484D-B260-FAED2DB7A74B}"/>
          </ac:picMkLst>
        </pc:picChg>
        <pc:picChg chg="add del mod">
          <ac:chgData name="Khoa Nguyễn" userId="3e00110867537b1d" providerId="LiveId" clId="{851FFEE0-3F45-4D0F-89EE-E1F7758997E4}" dt="2021-06-15T04:12:29.045" v="863" actId="21"/>
          <ac:picMkLst>
            <pc:docMk/>
            <pc:sldMk cId="224722242" sldId="263"/>
            <ac:picMk id="9" creationId="{AD53A39B-22B6-4013-AAEB-05B02F803C9D}"/>
          </ac:picMkLst>
        </pc:picChg>
        <pc:picChg chg="add mod">
          <ac:chgData name="Khoa Nguyễn" userId="3e00110867537b1d" providerId="LiveId" clId="{851FFEE0-3F45-4D0F-89EE-E1F7758997E4}" dt="2021-06-15T07:31:42.045" v="2426" actId="1076"/>
          <ac:picMkLst>
            <pc:docMk/>
            <pc:sldMk cId="224722242" sldId="263"/>
            <ac:picMk id="11" creationId="{95A74321-A7CC-4C70-A93F-03AFD0D03D7E}"/>
          </ac:picMkLst>
        </pc:picChg>
      </pc:sldChg>
      <pc:sldChg chg="addSp delSp modSp add mod">
        <pc:chgData name="Khoa Nguyễn" userId="3e00110867537b1d" providerId="LiveId" clId="{851FFEE0-3F45-4D0F-89EE-E1F7758997E4}" dt="2021-06-15T07:31:20.731" v="2421" actId="1076"/>
        <pc:sldMkLst>
          <pc:docMk/>
          <pc:sldMk cId="3966763955" sldId="264"/>
        </pc:sldMkLst>
        <pc:spChg chg="mod">
          <ac:chgData name="Khoa Nguyễn" userId="3e00110867537b1d" providerId="LiveId" clId="{851FFEE0-3F45-4D0F-89EE-E1F7758997E4}" dt="2021-06-15T07:27:33.150" v="2411" actId="20577"/>
          <ac:spMkLst>
            <pc:docMk/>
            <pc:sldMk cId="3966763955" sldId="264"/>
            <ac:spMk id="2" creationId="{F5F6F07E-E868-4676-875A-DA473A08FAF7}"/>
          </ac:spMkLst>
        </pc:spChg>
        <pc:spChg chg="mod">
          <ac:chgData name="Khoa Nguyễn" userId="3e00110867537b1d" providerId="LiveId" clId="{851FFEE0-3F45-4D0F-89EE-E1F7758997E4}" dt="2021-06-15T07:26:15.059" v="2294" actId="14100"/>
          <ac:spMkLst>
            <pc:docMk/>
            <pc:sldMk cId="3966763955" sldId="264"/>
            <ac:spMk id="3" creationId="{F653F19D-0DFF-4484-9EAB-E096D55FFA93}"/>
          </ac:spMkLst>
        </pc:spChg>
        <pc:picChg chg="del mod">
          <ac:chgData name="Khoa Nguyễn" userId="3e00110867537b1d" providerId="LiveId" clId="{851FFEE0-3F45-4D0F-89EE-E1F7758997E4}" dt="2021-06-15T07:21:21.939" v="2064" actId="478"/>
          <ac:picMkLst>
            <pc:docMk/>
            <pc:sldMk cId="3966763955" sldId="264"/>
            <ac:picMk id="4" creationId="{F66CAA12-B6BA-43F9-B7BC-17FB6FCB609B}"/>
          </ac:picMkLst>
        </pc:picChg>
        <pc:picChg chg="add mod">
          <ac:chgData name="Khoa Nguyễn" userId="3e00110867537b1d" providerId="LiveId" clId="{851FFEE0-3F45-4D0F-89EE-E1F7758997E4}" dt="2021-06-15T07:31:20.731" v="2421" actId="1076"/>
          <ac:picMkLst>
            <pc:docMk/>
            <pc:sldMk cId="3966763955" sldId="264"/>
            <ac:picMk id="5" creationId="{38C17FAD-4B93-41C8-B8C0-DDDA8D26E4AA}"/>
          </ac:picMkLst>
        </pc:picChg>
      </pc:sldChg>
      <pc:sldChg chg="addSp delSp modSp add mod">
        <pc:chgData name="Khoa Nguyễn" userId="3e00110867537b1d" providerId="LiveId" clId="{851FFEE0-3F45-4D0F-89EE-E1F7758997E4}" dt="2021-06-15T07:36:22.400" v="3259" actId="1076"/>
        <pc:sldMkLst>
          <pc:docMk/>
          <pc:sldMk cId="695353353" sldId="265"/>
        </pc:sldMkLst>
        <pc:spChg chg="mod">
          <ac:chgData name="Khoa Nguyễn" userId="3e00110867537b1d" providerId="LiveId" clId="{851FFEE0-3F45-4D0F-89EE-E1F7758997E4}" dt="2021-06-15T07:36:04.571" v="3256" actId="20577"/>
          <ac:spMkLst>
            <pc:docMk/>
            <pc:sldMk cId="695353353" sldId="265"/>
            <ac:spMk id="3" creationId="{F653F19D-0DFF-4484-9EAB-E096D55FFA93}"/>
          </ac:spMkLst>
        </pc:spChg>
        <pc:picChg chg="add mod">
          <ac:chgData name="Khoa Nguyễn" userId="3e00110867537b1d" providerId="LiveId" clId="{851FFEE0-3F45-4D0F-89EE-E1F7758997E4}" dt="2021-06-15T07:36:22.400" v="3259" actId="1076"/>
          <ac:picMkLst>
            <pc:docMk/>
            <pc:sldMk cId="695353353" sldId="265"/>
            <ac:picMk id="4" creationId="{8CDAB672-CB7B-433F-80D3-EC63EA6DDF9B}"/>
          </ac:picMkLst>
        </pc:picChg>
        <pc:picChg chg="del mod">
          <ac:chgData name="Khoa Nguyễn" userId="3e00110867537b1d" providerId="LiveId" clId="{851FFEE0-3F45-4D0F-89EE-E1F7758997E4}" dt="2021-06-15T07:34:54.755" v="3230" actId="478"/>
          <ac:picMkLst>
            <pc:docMk/>
            <pc:sldMk cId="695353353" sldId="265"/>
            <ac:picMk id="5" creationId="{38C17FAD-4B93-41C8-B8C0-DDDA8D26E4AA}"/>
          </ac:picMkLst>
        </pc:picChg>
      </pc:sldChg>
      <pc:sldChg chg="add del">
        <pc:chgData name="Khoa Nguyễn" userId="3e00110867537b1d" providerId="LiveId" clId="{851FFEE0-3F45-4D0F-89EE-E1F7758997E4}" dt="2021-06-15T07:27:39.992" v="2412" actId="2696"/>
        <pc:sldMkLst>
          <pc:docMk/>
          <pc:sldMk cId="2492869967" sldId="265"/>
        </pc:sldMkLst>
      </pc:sldChg>
      <pc:sldChg chg="addSp delSp modSp add mod">
        <pc:chgData name="Khoa Nguyễn" userId="3e00110867537b1d" providerId="LiveId" clId="{851FFEE0-3F45-4D0F-89EE-E1F7758997E4}" dt="2021-06-15T07:38:23.668" v="3546" actId="1076"/>
        <pc:sldMkLst>
          <pc:docMk/>
          <pc:sldMk cId="2667334693" sldId="266"/>
        </pc:sldMkLst>
        <pc:spChg chg="mod">
          <ac:chgData name="Khoa Nguyễn" userId="3e00110867537b1d" providerId="LiveId" clId="{851FFEE0-3F45-4D0F-89EE-E1F7758997E4}" dt="2021-06-15T07:38:15.023" v="3543" actId="14100"/>
          <ac:spMkLst>
            <pc:docMk/>
            <pc:sldMk cId="2667334693" sldId="266"/>
            <ac:spMk id="3" creationId="{F653F19D-0DFF-4484-9EAB-E096D55FFA93}"/>
          </ac:spMkLst>
        </pc:spChg>
        <pc:picChg chg="del">
          <ac:chgData name="Khoa Nguyễn" userId="3e00110867537b1d" providerId="LiveId" clId="{851FFEE0-3F45-4D0F-89EE-E1F7758997E4}" dt="2021-06-15T07:37:19.538" v="3515" actId="478"/>
          <ac:picMkLst>
            <pc:docMk/>
            <pc:sldMk cId="2667334693" sldId="266"/>
            <ac:picMk id="4" creationId="{8CDAB672-CB7B-433F-80D3-EC63EA6DDF9B}"/>
          </ac:picMkLst>
        </pc:picChg>
        <pc:picChg chg="add mod">
          <ac:chgData name="Khoa Nguyễn" userId="3e00110867537b1d" providerId="LiveId" clId="{851FFEE0-3F45-4D0F-89EE-E1F7758997E4}" dt="2021-06-15T07:38:23.668" v="3546" actId="1076"/>
          <ac:picMkLst>
            <pc:docMk/>
            <pc:sldMk cId="2667334693" sldId="266"/>
            <ac:picMk id="5" creationId="{9A3AB948-DE31-4B71-911F-1762C6F05374}"/>
          </ac:picMkLst>
        </pc:picChg>
      </pc:sldChg>
      <pc:sldChg chg="new del">
        <pc:chgData name="Khoa Nguyễn" userId="3e00110867537b1d" providerId="LiveId" clId="{851FFEE0-3F45-4D0F-89EE-E1F7758997E4}" dt="2021-06-15T07:36:44.666" v="3261" actId="680"/>
        <pc:sldMkLst>
          <pc:docMk/>
          <pc:sldMk cId="2893083658" sldId="266"/>
        </pc:sldMkLst>
      </pc:sldChg>
      <pc:sldChg chg="new del">
        <pc:chgData name="Khoa Nguyễn" userId="3e00110867537b1d" providerId="LiveId" clId="{851FFEE0-3F45-4D0F-89EE-E1F7758997E4}" dt="2021-06-15T07:38:48.441" v="3548" actId="680"/>
        <pc:sldMkLst>
          <pc:docMk/>
          <pc:sldMk cId="59056204" sldId="267"/>
        </pc:sldMkLst>
      </pc:sldChg>
      <pc:sldChg chg="addSp delSp modSp add mod">
        <pc:chgData name="Khoa Nguyễn" userId="3e00110867537b1d" providerId="LiveId" clId="{851FFEE0-3F45-4D0F-89EE-E1F7758997E4}" dt="2021-06-15T07:54:10.349" v="4415"/>
        <pc:sldMkLst>
          <pc:docMk/>
          <pc:sldMk cId="3837927066" sldId="267"/>
        </pc:sldMkLst>
        <pc:spChg chg="mod">
          <ac:chgData name="Khoa Nguyễn" userId="3e00110867537b1d" providerId="LiveId" clId="{851FFEE0-3F45-4D0F-89EE-E1F7758997E4}" dt="2021-06-15T07:40:51.137" v="3680" actId="179"/>
          <ac:spMkLst>
            <pc:docMk/>
            <pc:sldMk cId="3837927066" sldId="267"/>
            <ac:spMk id="2" creationId="{F5F6F07E-E868-4676-875A-DA473A08FAF7}"/>
          </ac:spMkLst>
        </pc:spChg>
        <pc:spChg chg="mod">
          <ac:chgData name="Khoa Nguyễn" userId="3e00110867537b1d" providerId="LiveId" clId="{851FFEE0-3F45-4D0F-89EE-E1F7758997E4}" dt="2021-06-15T07:50:10.962" v="4236" actId="20577"/>
          <ac:spMkLst>
            <pc:docMk/>
            <pc:sldMk cId="3837927066" sldId="267"/>
            <ac:spMk id="3" creationId="{F653F19D-0DFF-4484-9EAB-E096D55FFA93}"/>
          </ac:spMkLst>
        </pc:spChg>
        <pc:graphicFrameChg chg="add mod modGraphic">
          <ac:chgData name="Khoa Nguyễn" userId="3e00110867537b1d" providerId="LiveId" clId="{851FFEE0-3F45-4D0F-89EE-E1F7758997E4}" dt="2021-06-15T07:54:10.349" v="4415"/>
          <ac:graphicFrameMkLst>
            <pc:docMk/>
            <pc:sldMk cId="3837927066" sldId="267"/>
            <ac:graphicFrameMk id="4" creationId="{3DB0E15D-BD76-4E70-B992-4C2DFB984669}"/>
          </ac:graphicFrameMkLst>
        </pc:graphicFrameChg>
        <pc:picChg chg="del">
          <ac:chgData name="Khoa Nguyễn" userId="3e00110867537b1d" providerId="LiveId" clId="{851FFEE0-3F45-4D0F-89EE-E1F7758997E4}" dt="2021-06-15T07:40:54.922" v="3681" actId="478"/>
          <ac:picMkLst>
            <pc:docMk/>
            <pc:sldMk cId="3837927066" sldId="267"/>
            <ac:picMk id="5" creationId="{9A3AB948-DE31-4B71-911F-1762C6F05374}"/>
          </ac:picMkLst>
        </pc:picChg>
      </pc:sldChg>
      <pc:sldChg chg="modSp add mod">
        <pc:chgData name="Khoa Nguyễn" userId="3e00110867537b1d" providerId="LiveId" clId="{851FFEE0-3F45-4D0F-89EE-E1F7758997E4}" dt="2021-06-15T07:57:05.257" v="4454"/>
        <pc:sldMkLst>
          <pc:docMk/>
          <pc:sldMk cId="2612186663" sldId="268"/>
        </pc:sldMkLst>
        <pc:spChg chg="mod">
          <ac:chgData name="Khoa Nguyễn" userId="3e00110867537b1d" providerId="LiveId" clId="{851FFEE0-3F45-4D0F-89EE-E1F7758997E4}" dt="2021-06-15T07:54:24.948" v="4417" actId="20577"/>
          <ac:spMkLst>
            <pc:docMk/>
            <pc:sldMk cId="2612186663" sldId="268"/>
            <ac:spMk id="3" creationId="{F653F19D-0DFF-4484-9EAB-E096D55FFA93}"/>
          </ac:spMkLst>
        </pc:spChg>
        <pc:graphicFrameChg chg="mod modGraphic">
          <ac:chgData name="Khoa Nguyễn" userId="3e00110867537b1d" providerId="LiveId" clId="{851FFEE0-3F45-4D0F-89EE-E1F7758997E4}" dt="2021-06-15T07:57:05.257" v="4454"/>
          <ac:graphicFrameMkLst>
            <pc:docMk/>
            <pc:sldMk cId="2612186663" sldId="268"/>
            <ac:graphicFrameMk id="4" creationId="{3DB0E15D-BD76-4E70-B992-4C2DFB984669}"/>
          </ac:graphicFrameMkLst>
        </pc:graphicFrameChg>
      </pc:sldChg>
      <pc:sldChg chg="delSp modSp add mod">
        <pc:chgData name="Khoa Nguyễn" userId="3e00110867537b1d" providerId="LiveId" clId="{851FFEE0-3F45-4D0F-89EE-E1F7758997E4}" dt="2021-06-15T08:04:27.667" v="5909" actId="20577"/>
        <pc:sldMkLst>
          <pc:docMk/>
          <pc:sldMk cId="3982138477" sldId="269"/>
        </pc:sldMkLst>
        <pc:spChg chg="mod">
          <ac:chgData name="Khoa Nguyễn" userId="3e00110867537b1d" providerId="LiveId" clId="{851FFEE0-3F45-4D0F-89EE-E1F7758997E4}" dt="2021-06-15T08:04:27.667" v="5909" actId="20577"/>
          <ac:spMkLst>
            <pc:docMk/>
            <pc:sldMk cId="3982138477" sldId="269"/>
            <ac:spMk id="3" creationId="{F653F19D-0DFF-4484-9EAB-E096D55FFA93}"/>
          </ac:spMkLst>
        </pc:spChg>
        <pc:graphicFrameChg chg="del">
          <ac:chgData name="Khoa Nguyễn" userId="3e00110867537b1d" providerId="LiveId" clId="{851FFEE0-3F45-4D0F-89EE-E1F7758997E4}" dt="2021-06-15T07:58:12.699" v="4506" actId="478"/>
          <ac:graphicFrameMkLst>
            <pc:docMk/>
            <pc:sldMk cId="3982138477" sldId="269"/>
            <ac:graphicFrameMk id="4" creationId="{3DB0E15D-BD76-4E70-B992-4C2DFB984669}"/>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92F6C9-BD74-4669-A2C7-6B41749419B1}" type="datetimeFigureOut">
              <a:rPr lang="vi-VN" smtClean="0"/>
              <a:t>15/06/2021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3F8764C-4C38-4551-99E6-F2D2EFB22ADF}" type="slidenum">
              <a:rPr lang="vi-VN" smtClean="0"/>
              <a:t>‹#›</a:t>
            </a:fld>
            <a:endParaRPr lang="vi-V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007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392F6C9-BD74-4669-A2C7-6B41749419B1}" type="datetimeFigureOut">
              <a:rPr lang="vi-VN" smtClean="0"/>
              <a:t>15/06/2021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83F8764C-4C38-4551-99E6-F2D2EFB22ADF}" type="slidenum">
              <a:rPr lang="vi-VN" smtClean="0"/>
              <a:t>‹#›</a:t>
            </a:fld>
            <a:endParaRPr lang="vi-VN"/>
          </a:p>
        </p:txBody>
      </p:sp>
    </p:spTree>
    <p:extLst>
      <p:ext uri="{BB962C8B-B14F-4D97-AF65-F5344CB8AC3E}">
        <p14:creationId xmlns:p14="http://schemas.microsoft.com/office/powerpoint/2010/main" val="1382045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2F6C9-BD74-4669-A2C7-6B41749419B1}" type="datetimeFigureOut">
              <a:rPr lang="vi-VN" smtClean="0"/>
              <a:t>15/06/2021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3F8764C-4C38-4551-99E6-F2D2EFB22ADF}" type="slidenum">
              <a:rPr lang="vi-VN" smtClean="0"/>
              <a:t>‹#›</a:t>
            </a:fld>
            <a:endParaRPr lang="vi-VN"/>
          </a:p>
        </p:txBody>
      </p:sp>
    </p:spTree>
    <p:extLst>
      <p:ext uri="{BB962C8B-B14F-4D97-AF65-F5344CB8AC3E}">
        <p14:creationId xmlns:p14="http://schemas.microsoft.com/office/powerpoint/2010/main" val="1085346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2F6C9-BD74-4669-A2C7-6B41749419B1}" type="datetimeFigureOut">
              <a:rPr lang="vi-VN" smtClean="0"/>
              <a:t>15/06/2021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3F8764C-4C38-4551-99E6-F2D2EFB22ADF}" type="slidenum">
              <a:rPr lang="vi-VN" smtClean="0"/>
              <a:t>‹#›</a:t>
            </a:fld>
            <a:endParaRPr lang="vi-V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75308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2F6C9-BD74-4669-A2C7-6B41749419B1}" type="datetimeFigureOut">
              <a:rPr lang="vi-VN" smtClean="0"/>
              <a:t>15/06/2021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3F8764C-4C38-4551-99E6-F2D2EFB22ADF}" type="slidenum">
              <a:rPr lang="vi-VN" smtClean="0"/>
              <a:t>‹#›</a:t>
            </a:fld>
            <a:endParaRPr lang="vi-VN"/>
          </a:p>
        </p:txBody>
      </p:sp>
    </p:spTree>
    <p:extLst>
      <p:ext uri="{BB962C8B-B14F-4D97-AF65-F5344CB8AC3E}">
        <p14:creationId xmlns:p14="http://schemas.microsoft.com/office/powerpoint/2010/main" val="4186926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2F6C9-BD74-4669-A2C7-6B41749419B1}" type="datetimeFigureOut">
              <a:rPr lang="vi-VN" smtClean="0"/>
              <a:t>15/06/2021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3F8764C-4C38-4551-99E6-F2D2EFB22ADF}" type="slidenum">
              <a:rPr lang="vi-VN" smtClean="0"/>
              <a:t>‹#›</a:t>
            </a:fld>
            <a:endParaRPr lang="vi-V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11093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2F6C9-BD74-4669-A2C7-6B41749419B1}" type="datetimeFigureOut">
              <a:rPr lang="vi-VN" smtClean="0"/>
              <a:t>15/06/2021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3F8764C-4C38-4551-99E6-F2D2EFB22ADF}" type="slidenum">
              <a:rPr lang="vi-VN" smtClean="0"/>
              <a:t>‹#›</a:t>
            </a:fld>
            <a:endParaRPr lang="vi-VN"/>
          </a:p>
        </p:txBody>
      </p:sp>
    </p:spTree>
    <p:extLst>
      <p:ext uri="{BB962C8B-B14F-4D97-AF65-F5344CB8AC3E}">
        <p14:creationId xmlns:p14="http://schemas.microsoft.com/office/powerpoint/2010/main" val="1346367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92F6C9-BD74-4669-A2C7-6B41749419B1}" type="datetimeFigureOut">
              <a:rPr lang="vi-VN" smtClean="0"/>
              <a:t>15/06/2021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3F8764C-4C38-4551-99E6-F2D2EFB22ADF}" type="slidenum">
              <a:rPr lang="vi-VN" smtClean="0"/>
              <a:t>‹#›</a:t>
            </a:fld>
            <a:endParaRPr lang="vi-VN"/>
          </a:p>
        </p:txBody>
      </p:sp>
    </p:spTree>
    <p:extLst>
      <p:ext uri="{BB962C8B-B14F-4D97-AF65-F5344CB8AC3E}">
        <p14:creationId xmlns:p14="http://schemas.microsoft.com/office/powerpoint/2010/main" val="2706281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92F6C9-BD74-4669-A2C7-6B41749419B1}" type="datetimeFigureOut">
              <a:rPr lang="vi-VN" smtClean="0"/>
              <a:t>15/06/2021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3F8764C-4C38-4551-99E6-F2D2EFB22ADF}" type="slidenum">
              <a:rPr lang="vi-VN" smtClean="0"/>
              <a:t>‹#›</a:t>
            </a:fld>
            <a:endParaRPr lang="vi-VN"/>
          </a:p>
        </p:txBody>
      </p:sp>
    </p:spTree>
    <p:extLst>
      <p:ext uri="{BB962C8B-B14F-4D97-AF65-F5344CB8AC3E}">
        <p14:creationId xmlns:p14="http://schemas.microsoft.com/office/powerpoint/2010/main" val="219002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92F6C9-BD74-4669-A2C7-6B41749419B1}" type="datetimeFigureOut">
              <a:rPr lang="vi-VN" smtClean="0"/>
              <a:t>15/06/2021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3F8764C-4C38-4551-99E6-F2D2EFB22ADF}" type="slidenum">
              <a:rPr lang="vi-VN" smtClean="0"/>
              <a:t>‹#›</a:t>
            </a:fld>
            <a:endParaRPr lang="vi-VN"/>
          </a:p>
        </p:txBody>
      </p:sp>
    </p:spTree>
    <p:extLst>
      <p:ext uri="{BB962C8B-B14F-4D97-AF65-F5344CB8AC3E}">
        <p14:creationId xmlns:p14="http://schemas.microsoft.com/office/powerpoint/2010/main" val="253469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2F6C9-BD74-4669-A2C7-6B41749419B1}" type="datetimeFigureOut">
              <a:rPr lang="vi-VN" smtClean="0"/>
              <a:t>15/06/2021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3F8764C-4C38-4551-99E6-F2D2EFB22ADF}" type="slidenum">
              <a:rPr lang="vi-VN" smtClean="0"/>
              <a:t>‹#›</a:t>
            </a:fld>
            <a:endParaRPr lang="vi-VN"/>
          </a:p>
        </p:txBody>
      </p:sp>
    </p:spTree>
    <p:extLst>
      <p:ext uri="{BB962C8B-B14F-4D97-AF65-F5344CB8AC3E}">
        <p14:creationId xmlns:p14="http://schemas.microsoft.com/office/powerpoint/2010/main" val="834159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92F6C9-BD74-4669-A2C7-6B41749419B1}" type="datetimeFigureOut">
              <a:rPr lang="vi-VN" smtClean="0"/>
              <a:t>15/06/2021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83F8764C-4C38-4551-99E6-F2D2EFB22ADF}" type="slidenum">
              <a:rPr lang="vi-VN" smtClean="0"/>
              <a:t>‹#›</a:t>
            </a:fld>
            <a:endParaRPr lang="vi-VN"/>
          </a:p>
        </p:txBody>
      </p:sp>
    </p:spTree>
    <p:extLst>
      <p:ext uri="{BB962C8B-B14F-4D97-AF65-F5344CB8AC3E}">
        <p14:creationId xmlns:p14="http://schemas.microsoft.com/office/powerpoint/2010/main" val="211949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92F6C9-BD74-4669-A2C7-6B41749419B1}" type="datetimeFigureOut">
              <a:rPr lang="vi-VN" smtClean="0"/>
              <a:t>15/06/2021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83F8764C-4C38-4551-99E6-F2D2EFB22ADF}" type="slidenum">
              <a:rPr lang="vi-VN" smtClean="0"/>
              <a:t>‹#›</a:t>
            </a:fld>
            <a:endParaRPr lang="vi-VN"/>
          </a:p>
        </p:txBody>
      </p:sp>
    </p:spTree>
    <p:extLst>
      <p:ext uri="{BB962C8B-B14F-4D97-AF65-F5344CB8AC3E}">
        <p14:creationId xmlns:p14="http://schemas.microsoft.com/office/powerpoint/2010/main" val="1852107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92F6C9-BD74-4669-A2C7-6B41749419B1}" type="datetimeFigureOut">
              <a:rPr lang="vi-VN" smtClean="0"/>
              <a:t>15/06/2021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83F8764C-4C38-4551-99E6-F2D2EFB22ADF}" type="slidenum">
              <a:rPr lang="vi-VN" smtClean="0"/>
              <a:t>‹#›</a:t>
            </a:fld>
            <a:endParaRPr lang="vi-VN"/>
          </a:p>
        </p:txBody>
      </p:sp>
    </p:spTree>
    <p:extLst>
      <p:ext uri="{BB962C8B-B14F-4D97-AF65-F5344CB8AC3E}">
        <p14:creationId xmlns:p14="http://schemas.microsoft.com/office/powerpoint/2010/main" val="972574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2F6C9-BD74-4669-A2C7-6B41749419B1}" type="datetimeFigureOut">
              <a:rPr lang="vi-VN" smtClean="0"/>
              <a:t>15/06/2021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83F8764C-4C38-4551-99E6-F2D2EFB22ADF}" type="slidenum">
              <a:rPr lang="vi-VN" smtClean="0"/>
              <a:t>‹#›</a:t>
            </a:fld>
            <a:endParaRPr lang="vi-VN"/>
          </a:p>
        </p:txBody>
      </p:sp>
    </p:spTree>
    <p:extLst>
      <p:ext uri="{BB962C8B-B14F-4D97-AF65-F5344CB8AC3E}">
        <p14:creationId xmlns:p14="http://schemas.microsoft.com/office/powerpoint/2010/main" val="2349873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2F6C9-BD74-4669-A2C7-6B41749419B1}" type="datetimeFigureOut">
              <a:rPr lang="vi-VN" smtClean="0"/>
              <a:t>15/06/2021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83F8764C-4C38-4551-99E6-F2D2EFB22ADF}" type="slidenum">
              <a:rPr lang="vi-VN" smtClean="0"/>
              <a:t>‹#›</a:t>
            </a:fld>
            <a:endParaRPr lang="vi-VN"/>
          </a:p>
        </p:txBody>
      </p:sp>
    </p:spTree>
    <p:extLst>
      <p:ext uri="{BB962C8B-B14F-4D97-AF65-F5344CB8AC3E}">
        <p14:creationId xmlns:p14="http://schemas.microsoft.com/office/powerpoint/2010/main" val="4140103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2F6C9-BD74-4669-A2C7-6B41749419B1}" type="datetimeFigureOut">
              <a:rPr lang="vi-VN" smtClean="0"/>
              <a:t>15/06/2021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83F8764C-4C38-4551-99E6-F2D2EFB22ADF}" type="slidenum">
              <a:rPr lang="vi-VN" smtClean="0"/>
              <a:t>‹#›</a:t>
            </a:fld>
            <a:endParaRPr lang="vi-VN"/>
          </a:p>
        </p:txBody>
      </p:sp>
    </p:spTree>
    <p:extLst>
      <p:ext uri="{BB962C8B-B14F-4D97-AF65-F5344CB8AC3E}">
        <p14:creationId xmlns:p14="http://schemas.microsoft.com/office/powerpoint/2010/main" val="2654954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392F6C9-BD74-4669-A2C7-6B41749419B1}" type="datetimeFigureOut">
              <a:rPr lang="vi-VN" smtClean="0"/>
              <a:t>15/06/2021</a:t>
            </a:fld>
            <a:endParaRPr lang="vi-V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vi-V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3F8764C-4C38-4551-99E6-F2D2EFB22ADF}" type="slidenum">
              <a:rPr lang="vi-VN" smtClean="0"/>
              <a:t>‹#›</a:t>
            </a:fld>
            <a:endParaRPr lang="vi-VN"/>
          </a:p>
        </p:txBody>
      </p:sp>
    </p:spTree>
    <p:extLst>
      <p:ext uri="{BB962C8B-B14F-4D97-AF65-F5344CB8AC3E}">
        <p14:creationId xmlns:p14="http://schemas.microsoft.com/office/powerpoint/2010/main" val="31732685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9051-C29B-444A-B6D3-27342F6E38B1}"/>
              </a:ext>
            </a:extLst>
          </p:cNvPr>
          <p:cNvSpPr>
            <a:spLocks noGrp="1"/>
          </p:cNvSpPr>
          <p:nvPr>
            <p:ph type="ctrTitle"/>
          </p:nvPr>
        </p:nvSpPr>
        <p:spPr>
          <a:xfrm>
            <a:off x="4656442" y="361337"/>
            <a:ext cx="6758809" cy="1064342"/>
          </a:xfrm>
        </p:spPr>
        <p:txBody>
          <a:bodyPr>
            <a:normAutofit fontScale="90000"/>
          </a:bodyPr>
          <a:lstStyle/>
          <a:p>
            <a:r>
              <a:rPr lang="en-US" altLang="ko-KR" sz="2800" b="1">
                <a:latin typeface="Times New Roman" panose="02020603050405020304" pitchFamily="18" charset="0"/>
                <a:cs typeface="Times New Roman" panose="02020603050405020304" pitchFamily="18" charset="0"/>
              </a:rPr>
              <a:t>Đại học bách khoa - ĐHQG TPHCM</a:t>
            </a:r>
            <a:br>
              <a:rPr lang="en-US" altLang="ko-KR" sz="2800" b="1">
                <a:latin typeface="Times New Roman" panose="02020603050405020304" pitchFamily="18" charset="0"/>
                <a:cs typeface="Times New Roman" panose="02020603050405020304" pitchFamily="18" charset="0"/>
              </a:rPr>
            </a:br>
            <a:endParaRPr lang="vi-VN" sz="280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BD1A244-BDEF-4C5E-B915-663E922AE08D}"/>
              </a:ext>
            </a:extLst>
          </p:cNvPr>
          <p:cNvSpPr>
            <a:spLocks noGrp="1"/>
          </p:cNvSpPr>
          <p:nvPr>
            <p:ph type="subTitle" idx="1"/>
          </p:nvPr>
        </p:nvSpPr>
        <p:spPr>
          <a:xfrm>
            <a:off x="1634258" y="1844996"/>
            <a:ext cx="8923483" cy="2320605"/>
          </a:xfrm>
        </p:spPr>
        <p:txBody>
          <a:bodyPr>
            <a:normAutofit fontScale="92500"/>
          </a:bodyPr>
          <a:lstStyle/>
          <a:p>
            <a:pPr algn="ctr"/>
            <a:r>
              <a:rPr lang="en-US" sz="4000">
                <a:solidFill>
                  <a:schemeClr val="tx1"/>
                </a:solidFill>
                <a:latin typeface="Times New Roman" panose="02020603050405020304" pitchFamily="18" charset="0"/>
                <a:cs typeface="Times New Roman" panose="02020603050405020304" pitchFamily="18" charset="0"/>
              </a:rPr>
              <a:t>BÀI TẬP LỚN TÍNH TOÁN SONG SONG</a:t>
            </a:r>
          </a:p>
          <a:p>
            <a:pPr algn="ctr"/>
            <a:r>
              <a:rPr lang="en-US" sz="4000">
                <a:solidFill>
                  <a:schemeClr val="tx1"/>
                </a:solidFill>
                <a:latin typeface="Times New Roman" panose="02020603050405020304" pitchFamily="18" charset="0"/>
                <a:cs typeface="Times New Roman" panose="02020603050405020304" pitchFamily="18" charset="0"/>
              </a:rPr>
              <a:t>CHỦ ĐỀ 2: </a:t>
            </a:r>
            <a:r>
              <a:rPr lang="vi-VN" sz="4000">
                <a:solidFill>
                  <a:schemeClr val="tx1"/>
                </a:solidFill>
                <a:latin typeface="Times New Roman" panose="02020603050405020304" pitchFamily="18" charset="0"/>
                <a:cs typeface="Times New Roman" panose="02020603050405020304" pitchFamily="18" charset="0"/>
              </a:rPr>
              <a:t>Viết chương trình nhân ma trận dùng giải thuật Strassen</a:t>
            </a:r>
          </a:p>
        </p:txBody>
      </p:sp>
      <p:pic>
        <p:nvPicPr>
          <p:cNvPr id="12" name="Picture 11" descr="Logo BK_vien trang">
            <a:extLst>
              <a:ext uri="{FF2B5EF4-FFF2-40B4-BE49-F238E27FC236}">
                <a16:creationId xmlns:a16="http://schemas.microsoft.com/office/drawing/2014/main" id="{EDA4D8F3-F20A-4E85-ABF7-D55562A8FE5D}"/>
              </a:ext>
            </a:extLst>
          </p:cNvPr>
          <p:cNvPicPr>
            <a:picLocks noChangeAspect="1"/>
          </p:cNvPicPr>
          <p:nvPr/>
        </p:nvPicPr>
        <p:blipFill>
          <a:blip r:embed="rId2"/>
          <a:stretch>
            <a:fillRect/>
          </a:stretch>
        </p:blipFill>
        <p:spPr>
          <a:xfrm>
            <a:off x="10887883" y="200639"/>
            <a:ext cx="1054735" cy="1009650"/>
          </a:xfrm>
          <a:prstGeom prst="rect">
            <a:avLst/>
          </a:prstGeom>
        </p:spPr>
      </p:pic>
    </p:spTree>
    <p:extLst>
      <p:ext uri="{BB962C8B-B14F-4D97-AF65-F5344CB8AC3E}">
        <p14:creationId xmlns:p14="http://schemas.microsoft.com/office/powerpoint/2010/main" val="3888172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6F07E-E868-4676-875A-DA473A08FAF7}"/>
              </a:ext>
            </a:extLst>
          </p:cNvPr>
          <p:cNvSpPr>
            <a:spLocks noGrp="1"/>
          </p:cNvSpPr>
          <p:nvPr>
            <p:ph type="title"/>
          </p:nvPr>
        </p:nvSpPr>
        <p:spPr>
          <a:xfrm>
            <a:off x="684212" y="358679"/>
            <a:ext cx="8534400" cy="611139"/>
          </a:xfrm>
        </p:spPr>
        <p:txBody>
          <a:bodyPr>
            <a:normAutofit fontScale="90000"/>
          </a:bodyPr>
          <a:lstStyle/>
          <a:p>
            <a:pPr marL="534988" indent="-534988">
              <a:buFont typeface="+mj-lt"/>
              <a:buAutoNum type="romanUcPeriod" startAt="2"/>
            </a:pPr>
            <a:r>
              <a:rPr lang="en-US">
                <a:latin typeface="Times New Roman" panose="02020603050405020304" pitchFamily="18" charset="0"/>
                <a:cs typeface="Times New Roman" panose="02020603050405020304" pitchFamily="18" charset="0"/>
              </a:rPr>
              <a:t>Hiện thực giải thuật</a:t>
            </a:r>
            <a:endParaRPr lang="vi-V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53F19D-0DFF-4484-9EAB-E096D55FFA93}"/>
              </a:ext>
            </a:extLst>
          </p:cNvPr>
          <p:cNvSpPr>
            <a:spLocks noGrp="1"/>
          </p:cNvSpPr>
          <p:nvPr>
            <p:ph idx="1"/>
          </p:nvPr>
        </p:nvSpPr>
        <p:spPr>
          <a:xfrm>
            <a:off x="684213" y="1256146"/>
            <a:ext cx="10815060" cy="1745672"/>
          </a:xfrm>
        </p:spPr>
        <p:txBody>
          <a:bodyPr anchor="t">
            <a:normAutofit/>
          </a:bodyPr>
          <a:lstStyle/>
          <a:p>
            <a:pPr marL="0" indent="0" algn="just">
              <a:buNone/>
            </a:pPr>
            <a:r>
              <a:rPr lang="en-US" sz="2800">
                <a:solidFill>
                  <a:schemeClr val="tx1"/>
                </a:solidFill>
                <a:latin typeface="Times New Roman" panose="02020603050405020304" pitchFamily="18" charset="0"/>
                <a:cs typeface="Times New Roman" panose="02020603050405020304" pitchFamily="18" charset="0"/>
              </a:rPr>
              <a:t>2. Nhân ma trận với Strassen</a:t>
            </a:r>
          </a:p>
          <a:p>
            <a:pPr algn="just">
              <a:buFont typeface="Wingdings" panose="05000000000000000000" pitchFamily="2" charset="2"/>
              <a:buChar char="Ø"/>
            </a:pPr>
            <a:r>
              <a:rPr lang="en-US">
                <a:solidFill>
                  <a:srgbClr val="FFFF00"/>
                </a:solidFill>
                <a:latin typeface="Times New Roman" panose="02020603050405020304" pitchFamily="18" charset="0"/>
                <a:cs typeface="Times New Roman" panose="02020603050405020304" pitchFamily="18" charset="0"/>
              </a:rPr>
              <a:t>Ở lượt gọi đệ quy cuối cùng, khi ma trận ban đầu đã được chia nhỏ đến kích thước LEAF_SIZE (kích thước khi chia đến nhỏ nhất của ma trận). Thực hiện tính tích 2 ma trận</a:t>
            </a:r>
          </a:p>
          <a:p>
            <a:pPr algn="just">
              <a:buFont typeface="Wingdings" panose="05000000000000000000" pitchFamily="2" charset="2"/>
              <a:buChar char="Ø"/>
            </a:pPr>
            <a:endParaRPr lang="en-US">
              <a:solidFill>
                <a:srgbClr val="FFFF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CDAB672-CB7B-433F-80D3-EC63EA6DDF9B}"/>
              </a:ext>
            </a:extLst>
          </p:cNvPr>
          <p:cNvPicPr>
            <a:picLocks noChangeAspect="1"/>
          </p:cNvPicPr>
          <p:nvPr/>
        </p:nvPicPr>
        <p:blipFill>
          <a:blip r:embed="rId2"/>
          <a:stretch>
            <a:fillRect/>
          </a:stretch>
        </p:blipFill>
        <p:spPr>
          <a:xfrm>
            <a:off x="3591233" y="2855427"/>
            <a:ext cx="5001020" cy="2677155"/>
          </a:xfrm>
          <a:prstGeom prst="rect">
            <a:avLst/>
          </a:prstGeom>
        </p:spPr>
      </p:pic>
    </p:spTree>
    <p:extLst>
      <p:ext uri="{BB962C8B-B14F-4D97-AF65-F5344CB8AC3E}">
        <p14:creationId xmlns:p14="http://schemas.microsoft.com/office/powerpoint/2010/main" val="695353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6F07E-E868-4676-875A-DA473A08FAF7}"/>
              </a:ext>
            </a:extLst>
          </p:cNvPr>
          <p:cNvSpPr>
            <a:spLocks noGrp="1"/>
          </p:cNvSpPr>
          <p:nvPr>
            <p:ph type="title"/>
          </p:nvPr>
        </p:nvSpPr>
        <p:spPr>
          <a:xfrm>
            <a:off x="684212" y="358679"/>
            <a:ext cx="8534400" cy="611139"/>
          </a:xfrm>
        </p:spPr>
        <p:txBody>
          <a:bodyPr>
            <a:normAutofit fontScale="90000"/>
          </a:bodyPr>
          <a:lstStyle/>
          <a:p>
            <a:pPr marL="534988" indent="-534988">
              <a:buFont typeface="+mj-lt"/>
              <a:buAutoNum type="romanUcPeriod" startAt="2"/>
            </a:pPr>
            <a:r>
              <a:rPr lang="en-US">
                <a:latin typeface="Times New Roman" panose="02020603050405020304" pitchFamily="18" charset="0"/>
                <a:cs typeface="Times New Roman" panose="02020603050405020304" pitchFamily="18" charset="0"/>
              </a:rPr>
              <a:t>Hiện thực giải thuật</a:t>
            </a:r>
            <a:endParaRPr lang="vi-V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53F19D-0DFF-4484-9EAB-E096D55FFA93}"/>
              </a:ext>
            </a:extLst>
          </p:cNvPr>
          <p:cNvSpPr>
            <a:spLocks noGrp="1"/>
          </p:cNvSpPr>
          <p:nvPr>
            <p:ph idx="1"/>
          </p:nvPr>
        </p:nvSpPr>
        <p:spPr>
          <a:xfrm>
            <a:off x="684213" y="1256146"/>
            <a:ext cx="10815060" cy="1256145"/>
          </a:xfrm>
        </p:spPr>
        <p:txBody>
          <a:bodyPr anchor="t">
            <a:normAutofit/>
          </a:bodyPr>
          <a:lstStyle/>
          <a:p>
            <a:pPr marL="0" indent="0" algn="just">
              <a:buNone/>
            </a:pPr>
            <a:r>
              <a:rPr lang="en-US" sz="2800">
                <a:solidFill>
                  <a:schemeClr val="tx1"/>
                </a:solidFill>
                <a:latin typeface="Times New Roman" panose="02020603050405020304" pitchFamily="18" charset="0"/>
                <a:cs typeface="Times New Roman" panose="02020603050405020304" pitchFamily="18" charset="0"/>
              </a:rPr>
              <a:t>2. Nhân ma trận với Strassen</a:t>
            </a:r>
          </a:p>
          <a:p>
            <a:pPr algn="just">
              <a:buFont typeface="Wingdings" panose="05000000000000000000" pitchFamily="2" charset="2"/>
              <a:buChar char="Ø"/>
            </a:pPr>
            <a:r>
              <a:rPr lang="en-US">
                <a:solidFill>
                  <a:srgbClr val="FFFF00"/>
                </a:solidFill>
                <a:latin typeface="Times New Roman" panose="02020603050405020304" pitchFamily="18" charset="0"/>
                <a:cs typeface="Times New Roman" panose="02020603050405020304" pitchFamily="18" charset="0"/>
              </a:rPr>
              <a:t>Gộp các ma trận thành phần c11, c12, c21, c22 vào ma trận C</a:t>
            </a:r>
          </a:p>
          <a:p>
            <a:pPr algn="just">
              <a:buFont typeface="Wingdings" panose="05000000000000000000" pitchFamily="2" charset="2"/>
              <a:buChar char="Ø"/>
            </a:pPr>
            <a:endParaRPr lang="en-US">
              <a:solidFill>
                <a:srgbClr val="FFFF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A3AB948-DE31-4B71-911F-1762C6F05374}"/>
              </a:ext>
            </a:extLst>
          </p:cNvPr>
          <p:cNvPicPr>
            <a:picLocks noChangeAspect="1"/>
          </p:cNvPicPr>
          <p:nvPr/>
        </p:nvPicPr>
        <p:blipFill>
          <a:blip r:embed="rId2"/>
          <a:stretch>
            <a:fillRect/>
          </a:stretch>
        </p:blipFill>
        <p:spPr>
          <a:xfrm>
            <a:off x="795621" y="2614969"/>
            <a:ext cx="5951397" cy="2986885"/>
          </a:xfrm>
          <a:prstGeom prst="rect">
            <a:avLst/>
          </a:prstGeom>
        </p:spPr>
      </p:pic>
    </p:spTree>
    <p:extLst>
      <p:ext uri="{BB962C8B-B14F-4D97-AF65-F5344CB8AC3E}">
        <p14:creationId xmlns:p14="http://schemas.microsoft.com/office/powerpoint/2010/main" val="2667334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6F07E-E868-4676-875A-DA473A08FAF7}"/>
              </a:ext>
            </a:extLst>
          </p:cNvPr>
          <p:cNvSpPr>
            <a:spLocks noGrp="1"/>
          </p:cNvSpPr>
          <p:nvPr>
            <p:ph type="title"/>
          </p:nvPr>
        </p:nvSpPr>
        <p:spPr>
          <a:xfrm>
            <a:off x="684212" y="358679"/>
            <a:ext cx="8534400" cy="611139"/>
          </a:xfrm>
        </p:spPr>
        <p:txBody>
          <a:bodyPr>
            <a:normAutofit fontScale="90000"/>
          </a:bodyPr>
          <a:lstStyle/>
          <a:p>
            <a:pPr marL="534988" indent="-534988">
              <a:buFont typeface="+mj-lt"/>
              <a:buAutoNum type="romanUcPeriod" startAt="3"/>
            </a:pPr>
            <a:r>
              <a:rPr lang="en-US">
                <a:latin typeface="Times New Roman" panose="02020603050405020304" pitchFamily="18" charset="0"/>
                <a:cs typeface="Times New Roman" panose="02020603050405020304" pitchFamily="18" charset="0"/>
              </a:rPr>
              <a:t>Phân tích và đánh giá</a:t>
            </a:r>
            <a:endParaRPr lang="vi-V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53F19D-0DFF-4484-9EAB-E096D55FFA93}"/>
              </a:ext>
            </a:extLst>
          </p:cNvPr>
          <p:cNvSpPr>
            <a:spLocks noGrp="1"/>
          </p:cNvSpPr>
          <p:nvPr>
            <p:ph idx="1"/>
          </p:nvPr>
        </p:nvSpPr>
        <p:spPr>
          <a:xfrm>
            <a:off x="684213" y="1256146"/>
            <a:ext cx="10815060" cy="3851563"/>
          </a:xfrm>
        </p:spPr>
        <p:txBody>
          <a:bodyPr anchor="t">
            <a:normAutofit/>
          </a:bodyPr>
          <a:lstStyle/>
          <a:p>
            <a:pPr marL="0" indent="0" algn="just">
              <a:buNone/>
            </a:pPr>
            <a:r>
              <a:rPr lang="en-US" sz="2400">
                <a:solidFill>
                  <a:schemeClr val="tx1"/>
                </a:solidFill>
                <a:latin typeface="Times New Roman" panose="02020603050405020304" pitchFamily="18" charset="0"/>
                <a:cs typeface="Times New Roman" panose="02020603050405020304" pitchFamily="18" charset="0"/>
              </a:rPr>
              <a:t>1. Thời gian thực thi</a:t>
            </a:r>
          </a:p>
          <a:p>
            <a:pPr algn="just">
              <a:buFont typeface="Wingdings" panose="05000000000000000000" pitchFamily="2" charset="2"/>
              <a:buChar char="Ø"/>
            </a:pPr>
            <a:r>
              <a:rPr lang="en-US">
                <a:solidFill>
                  <a:srgbClr val="FFFF00"/>
                </a:solidFill>
                <a:latin typeface="Times New Roman" panose="02020603050405020304" pitchFamily="18" charset="0"/>
                <a:cs typeface="Times New Roman" panose="02020603050405020304" pitchFamily="18" charset="0"/>
              </a:rPr>
              <a:t>Giải thuật Strassen cho kết quả thực thi ở LEAF_SIZE là 1 với ma trận có kích thước 128x128 so với giải thuật thông thường</a:t>
            </a:r>
          </a:p>
          <a:p>
            <a:pPr marL="0" indent="0" algn="just">
              <a:buNone/>
            </a:pPr>
            <a:endParaRPr lang="en-US">
              <a:solidFill>
                <a:srgbClr val="FFFF00"/>
              </a:solidFill>
              <a:latin typeface="Times New Roman" panose="02020603050405020304" pitchFamily="18" charset="0"/>
              <a:cs typeface="Times New Roman" panose="02020603050405020304" pitchFamily="18" charset="0"/>
            </a:endParaRPr>
          </a:p>
        </p:txBody>
      </p:sp>
      <p:graphicFrame>
        <p:nvGraphicFramePr>
          <p:cNvPr id="4" name="Table 5">
            <a:extLst>
              <a:ext uri="{FF2B5EF4-FFF2-40B4-BE49-F238E27FC236}">
                <a16:creationId xmlns:a16="http://schemas.microsoft.com/office/drawing/2014/main" id="{3DB0E15D-BD76-4E70-B992-4C2DFB984669}"/>
              </a:ext>
            </a:extLst>
          </p:cNvPr>
          <p:cNvGraphicFramePr>
            <a:graphicFrameLocks noGrp="1"/>
          </p:cNvGraphicFramePr>
          <p:nvPr>
            <p:extLst>
              <p:ext uri="{D42A27DB-BD31-4B8C-83A1-F6EECF244321}">
                <p14:modId xmlns:p14="http://schemas.microsoft.com/office/powerpoint/2010/main" val="3417085048"/>
              </p:ext>
            </p:extLst>
          </p:nvPr>
        </p:nvGraphicFramePr>
        <p:xfrm>
          <a:off x="1362725" y="2774756"/>
          <a:ext cx="9458036" cy="2730492"/>
        </p:xfrm>
        <a:graphic>
          <a:graphicData uri="http://schemas.openxmlformats.org/drawingml/2006/table">
            <a:tbl>
              <a:tblPr firstRow="1" bandRow="1">
                <a:tableStyleId>{5C22544A-7EE6-4342-B048-85BDC9FD1C3A}</a:tableStyleId>
              </a:tblPr>
              <a:tblGrid>
                <a:gridCol w="2364509">
                  <a:extLst>
                    <a:ext uri="{9D8B030D-6E8A-4147-A177-3AD203B41FA5}">
                      <a16:colId xmlns:a16="http://schemas.microsoft.com/office/drawing/2014/main" val="2259068148"/>
                    </a:ext>
                  </a:extLst>
                </a:gridCol>
                <a:gridCol w="2364509">
                  <a:extLst>
                    <a:ext uri="{9D8B030D-6E8A-4147-A177-3AD203B41FA5}">
                      <a16:colId xmlns:a16="http://schemas.microsoft.com/office/drawing/2014/main" val="3807153995"/>
                    </a:ext>
                  </a:extLst>
                </a:gridCol>
                <a:gridCol w="2359530">
                  <a:extLst>
                    <a:ext uri="{9D8B030D-6E8A-4147-A177-3AD203B41FA5}">
                      <a16:colId xmlns:a16="http://schemas.microsoft.com/office/drawing/2014/main" val="3590394051"/>
                    </a:ext>
                  </a:extLst>
                </a:gridCol>
                <a:gridCol w="2369488">
                  <a:extLst>
                    <a:ext uri="{9D8B030D-6E8A-4147-A177-3AD203B41FA5}">
                      <a16:colId xmlns:a16="http://schemas.microsoft.com/office/drawing/2014/main" val="1662168104"/>
                    </a:ext>
                  </a:extLst>
                </a:gridCol>
              </a:tblGrid>
              <a:tr h="762772">
                <a:tc>
                  <a:txBody>
                    <a:bodyPr/>
                    <a:lstStyle/>
                    <a:p>
                      <a:endParaRPr lang="vi-VN"/>
                    </a:p>
                  </a:txBody>
                  <a:tcPr/>
                </a:tc>
                <a:tc>
                  <a:txBody>
                    <a:bodyPr/>
                    <a:lstStyle/>
                    <a:p>
                      <a:pPr algn="ctr"/>
                      <a:r>
                        <a:rPr lang="en-US"/>
                        <a:t>Naive</a:t>
                      </a:r>
                      <a:endParaRPr lang="vi-VN"/>
                    </a:p>
                  </a:txBody>
                  <a:tcPr anchor="ctr"/>
                </a:tc>
                <a:tc>
                  <a:txBody>
                    <a:bodyPr/>
                    <a:lstStyle/>
                    <a:p>
                      <a:pPr algn="ctr"/>
                      <a:r>
                        <a:rPr lang="en-US"/>
                        <a:t>Strassen tuần tự</a:t>
                      </a:r>
                      <a:endParaRPr lang="vi-VN"/>
                    </a:p>
                  </a:txBody>
                  <a:tcPr anchor="ctr"/>
                </a:tc>
                <a:tc>
                  <a:txBody>
                    <a:bodyPr/>
                    <a:lstStyle/>
                    <a:p>
                      <a:pPr algn="ctr"/>
                      <a:r>
                        <a:rPr lang="en-US"/>
                        <a:t>Strassen song song</a:t>
                      </a:r>
                      <a:endParaRPr lang="vi-VN"/>
                    </a:p>
                  </a:txBody>
                  <a:tcPr anchor="ctr"/>
                </a:tc>
                <a:extLst>
                  <a:ext uri="{0D108BD9-81ED-4DB2-BD59-A6C34878D82A}">
                    <a16:rowId xmlns:a16="http://schemas.microsoft.com/office/drawing/2014/main" val="2272066262"/>
                  </a:ext>
                </a:extLst>
              </a:tr>
              <a:tr h="393544">
                <a:tc>
                  <a:txBody>
                    <a:bodyPr/>
                    <a:lstStyle/>
                    <a:p>
                      <a:r>
                        <a:rPr lang="en-US"/>
                        <a:t>Lần 1</a:t>
                      </a:r>
                      <a:endParaRPr lang="vi-VN"/>
                    </a:p>
                  </a:txBody>
                  <a:tcPr/>
                </a:tc>
                <a:tc>
                  <a:txBody>
                    <a:bodyPr/>
                    <a:lstStyle/>
                    <a:p>
                      <a:r>
                        <a:rPr lang="vi-VN"/>
                        <a:t>0.010000000000</a:t>
                      </a:r>
                      <a:r>
                        <a:rPr lang="en-US"/>
                        <a:t> (s)</a:t>
                      </a:r>
                      <a:endParaRPr lang="vi-VN"/>
                    </a:p>
                  </a:txBody>
                  <a:tcPr/>
                </a:tc>
                <a:tc>
                  <a:txBody>
                    <a:bodyPr/>
                    <a:lstStyle/>
                    <a:p>
                      <a:r>
                        <a:rPr lang="vi-VN"/>
                        <a:t>1.185000000000</a:t>
                      </a:r>
                      <a:r>
                        <a:rPr lang="en-US"/>
                        <a:t> (s)</a:t>
                      </a:r>
                      <a:endParaRPr lang="vi-VN"/>
                    </a:p>
                  </a:txBody>
                  <a:tcPr/>
                </a:tc>
                <a:tc>
                  <a:txBody>
                    <a:bodyPr/>
                    <a:lstStyle/>
                    <a:p>
                      <a:r>
                        <a:rPr lang="vi-VN"/>
                        <a:t>4.017000026652</a:t>
                      </a:r>
                      <a:r>
                        <a:rPr lang="en-US"/>
                        <a:t> (s)</a:t>
                      </a:r>
                      <a:endParaRPr lang="vi-VN"/>
                    </a:p>
                  </a:txBody>
                  <a:tcPr/>
                </a:tc>
                <a:extLst>
                  <a:ext uri="{0D108BD9-81ED-4DB2-BD59-A6C34878D82A}">
                    <a16:rowId xmlns:a16="http://schemas.microsoft.com/office/drawing/2014/main" val="1237046161"/>
                  </a:ext>
                </a:extLst>
              </a:tr>
              <a:tr h="393544">
                <a:tc>
                  <a:txBody>
                    <a:bodyPr/>
                    <a:lstStyle/>
                    <a:p>
                      <a:r>
                        <a:rPr lang="en-US"/>
                        <a:t>Lần 2</a:t>
                      </a:r>
                      <a:endParaRPr lang="vi-VN"/>
                    </a:p>
                  </a:txBody>
                  <a:tcPr/>
                </a:tc>
                <a:tc>
                  <a:txBody>
                    <a:bodyPr/>
                    <a:lstStyle/>
                    <a:p>
                      <a:r>
                        <a:rPr lang="vi-VN"/>
                        <a:t>0.0</a:t>
                      </a:r>
                      <a:r>
                        <a:rPr lang="en-US"/>
                        <a:t>2</a:t>
                      </a:r>
                      <a:r>
                        <a:rPr lang="vi-VN"/>
                        <a:t>0000000000</a:t>
                      </a:r>
                      <a:r>
                        <a:rPr lang="en-US"/>
                        <a:t> (s)</a:t>
                      </a:r>
                      <a:endParaRPr lang="vi-VN"/>
                    </a:p>
                  </a:txBody>
                  <a:tcPr/>
                </a:tc>
                <a:tc>
                  <a:txBody>
                    <a:bodyPr/>
                    <a:lstStyle/>
                    <a:p>
                      <a:r>
                        <a:rPr lang="vi-VN"/>
                        <a:t>1.054000000000</a:t>
                      </a:r>
                      <a:r>
                        <a:rPr lang="en-US"/>
                        <a:t> (s)</a:t>
                      </a:r>
                      <a:endParaRPr lang="vi-VN"/>
                    </a:p>
                  </a:txBody>
                  <a:tcPr/>
                </a:tc>
                <a:tc>
                  <a:txBody>
                    <a:bodyPr/>
                    <a:lstStyle/>
                    <a:p>
                      <a:r>
                        <a:rPr lang="vi-VN"/>
                        <a:t>4.828999988502</a:t>
                      </a:r>
                      <a:r>
                        <a:rPr lang="en-US"/>
                        <a:t> (s)</a:t>
                      </a:r>
                      <a:endParaRPr lang="vi-VN"/>
                    </a:p>
                  </a:txBody>
                  <a:tcPr/>
                </a:tc>
                <a:extLst>
                  <a:ext uri="{0D108BD9-81ED-4DB2-BD59-A6C34878D82A}">
                    <a16:rowId xmlns:a16="http://schemas.microsoft.com/office/drawing/2014/main" val="266433438"/>
                  </a:ext>
                </a:extLst>
              </a:tr>
              <a:tr h="393544">
                <a:tc>
                  <a:txBody>
                    <a:bodyPr/>
                    <a:lstStyle/>
                    <a:p>
                      <a:r>
                        <a:rPr lang="en-US"/>
                        <a:t>Lần 3</a:t>
                      </a:r>
                      <a:endParaRPr lang="vi-VN"/>
                    </a:p>
                  </a:txBody>
                  <a:tcPr/>
                </a:tc>
                <a:tc>
                  <a:txBody>
                    <a:bodyPr/>
                    <a:lstStyle/>
                    <a:p>
                      <a:r>
                        <a:rPr lang="vi-VN"/>
                        <a:t>0.0</a:t>
                      </a:r>
                      <a:r>
                        <a:rPr lang="en-US"/>
                        <a:t>2</a:t>
                      </a:r>
                      <a:r>
                        <a:rPr lang="vi-VN"/>
                        <a:t>0000000000</a:t>
                      </a:r>
                      <a:r>
                        <a:rPr lang="en-US"/>
                        <a:t> (s)</a:t>
                      </a:r>
                      <a:endParaRPr lang="vi-VN"/>
                    </a:p>
                  </a:txBody>
                  <a:tcPr/>
                </a:tc>
                <a:tc>
                  <a:txBody>
                    <a:bodyPr/>
                    <a:lstStyle/>
                    <a:p>
                      <a:r>
                        <a:rPr lang="vi-VN"/>
                        <a:t>1.050000000000</a:t>
                      </a:r>
                      <a:r>
                        <a:rPr lang="en-US"/>
                        <a:t> (s)</a:t>
                      </a:r>
                      <a:endParaRPr lang="vi-VN"/>
                    </a:p>
                  </a:txBody>
                  <a:tcPr/>
                </a:tc>
                <a:tc>
                  <a:txBody>
                    <a:bodyPr/>
                    <a:lstStyle/>
                    <a:p>
                      <a:r>
                        <a:rPr lang="vi-VN"/>
                        <a:t>4.405000118306</a:t>
                      </a:r>
                      <a:r>
                        <a:rPr lang="en-US"/>
                        <a:t> (s)</a:t>
                      </a:r>
                      <a:endParaRPr lang="vi-VN"/>
                    </a:p>
                  </a:txBody>
                  <a:tcPr/>
                </a:tc>
                <a:extLst>
                  <a:ext uri="{0D108BD9-81ED-4DB2-BD59-A6C34878D82A}">
                    <a16:rowId xmlns:a16="http://schemas.microsoft.com/office/drawing/2014/main" val="2315259430"/>
                  </a:ext>
                </a:extLst>
              </a:tr>
              <a:tr h="393544">
                <a:tc>
                  <a:txBody>
                    <a:bodyPr/>
                    <a:lstStyle/>
                    <a:p>
                      <a:r>
                        <a:rPr lang="en-US"/>
                        <a:t>Lần 4</a:t>
                      </a:r>
                      <a:endParaRPr lang="vi-VN"/>
                    </a:p>
                  </a:txBody>
                  <a:tcPr/>
                </a:tc>
                <a:tc>
                  <a:txBody>
                    <a:bodyPr/>
                    <a:lstStyle/>
                    <a:p>
                      <a:r>
                        <a:rPr lang="vi-VN"/>
                        <a:t>0.0</a:t>
                      </a:r>
                      <a:r>
                        <a:rPr lang="en-US"/>
                        <a:t>2</a:t>
                      </a:r>
                      <a:r>
                        <a:rPr lang="vi-VN"/>
                        <a:t>0000000000</a:t>
                      </a:r>
                      <a:r>
                        <a:rPr lang="en-US"/>
                        <a:t> (s)</a:t>
                      </a:r>
                      <a:endParaRPr lang="vi-VN"/>
                    </a:p>
                  </a:txBody>
                  <a:tcPr/>
                </a:tc>
                <a:tc>
                  <a:txBody>
                    <a:bodyPr/>
                    <a:lstStyle/>
                    <a:p>
                      <a:r>
                        <a:rPr lang="vi-VN"/>
                        <a:t>1.095000000000</a:t>
                      </a:r>
                      <a:r>
                        <a:rPr lang="en-US"/>
                        <a:t> (s)</a:t>
                      </a:r>
                      <a:endParaRPr lang="vi-VN"/>
                    </a:p>
                  </a:txBody>
                  <a:tcPr/>
                </a:tc>
                <a:tc>
                  <a:txBody>
                    <a:bodyPr/>
                    <a:lstStyle/>
                    <a:p>
                      <a:r>
                        <a:rPr lang="vi-VN"/>
                        <a:t>2.668000118225</a:t>
                      </a:r>
                      <a:r>
                        <a:rPr lang="en-US"/>
                        <a:t> (s)</a:t>
                      </a:r>
                      <a:endParaRPr lang="vi-VN"/>
                    </a:p>
                  </a:txBody>
                  <a:tcPr/>
                </a:tc>
                <a:extLst>
                  <a:ext uri="{0D108BD9-81ED-4DB2-BD59-A6C34878D82A}">
                    <a16:rowId xmlns:a16="http://schemas.microsoft.com/office/drawing/2014/main" val="2946738799"/>
                  </a:ext>
                </a:extLst>
              </a:tr>
              <a:tr h="393544">
                <a:tc>
                  <a:txBody>
                    <a:bodyPr/>
                    <a:lstStyle/>
                    <a:p>
                      <a:r>
                        <a:rPr lang="en-US"/>
                        <a:t>Lần 5</a:t>
                      </a:r>
                      <a:endParaRPr lang="vi-VN"/>
                    </a:p>
                  </a:txBody>
                  <a:tcPr/>
                </a:tc>
                <a:tc>
                  <a:txBody>
                    <a:bodyPr/>
                    <a:lstStyle/>
                    <a:p>
                      <a:r>
                        <a:rPr lang="vi-VN"/>
                        <a:t>0.010000000000</a:t>
                      </a:r>
                      <a:r>
                        <a:rPr lang="en-US"/>
                        <a:t> (s)</a:t>
                      </a:r>
                      <a:endParaRPr lang="vi-VN"/>
                    </a:p>
                  </a:txBody>
                  <a:tcPr/>
                </a:tc>
                <a:tc>
                  <a:txBody>
                    <a:bodyPr/>
                    <a:lstStyle/>
                    <a:p>
                      <a:r>
                        <a:rPr lang="vi-VN"/>
                        <a:t>1.145000000000</a:t>
                      </a:r>
                      <a:r>
                        <a:rPr lang="en-US"/>
                        <a:t> (s)</a:t>
                      </a:r>
                      <a:endParaRPr lang="vi-VN"/>
                    </a:p>
                  </a:txBody>
                  <a:tcPr/>
                </a:tc>
                <a:tc>
                  <a:txBody>
                    <a:bodyPr/>
                    <a:lstStyle/>
                    <a:p>
                      <a:r>
                        <a:rPr lang="vi-VN"/>
                        <a:t>4.320999990450</a:t>
                      </a:r>
                      <a:r>
                        <a:rPr lang="en-US"/>
                        <a:t> (s)</a:t>
                      </a:r>
                      <a:endParaRPr lang="vi-VN"/>
                    </a:p>
                  </a:txBody>
                  <a:tcPr/>
                </a:tc>
                <a:extLst>
                  <a:ext uri="{0D108BD9-81ED-4DB2-BD59-A6C34878D82A}">
                    <a16:rowId xmlns:a16="http://schemas.microsoft.com/office/drawing/2014/main" val="2770900549"/>
                  </a:ext>
                </a:extLst>
              </a:tr>
            </a:tbl>
          </a:graphicData>
        </a:graphic>
      </p:graphicFrame>
    </p:spTree>
    <p:extLst>
      <p:ext uri="{BB962C8B-B14F-4D97-AF65-F5344CB8AC3E}">
        <p14:creationId xmlns:p14="http://schemas.microsoft.com/office/powerpoint/2010/main" val="3837927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6F07E-E868-4676-875A-DA473A08FAF7}"/>
              </a:ext>
            </a:extLst>
          </p:cNvPr>
          <p:cNvSpPr>
            <a:spLocks noGrp="1"/>
          </p:cNvSpPr>
          <p:nvPr>
            <p:ph type="title"/>
          </p:nvPr>
        </p:nvSpPr>
        <p:spPr>
          <a:xfrm>
            <a:off x="684212" y="358679"/>
            <a:ext cx="8534400" cy="611139"/>
          </a:xfrm>
        </p:spPr>
        <p:txBody>
          <a:bodyPr>
            <a:normAutofit fontScale="90000"/>
          </a:bodyPr>
          <a:lstStyle/>
          <a:p>
            <a:pPr marL="534988" indent="-534988">
              <a:buFont typeface="+mj-lt"/>
              <a:buAutoNum type="romanUcPeriod" startAt="3"/>
            </a:pPr>
            <a:r>
              <a:rPr lang="en-US">
                <a:latin typeface="Times New Roman" panose="02020603050405020304" pitchFamily="18" charset="0"/>
                <a:cs typeface="Times New Roman" panose="02020603050405020304" pitchFamily="18" charset="0"/>
              </a:rPr>
              <a:t>Phân tích và đánh giá</a:t>
            </a:r>
            <a:endParaRPr lang="vi-V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53F19D-0DFF-4484-9EAB-E096D55FFA93}"/>
              </a:ext>
            </a:extLst>
          </p:cNvPr>
          <p:cNvSpPr>
            <a:spLocks noGrp="1"/>
          </p:cNvSpPr>
          <p:nvPr>
            <p:ph idx="1"/>
          </p:nvPr>
        </p:nvSpPr>
        <p:spPr>
          <a:xfrm>
            <a:off x="684213" y="1256146"/>
            <a:ext cx="10815060" cy="3851563"/>
          </a:xfrm>
        </p:spPr>
        <p:txBody>
          <a:bodyPr anchor="t">
            <a:normAutofit/>
          </a:bodyPr>
          <a:lstStyle/>
          <a:p>
            <a:pPr marL="0" indent="0" algn="just">
              <a:buNone/>
            </a:pPr>
            <a:r>
              <a:rPr lang="en-US" sz="2400">
                <a:solidFill>
                  <a:schemeClr val="tx1"/>
                </a:solidFill>
                <a:latin typeface="Times New Roman" panose="02020603050405020304" pitchFamily="18" charset="0"/>
                <a:cs typeface="Times New Roman" panose="02020603050405020304" pitchFamily="18" charset="0"/>
              </a:rPr>
              <a:t>1. Thời gian thực thi</a:t>
            </a:r>
          </a:p>
          <a:p>
            <a:pPr algn="just">
              <a:buFont typeface="Wingdings" panose="05000000000000000000" pitchFamily="2" charset="2"/>
              <a:buChar char="Ø"/>
            </a:pPr>
            <a:r>
              <a:rPr lang="en-US">
                <a:solidFill>
                  <a:srgbClr val="FFFF00"/>
                </a:solidFill>
                <a:latin typeface="Times New Roman" panose="02020603050405020304" pitchFamily="18" charset="0"/>
                <a:cs typeface="Times New Roman" panose="02020603050405020304" pitchFamily="18" charset="0"/>
              </a:rPr>
              <a:t>Giải thuật Strassen cho kết quả thực thi ở LEAF_SIZE là 16 với ma trận có kích thước 128x128 so với giải thuật thông thường</a:t>
            </a:r>
          </a:p>
          <a:p>
            <a:pPr marL="0" indent="0" algn="just">
              <a:buNone/>
            </a:pPr>
            <a:endParaRPr lang="en-US">
              <a:solidFill>
                <a:srgbClr val="FFFF00"/>
              </a:solidFill>
              <a:latin typeface="Times New Roman" panose="02020603050405020304" pitchFamily="18" charset="0"/>
              <a:cs typeface="Times New Roman" panose="02020603050405020304" pitchFamily="18" charset="0"/>
            </a:endParaRPr>
          </a:p>
        </p:txBody>
      </p:sp>
      <p:graphicFrame>
        <p:nvGraphicFramePr>
          <p:cNvPr id="4" name="Table 5">
            <a:extLst>
              <a:ext uri="{FF2B5EF4-FFF2-40B4-BE49-F238E27FC236}">
                <a16:creationId xmlns:a16="http://schemas.microsoft.com/office/drawing/2014/main" id="{3DB0E15D-BD76-4E70-B992-4C2DFB984669}"/>
              </a:ext>
            </a:extLst>
          </p:cNvPr>
          <p:cNvGraphicFramePr>
            <a:graphicFrameLocks noGrp="1"/>
          </p:cNvGraphicFramePr>
          <p:nvPr>
            <p:extLst>
              <p:ext uri="{D42A27DB-BD31-4B8C-83A1-F6EECF244321}">
                <p14:modId xmlns:p14="http://schemas.microsoft.com/office/powerpoint/2010/main" val="1356813519"/>
              </p:ext>
            </p:extLst>
          </p:nvPr>
        </p:nvGraphicFramePr>
        <p:xfrm>
          <a:off x="1487055" y="2774756"/>
          <a:ext cx="9333707" cy="2730492"/>
        </p:xfrm>
        <a:graphic>
          <a:graphicData uri="http://schemas.openxmlformats.org/drawingml/2006/table">
            <a:tbl>
              <a:tblPr firstRow="1" bandRow="1">
                <a:tableStyleId>{5C22544A-7EE6-4342-B048-85BDC9FD1C3A}</a:tableStyleId>
              </a:tblPr>
              <a:tblGrid>
                <a:gridCol w="2333427">
                  <a:extLst>
                    <a:ext uri="{9D8B030D-6E8A-4147-A177-3AD203B41FA5}">
                      <a16:colId xmlns:a16="http://schemas.microsoft.com/office/drawing/2014/main" val="2259068148"/>
                    </a:ext>
                  </a:extLst>
                </a:gridCol>
                <a:gridCol w="2333427">
                  <a:extLst>
                    <a:ext uri="{9D8B030D-6E8A-4147-A177-3AD203B41FA5}">
                      <a16:colId xmlns:a16="http://schemas.microsoft.com/office/drawing/2014/main" val="3807153995"/>
                    </a:ext>
                  </a:extLst>
                </a:gridCol>
                <a:gridCol w="2328513">
                  <a:extLst>
                    <a:ext uri="{9D8B030D-6E8A-4147-A177-3AD203B41FA5}">
                      <a16:colId xmlns:a16="http://schemas.microsoft.com/office/drawing/2014/main" val="3590394051"/>
                    </a:ext>
                  </a:extLst>
                </a:gridCol>
                <a:gridCol w="2338340">
                  <a:extLst>
                    <a:ext uri="{9D8B030D-6E8A-4147-A177-3AD203B41FA5}">
                      <a16:colId xmlns:a16="http://schemas.microsoft.com/office/drawing/2014/main" val="1662168104"/>
                    </a:ext>
                  </a:extLst>
                </a:gridCol>
              </a:tblGrid>
              <a:tr h="762772">
                <a:tc>
                  <a:txBody>
                    <a:bodyPr/>
                    <a:lstStyle/>
                    <a:p>
                      <a:endParaRPr lang="vi-VN"/>
                    </a:p>
                  </a:txBody>
                  <a:tcPr/>
                </a:tc>
                <a:tc>
                  <a:txBody>
                    <a:bodyPr/>
                    <a:lstStyle/>
                    <a:p>
                      <a:pPr algn="ctr"/>
                      <a:r>
                        <a:rPr lang="en-US"/>
                        <a:t>Naive</a:t>
                      </a:r>
                      <a:endParaRPr lang="vi-VN"/>
                    </a:p>
                  </a:txBody>
                  <a:tcPr anchor="ctr"/>
                </a:tc>
                <a:tc>
                  <a:txBody>
                    <a:bodyPr/>
                    <a:lstStyle/>
                    <a:p>
                      <a:pPr algn="ctr"/>
                      <a:r>
                        <a:rPr lang="en-US"/>
                        <a:t>Strassen tuần tự</a:t>
                      </a:r>
                      <a:endParaRPr lang="vi-VN"/>
                    </a:p>
                  </a:txBody>
                  <a:tcPr anchor="ctr"/>
                </a:tc>
                <a:tc>
                  <a:txBody>
                    <a:bodyPr/>
                    <a:lstStyle/>
                    <a:p>
                      <a:pPr algn="ctr"/>
                      <a:r>
                        <a:rPr lang="en-US"/>
                        <a:t>Strassen song song 4 core</a:t>
                      </a:r>
                      <a:endParaRPr lang="vi-VN"/>
                    </a:p>
                  </a:txBody>
                  <a:tcPr anchor="ctr"/>
                </a:tc>
                <a:extLst>
                  <a:ext uri="{0D108BD9-81ED-4DB2-BD59-A6C34878D82A}">
                    <a16:rowId xmlns:a16="http://schemas.microsoft.com/office/drawing/2014/main" val="2272066262"/>
                  </a:ext>
                </a:extLst>
              </a:tr>
              <a:tr h="393544">
                <a:tc>
                  <a:txBody>
                    <a:bodyPr/>
                    <a:lstStyle/>
                    <a:p>
                      <a:r>
                        <a:rPr lang="en-US"/>
                        <a:t>Lần 1</a:t>
                      </a:r>
                      <a:endParaRPr lang="vi-VN"/>
                    </a:p>
                  </a:txBody>
                  <a:tcPr/>
                </a:tc>
                <a:tc>
                  <a:txBody>
                    <a:bodyPr/>
                    <a:lstStyle/>
                    <a:p>
                      <a:r>
                        <a:rPr lang="vi-VN"/>
                        <a:t>0.010000000000</a:t>
                      </a:r>
                      <a:r>
                        <a:rPr lang="en-US"/>
                        <a:t> (s)</a:t>
                      </a:r>
                      <a:endParaRPr lang="vi-VN"/>
                    </a:p>
                  </a:txBody>
                  <a:tcPr/>
                </a:tc>
                <a:tc>
                  <a:txBody>
                    <a:bodyPr/>
                    <a:lstStyle/>
                    <a:p>
                      <a:r>
                        <a:rPr lang="vi-VN"/>
                        <a:t>0.016000000000</a:t>
                      </a:r>
                      <a:r>
                        <a:rPr lang="en-US"/>
                        <a:t> (s)</a:t>
                      </a:r>
                      <a:endParaRPr lang="vi-VN"/>
                    </a:p>
                  </a:txBody>
                  <a:tcPr/>
                </a:tc>
                <a:tc>
                  <a:txBody>
                    <a:bodyPr/>
                    <a:lstStyle/>
                    <a:p>
                      <a:r>
                        <a:rPr lang="vi-VN"/>
                        <a:t>0.015999940922</a:t>
                      </a:r>
                      <a:r>
                        <a:rPr lang="en-US"/>
                        <a:t> (s)</a:t>
                      </a:r>
                      <a:endParaRPr lang="vi-VN"/>
                    </a:p>
                  </a:txBody>
                  <a:tcPr/>
                </a:tc>
                <a:extLst>
                  <a:ext uri="{0D108BD9-81ED-4DB2-BD59-A6C34878D82A}">
                    <a16:rowId xmlns:a16="http://schemas.microsoft.com/office/drawing/2014/main" val="1237046161"/>
                  </a:ext>
                </a:extLst>
              </a:tr>
              <a:tr h="393544">
                <a:tc>
                  <a:txBody>
                    <a:bodyPr/>
                    <a:lstStyle/>
                    <a:p>
                      <a:r>
                        <a:rPr lang="en-US"/>
                        <a:t>Lần 2</a:t>
                      </a:r>
                      <a:endParaRPr lang="vi-VN"/>
                    </a:p>
                  </a:txBody>
                  <a:tcPr/>
                </a:tc>
                <a:tc>
                  <a:txBody>
                    <a:bodyPr/>
                    <a:lstStyle/>
                    <a:p>
                      <a:r>
                        <a:rPr lang="vi-VN"/>
                        <a:t>0.0</a:t>
                      </a:r>
                      <a:r>
                        <a:rPr lang="en-US"/>
                        <a:t>2</a:t>
                      </a:r>
                      <a:r>
                        <a:rPr lang="vi-VN"/>
                        <a:t>0000000000</a:t>
                      </a:r>
                      <a:r>
                        <a:rPr lang="en-US"/>
                        <a:t> (s)</a:t>
                      </a:r>
                      <a:endParaRPr lang="vi-VN"/>
                    </a:p>
                  </a:txBody>
                  <a:tcPr/>
                </a:tc>
                <a:tc>
                  <a:txBody>
                    <a:bodyPr/>
                    <a:lstStyle/>
                    <a:p>
                      <a:r>
                        <a:rPr lang="vi-VN"/>
                        <a:t>0.017000000000</a:t>
                      </a:r>
                      <a:r>
                        <a:rPr lang="en-US"/>
                        <a:t> (s)</a:t>
                      </a:r>
                      <a:endParaRPr lang="vi-VN"/>
                    </a:p>
                  </a:txBody>
                  <a:tcPr/>
                </a:tc>
                <a:tc>
                  <a:txBody>
                    <a:bodyPr/>
                    <a:lstStyle/>
                    <a:p>
                      <a:r>
                        <a:rPr lang="vi-VN"/>
                        <a:t>0.008000068716</a:t>
                      </a:r>
                      <a:r>
                        <a:rPr lang="en-US"/>
                        <a:t> (s)</a:t>
                      </a:r>
                      <a:endParaRPr lang="vi-VN"/>
                    </a:p>
                  </a:txBody>
                  <a:tcPr/>
                </a:tc>
                <a:extLst>
                  <a:ext uri="{0D108BD9-81ED-4DB2-BD59-A6C34878D82A}">
                    <a16:rowId xmlns:a16="http://schemas.microsoft.com/office/drawing/2014/main" val="266433438"/>
                  </a:ext>
                </a:extLst>
              </a:tr>
              <a:tr h="393544">
                <a:tc>
                  <a:txBody>
                    <a:bodyPr/>
                    <a:lstStyle/>
                    <a:p>
                      <a:r>
                        <a:rPr lang="en-US"/>
                        <a:t>Lần 3</a:t>
                      </a:r>
                      <a:endParaRPr lang="vi-VN"/>
                    </a:p>
                  </a:txBody>
                  <a:tcPr/>
                </a:tc>
                <a:tc>
                  <a:txBody>
                    <a:bodyPr/>
                    <a:lstStyle/>
                    <a:p>
                      <a:r>
                        <a:rPr lang="vi-VN"/>
                        <a:t>0.0</a:t>
                      </a:r>
                      <a:r>
                        <a:rPr lang="en-US"/>
                        <a:t>2</a:t>
                      </a:r>
                      <a:r>
                        <a:rPr lang="vi-VN"/>
                        <a:t>0000000000</a:t>
                      </a:r>
                      <a:r>
                        <a:rPr lang="en-US"/>
                        <a:t> (s)</a:t>
                      </a:r>
                      <a:endParaRPr lang="vi-VN"/>
                    </a:p>
                  </a:txBody>
                  <a:tcPr/>
                </a:tc>
                <a:tc>
                  <a:txBody>
                    <a:bodyPr/>
                    <a:lstStyle/>
                    <a:p>
                      <a:r>
                        <a:rPr lang="vi-VN"/>
                        <a:t>0.016000000000</a:t>
                      </a:r>
                      <a:r>
                        <a:rPr lang="en-US"/>
                        <a:t> (s)</a:t>
                      </a:r>
                      <a:endParaRPr lang="vi-VN"/>
                    </a:p>
                  </a:txBody>
                  <a:tcPr/>
                </a:tc>
                <a:tc>
                  <a:txBody>
                    <a:bodyPr/>
                    <a:lstStyle/>
                    <a:p>
                      <a:r>
                        <a:rPr lang="vi-VN"/>
                        <a:t>0.016000026721</a:t>
                      </a:r>
                      <a:r>
                        <a:rPr lang="en-US"/>
                        <a:t> (s)</a:t>
                      </a:r>
                      <a:endParaRPr lang="vi-VN"/>
                    </a:p>
                  </a:txBody>
                  <a:tcPr/>
                </a:tc>
                <a:extLst>
                  <a:ext uri="{0D108BD9-81ED-4DB2-BD59-A6C34878D82A}">
                    <a16:rowId xmlns:a16="http://schemas.microsoft.com/office/drawing/2014/main" val="2315259430"/>
                  </a:ext>
                </a:extLst>
              </a:tr>
              <a:tr h="393544">
                <a:tc>
                  <a:txBody>
                    <a:bodyPr/>
                    <a:lstStyle/>
                    <a:p>
                      <a:r>
                        <a:rPr lang="en-US"/>
                        <a:t>Lần 4</a:t>
                      </a:r>
                      <a:endParaRPr lang="vi-VN"/>
                    </a:p>
                  </a:txBody>
                  <a:tcPr/>
                </a:tc>
                <a:tc>
                  <a:txBody>
                    <a:bodyPr/>
                    <a:lstStyle/>
                    <a:p>
                      <a:r>
                        <a:rPr lang="vi-VN"/>
                        <a:t>0.0</a:t>
                      </a:r>
                      <a:r>
                        <a:rPr lang="en-US"/>
                        <a:t>2</a:t>
                      </a:r>
                      <a:r>
                        <a:rPr lang="vi-VN"/>
                        <a:t>0000000000</a:t>
                      </a:r>
                      <a:r>
                        <a:rPr lang="en-US"/>
                        <a:t> (s)</a:t>
                      </a:r>
                      <a:endParaRPr lang="vi-VN"/>
                    </a:p>
                  </a:txBody>
                  <a:tcPr/>
                </a:tc>
                <a:tc>
                  <a:txBody>
                    <a:bodyPr/>
                    <a:lstStyle/>
                    <a:p>
                      <a:r>
                        <a:rPr lang="vi-VN"/>
                        <a:t>0.016000000000</a:t>
                      </a:r>
                      <a:r>
                        <a:rPr lang="en-US"/>
                        <a:t> (s)</a:t>
                      </a:r>
                      <a:endParaRPr lang="vi-VN"/>
                    </a:p>
                  </a:txBody>
                  <a:tcPr/>
                </a:tc>
                <a:tc>
                  <a:txBody>
                    <a:bodyPr/>
                    <a:lstStyle/>
                    <a:p>
                      <a:r>
                        <a:rPr lang="vi-VN"/>
                        <a:t>0.008000108763</a:t>
                      </a:r>
                      <a:r>
                        <a:rPr lang="en-US"/>
                        <a:t> (s)</a:t>
                      </a:r>
                      <a:endParaRPr lang="vi-VN"/>
                    </a:p>
                  </a:txBody>
                  <a:tcPr/>
                </a:tc>
                <a:extLst>
                  <a:ext uri="{0D108BD9-81ED-4DB2-BD59-A6C34878D82A}">
                    <a16:rowId xmlns:a16="http://schemas.microsoft.com/office/drawing/2014/main" val="2946738799"/>
                  </a:ext>
                </a:extLst>
              </a:tr>
              <a:tr h="393544">
                <a:tc>
                  <a:txBody>
                    <a:bodyPr/>
                    <a:lstStyle/>
                    <a:p>
                      <a:r>
                        <a:rPr lang="en-US"/>
                        <a:t>Lần 5</a:t>
                      </a:r>
                      <a:endParaRPr lang="vi-VN"/>
                    </a:p>
                  </a:txBody>
                  <a:tcPr/>
                </a:tc>
                <a:tc>
                  <a:txBody>
                    <a:bodyPr/>
                    <a:lstStyle/>
                    <a:p>
                      <a:r>
                        <a:rPr lang="vi-VN"/>
                        <a:t>0.010000000000</a:t>
                      </a:r>
                      <a:r>
                        <a:rPr lang="en-US"/>
                        <a:t> (s)</a:t>
                      </a:r>
                      <a:endParaRPr lang="vi-VN"/>
                    </a:p>
                  </a:txBody>
                  <a:tcPr/>
                </a:tc>
                <a:tc>
                  <a:txBody>
                    <a:bodyPr/>
                    <a:lstStyle/>
                    <a:p>
                      <a:r>
                        <a:rPr lang="vi-VN"/>
                        <a:t>0.017000000000</a:t>
                      </a:r>
                      <a:r>
                        <a:rPr lang="en-US"/>
                        <a:t> (s)</a:t>
                      </a:r>
                      <a:endParaRPr lang="vi-VN"/>
                    </a:p>
                  </a:txBody>
                  <a:tcPr/>
                </a:tc>
                <a:tc>
                  <a:txBody>
                    <a:bodyPr/>
                    <a:lstStyle/>
                    <a:p>
                      <a:r>
                        <a:rPr lang="vi-VN"/>
                        <a:t>0.007999883615</a:t>
                      </a:r>
                    </a:p>
                  </a:txBody>
                  <a:tcPr/>
                </a:tc>
                <a:extLst>
                  <a:ext uri="{0D108BD9-81ED-4DB2-BD59-A6C34878D82A}">
                    <a16:rowId xmlns:a16="http://schemas.microsoft.com/office/drawing/2014/main" val="2770900549"/>
                  </a:ext>
                </a:extLst>
              </a:tr>
            </a:tbl>
          </a:graphicData>
        </a:graphic>
      </p:graphicFrame>
    </p:spTree>
    <p:extLst>
      <p:ext uri="{BB962C8B-B14F-4D97-AF65-F5344CB8AC3E}">
        <p14:creationId xmlns:p14="http://schemas.microsoft.com/office/powerpoint/2010/main" val="2612186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6F07E-E868-4676-875A-DA473A08FAF7}"/>
              </a:ext>
            </a:extLst>
          </p:cNvPr>
          <p:cNvSpPr>
            <a:spLocks noGrp="1"/>
          </p:cNvSpPr>
          <p:nvPr>
            <p:ph type="title"/>
          </p:nvPr>
        </p:nvSpPr>
        <p:spPr>
          <a:xfrm>
            <a:off x="684212" y="358679"/>
            <a:ext cx="8534400" cy="611139"/>
          </a:xfrm>
        </p:spPr>
        <p:txBody>
          <a:bodyPr>
            <a:normAutofit fontScale="90000"/>
          </a:bodyPr>
          <a:lstStyle/>
          <a:p>
            <a:pPr marL="534988" indent="-534988">
              <a:buFont typeface="+mj-lt"/>
              <a:buAutoNum type="romanUcPeriod" startAt="3"/>
            </a:pPr>
            <a:r>
              <a:rPr lang="en-US">
                <a:latin typeface="Times New Roman" panose="02020603050405020304" pitchFamily="18" charset="0"/>
                <a:cs typeface="Times New Roman" panose="02020603050405020304" pitchFamily="18" charset="0"/>
              </a:rPr>
              <a:t>Phân tích và đánh giá</a:t>
            </a:r>
            <a:endParaRPr lang="vi-V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53F19D-0DFF-4484-9EAB-E096D55FFA93}"/>
              </a:ext>
            </a:extLst>
          </p:cNvPr>
          <p:cNvSpPr>
            <a:spLocks noGrp="1"/>
          </p:cNvSpPr>
          <p:nvPr>
            <p:ph idx="1"/>
          </p:nvPr>
        </p:nvSpPr>
        <p:spPr>
          <a:xfrm>
            <a:off x="684213" y="1256146"/>
            <a:ext cx="10815060" cy="2983345"/>
          </a:xfrm>
        </p:spPr>
        <p:txBody>
          <a:bodyPr anchor="t">
            <a:normAutofit/>
          </a:bodyPr>
          <a:lstStyle/>
          <a:p>
            <a:pPr marL="0" indent="0" algn="just">
              <a:buNone/>
            </a:pPr>
            <a:r>
              <a:rPr lang="en-US" sz="2400">
                <a:solidFill>
                  <a:schemeClr val="tx1"/>
                </a:solidFill>
                <a:latin typeface="Times New Roman" panose="02020603050405020304" pitchFamily="18" charset="0"/>
                <a:cs typeface="Times New Roman" panose="02020603050405020304" pitchFamily="18" charset="0"/>
              </a:rPr>
              <a:t>2. Đánh giá</a:t>
            </a:r>
          </a:p>
          <a:p>
            <a:pPr algn="just">
              <a:buFont typeface="Wingdings" panose="05000000000000000000" pitchFamily="2" charset="2"/>
              <a:buChar char="Ø"/>
            </a:pPr>
            <a:r>
              <a:rPr lang="en-US">
                <a:solidFill>
                  <a:srgbClr val="FFFF00"/>
                </a:solidFill>
                <a:latin typeface="Times New Roman" panose="02020603050405020304" pitchFamily="18" charset="0"/>
                <a:cs typeface="Times New Roman" panose="02020603050405020304" pitchFamily="18" charset="0"/>
              </a:rPr>
              <a:t>Giải thuật Strassen cho tốc độ tính toán phụ thuộc rất nhiều vào kích thước ma trận nhỏ nhất được chia (LEAF_SIZE)</a:t>
            </a:r>
          </a:p>
          <a:p>
            <a:pPr algn="just">
              <a:buFont typeface="Wingdings" panose="05000000000000000000" pitchFamily="2" charset="2"/>
              <a:buChar char="Ø"/>
            </a:pPr>
            <a:r>
              <a:rPr lang="en-US">
                <a:solidFill>
                  <a:srgbClr val="FFFF00"/>
                </a:solidFill>
                <a:latin typeface="Times New Roman" panose="02020603050405020304" pitchFamily="18" charset="0"/>
                <a:cs typeface="Times New Roman" panose="02020603050405020304" pitchFamily="18" charset="0"/>
              </a:rPr>
              <a:t>Đối với việc chọn LEAF_SIZE, LEAF_SIZE càng nhỏ tương ứng với số bước xử lý và truy cập bộ nhớ nhiều, gây ra tốc độ tính toán chậm hơn so với giải thuật thông thường</a:t>
            </a:r>
          </a:p>
          <a:p>
            <a:pPr algn="just">
              <a:buFont typeface="Wingdings" panose="05000000000000000000" pitchFamily="2" charset="2"/>
              <a:buChar char="Ø"/>
            </a:pPr>
            <a:r>
              <a:rPr lang="en-US">
                <a:solidFill>
                  <a:srgbClr val="FFFF00"/>
                </a:solidFill>
                <a:latin typeface="Times New Roman" panose="02020603050405020304" pitchFamily="18" charset="0"/>
                <a:cs typeface="Times New Roman" panose="02020603050405020304" pitchFamily="18" charset="0"/>
              </a:rPr>
              <a:t>Chọn LEAF_SIZE phù hợp (không quá lớn, quá nhỏ) sẽ đẩy nhanh tốc độ tính toán của giải thuật Strassen, và phát huy sức mạnh cuả giải thuật này, đặc biệt là ở các ma trận có kích thước lớn </a:t>
            </a:r>
          </a:p>
          <a:p>
            <a:pPr marL="0" indent="0" algn="just">
              <a:buNone/>
            </a:pPr>
            <a:endParaRPr lang="en-US">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2138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6F07E-E868-4676-875A-DA473A08FAF7}"/>
              </a:ext>
            </a:extLst>
          </p:cNvPr>
          <p:cNvSpPr>
            <a:spLocks noGrp="1"/>
          </p:cNvSpPr>
          <p:nvPr>
            <p:ph type="title"/>
          </p:nvPr>
        </p:nvSpPr>
        <p:spPr>
          <a:xfrm>
            <a:off x="684212" y="423334"/>
            <a:ext cx="8534400" cy="1022160"/>
          </a:xfrm>
        </p:spPr>
        <p:txBody>
          <a:bodyPr/>
          <a:lstStyle/>
          <a:p>
            <a:r>
              <a:rPr lang="en-US">
                <a:latin typeface="Times New Roman" panose="02020603050405020304" pitchFamily="18" charset="0"/>
                <a:cs typeface="Times New Roman" panose="02020603050405020304" pitchFamily="18" charset="0"/>
              </a:rPr>
              <a:t>Mục lục</a:t>
            </a:r>
            <a:endParaRPr lang="vi-V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53F19D-0DFF-4484-9EAB-E096D55FFA93}"/>
              </a:ext>
            </a:extLst>
          </p:cNvPr>
          <p:cNvSpPr>
            <a:spLocks noGrp="1"/>
          </p:cNvSpPr>
          <p:nvPr>
            <p:ph idx="1"/>
          </p:nvPr>
        </p:nvSpPr>
        <p:spPr>
          <a:xfrm>
            <a:off x="684212" y="1320801"/>
            <a:ext cx="8607570" cy="4091708"/>
          </a:xfrm>
        </p:spPr>
        <p:txBody>
          <a:bodyPr>
            <a:normAutofit fontScale="92500" lnSpcReduction="20000"/>
          </a:bodyPr>
          <a:lstStyle/>
          <a:p>
            <a:pPr marL="514350" indent="-514350">
              <a:buFont typeface="+mj-lt"/>
              <a:buAutoNum type="romanUcPeriod"/>
            </a:pPr>
            <a:r>
              <a:rPr lang="en-US" sz="2600">
                <a:solidFill>
                  <a:schemeClr val="tx1"/>
                </a:solidFill>
                <a:latin typeface="Times New Roman" panose="02020603050405020304" pitchFamily="18" charset="0"/>
                <a:cs typeface="Times New Roman" panose="02020603050405020304" pitchFamily="18" charset="0"/>
              </a:rPr>
              <a:t>BÀI TOÁN</a:t>
            </a:r>
          </a:p>
          <a:p>
            <a:pPr marL="720725" indent="-514350">
              <a:buFont typeface="+mj-lt"/>
              <a:buAutoNum type="arabicPeriod"/>
            </a:pPr>
            <a:r>
              <a:rPr lang="en-US" sz="2600">
                <a:solidFill>
                  <a:schemeClr val="tx1"/>
                </a:solidFill>
                <a:latin typeface="Times New Roman" panose="02020603050405020304" pitchFamily="18" charset="0"/>
                <a:cs typeface="Times New Roman" panose="02020603050405020304" pitchFamily="18" charset="0"/>
              </a:rPr>
              <a:t>Phương pháp chia để trị</a:t>
            </a:r>
          </a:p>
          <a:p>
            <a:pPr marL="720725" indent="-514350">
              <a:buFont typeface="+mj-lt"/>
              <a:buAutoNum type="arabicPeriod"/>
            </a:pPr>
            <a:r>
              <a:rPr lang="en-US" sz="2600">
                <a:solidFill>
                  <a:schemeClr val="tx1"/>
                </a:solidFill>
                <a:latin typeface="Times New Roman" panose="02020603050405020304" pitchFamily="18" charset="0"/>
                <a:cs typeface="Times New Roman" panose="02020603050405020304" pitchFamily="18" charset="0"/>
              </a:rPr>
              <a:t>Giải thuật Strassen</a:t>
            </a:r>
          </a:p>
          <a:p>
            <a:pPr marL="571500" indent="-571500">
              <a:buFont typeface="+mj-lt"/>
              <a:buAutoNum type="romanUcPeriod" startAt="2"/>
            </a:pPr>
            <a:r>
              <a:rPr lang="en-US" sz="2600">
                <a:solidFill>
                  <a:schemeClr val="tx1"/>
                </a:solidFill>
                <a:latin typeface="Times New Roman" panose="02020603050405020304" pitchFamily="18" charset="0"/>
                <a:cs typeface="Times New Roman" panose="02020603050405020304" pitchFamily="18" charset="0"/>
              </a:rPr>
              <a:t>HIỆN THỰC GIẢI THUẬT</a:t>
            </a:r>
          </a:p>
          <a:p>
            <a:pPr marL="720725" indent="-514350">
              <a:buFont typeface="+mj-lt"/>
              <a:buAutoNum type="arabicPeriod"/>
            </a:pPr>
            <a:r>
              <a:rPr lang="en-US" sz="2600">
                <a:solidFill>
                  <a:schemeClr val="tx1"/>
                </a:solidFill>
                <a:latin typeface="Times New Roman" panose="02020603050405020304" pitchFamily="18" charset="0"/>
                <a:cs typeface="Times New Roman" panose="02020603050405020304" pitchFamily="18" charset="0"/>
              </a:rPr>
              <a:t>Tạo ma trận</a:t>
            </a:r>
          </a:p>
          <a:p>
            <a:pPr marL="720725" indent="-514350">
              <a:buFont typeface="+mj-lt"/>
              <a:buAutoNum type="arabicPeriod"/>
            </a:pPr>
            <a:r>
              <a:rPr lang="en-US" sz="2600">
                <a:solidFill>
                  <a:schemeClr val="tx1"/>
                </a:solidFill>
                <a:latin typeface="Times New Roman" panose="02020603050405020304" pitchFamily="18" charset="0"/>
                <a:cs typeface="Times New Roman" panose="02020603050405020304" pitchFamily="18" charset="0"/>
              </a:rPr>
              <a:t>Nhân ma trận với Strassen</a:t>
            </a:r>
          </a:p>
          <a:p>
            <a:pPr marL="571500" indent="-571500">
              <a:buFont typeface="+mj-lt"/>
              <a:buAutoNum type="romanUcPeriod" startAt="3"/>
            </a:pPr>
            <a:r>
              <a:rPr lang="en-US" sz="2600">
                <a:solidFill>
                  <a:schemeClr val="tx1"/>
                </a:solidFill>
                <a:latin typeface="Times New Roman" panose="02020603050405020304" pitchFamily="18" charset="0"/>
                <a:cs typeface="Times New Roman" panose="02020603050405020304" pitchFamily="18" charset="0"/>
              </a:rPr>
              <a:t>PHÂN TÍCH VÀ ĐÁNH GIÁ</a:t>
            </a:r>
          </a:p>
          <a:p>
            <a:pPr marL="720725" indent="-544513">
              <a:buFont typeface="+mj-lt"/>
              <a:buAutoNum type="arabicPeriod"/>
            </a:pPr>
            <a:r>
              <a:rPr lang="en-US" sz="2600">
                <a:solidFill>
                  <a:schemeClr val="tx1"/>
                </a:solidFill>
                <a:latin typeface="Times New Roman" panose="02020603050405020304" pitchFamily="18" charset="0"/>
                <a:cs typeface="Times New Roman" panose="02020603050405020304" pitchFamily="18" charset="0"/>
              </a:rPr>
              <a:t>Thời gian thực thi</a:t>
            </a:r>
          </a:p>
          <a:p>
            <a:pPr marL="720725" indent="-544513">
              <a:buFont typeface="+mj-lt"/>
              <a:buAutoNum type="arabicPeriod"/>
            </a:pPr>
            <a:r>
              <a:rPr lang="en-US" sz="2600">
                <a:solidFill>
                  <a:schemeClr val="tx1"/>
                </a:solidFill>
                <a:latin typeface="Times New Roman" panose="02020603050405020304" pitchFamily="18" charset="0"/>
                <a:cs typeface="Times New Roman" panose="02020603050405020304" pitchFamily="18" charset="0"/>
              </a:rPr>
              <a:t>Đánh giá</a:t>
            </a:r>
            <a:endParaRPr lang="vi-VN" sz="26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736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6F07E-E868-4676-875A-DA473A08FAF7}"/>
              </a:ext>
            </a:extLst>
          </p:cNvPr>
          <p:cNvSpPr>
            <a:spLocks noGrp="1"/>
          </p:cNvSpPr>
          <p:nvPr>
            <p:ph type="title"/>
          </p:nvPr>
        </p:nvSpPr>
        <p:spPr>
          <a:xfrm>
            <a:off x="684212" y="358679"/>
            <a:ext cx="8534400" cy="611139"/>
          </a:xfrm>
        </p:spPr>
        <p:txBody>
          <a:bodyPr>
            <a:normAutofit fontScale="90000"/>
          </a:bodyPr>
          <a:lstStyle/>
          <a:p>
            <a:pPr marL="360363" indent="-360363">
              <a:buFont typeface="+mj-lt"/>
              <a:buAutoNum type="romanUcPeriod"/>
            </a:pPr>
            <a:r>
              <a:rPr lang="en-US">
                <a:latin typeface="Times New Roman" panose="02020603050405020304" pitchFamily="18" charset="0"/>
                <a:cs typeface="Times New Roman" panose="02020603050405020304" pitchFamily="18" charset="0"/>
              </a:rPr>
              <a:t>BÀI TOÁN</a:t>
            </a:r>
            <a:endParaRPr lang="vi-V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53F19D-0DFF-4484-9EAB-E096D55FFA93}"/>
              </a:ext>
            </a:extLst>
          </p:cNvPr>
          <p:cNvSpPr>
            <a:spLocks noGrp="1"/>
          </p:cNvSpPr>
          <p:nvPr>
            <p:ph idx="1"/>
          </p:nvPr>
        </p:nvSpPr>
        <p:spPr>
          <a:xfrm>
            <a:off x="684212" y="1156084"/>
            <a:ext cx="10898188" cy="5343237"/>
          </a:xfrm>
        </p:spPr>
        <p:txBody>
          <a:bodyPr anchor="t">
            <a:normAutofit/>
          </a:bodyPr>
          <a:lstStyle/>
          <a:p>
            <a:pPr marL="0" indent="0" algn="just">
              <a:buNone/>
            </a:pPr>
            <a:r>
              <a:rPr lang="en-US" sz="2800">
                <a:solidFill>
                  <a:schemeClr val="tx1"/>
                </a:solidFill>
                <a:latin typeface="Times New Roman" panose="02020603050405020304" pitchFamily="18" charset="0"/>
                <a:cs typeface="Times New Roman" panose="02020603050405020304" pitchFamily="18" charset="0"/>
              </a:rPr>
              <a:t>1. Phương pháp chia để trị</a:t>
            </a:r>
          </a:p>
          <a:p>
            <a:pPr marL="0" indent="0" algn="just">
              <a:buNone/>
            </a:pPr>
            <a:r>
              <a:rPr lang="en-US" sz="1800">
                <a:solidFill>
                  <a:srgbClr val="FFFF00"/>
                </a:solidFill>
                <a:latin typeface="Times New Roman" panose="02020603050405020304" pitchFamily="18" charset="0"/>
                <a:cs typeface="Times New Roman" panose="02020603050405020304" pitchFamily="18" charset="0"/>
              </a:rPr>
              <a:t>Trong cách tiếp cận theo phương pháp chia để trị, bài toán lớn ban đầu được chia thành các bài toán con nhỏ hơn và sau đó bài toán con được giải quyết một cách độc lập</a:t>
            </a:r>
          </a:p>
          <a:p>
            <a:pPr marL="0" indent="0" algn="just">
              <a:buNone/>
            </a:pPr>
            <a:r>
              <a:rPr lang="en-US" sz="1800">
                <a:solidFill>
                  <a:srgbClr val="FFFF00"/>
                </a:solidFill>
                <a:latin typeface="Times New Roman" panose="02020603050405020304" pitchFamily="18" charset="0"/>
                <a:cs typeface="Times New Roman" panose="02020603050405020304" pitchFamily="18" charset="0"/>
              </a:rPr>
              <a:t>Lời giải của tất cả các bài toán con cuối cùng được hợp nhất để có được lời giải của bài toán ban đầu</a:t>
            </a:r>
          </a:p>
          <a:p>
            <a:pPr marL="0" indent="0" algn="just">
              <a:buNone/>
            </a:pPr>
            <a:r>
              <a:rPr lang="en-US" sz="1800">
                <a:solidFill>
                  <a:srgbClr val="FFFF00"/>
                </a:solidFill>
                <a:latin typeface="Times New Roman" panose="02020603050405020304" pitchFamily="18" charset="0"/>
                <a:cs typeface="Times New Roman" panose="02020603050405020304" pitchFamily="18" charset="0"/>
              </a:rPr>
              <a:t>Gồm 3 bước:</a:t>
            </a:r>
          </a:p>
          <a:p>
            <a:pPr algn="just"/>
            <a:r>
              <a:rPr lang="en-US" sz="1800">
                <a:solidFill>
                  <a:srgbClr val="FFFF00"/>
                </a:solidFill>
                <a:latin typeface="Times New Roman" panose="02020603050405020304" pitchFamily="18" charset="0"/>
                <a:cs typeface="Times New Roman" panose="02020603050405020304" pitchFamily="18" charset="0"/>
              </a:rPr>
              <a:t>Bước chia: c</a:t>
            </a:r>
            <a:r>
              <a:rPr lang="en-US" sz="1800">
                <a:solidFill>
                  <a:srgbClr val="FFFF00"/>
                </a:solidFill>
              </a:rPr>
              <a:t>hia nhỏ bài toán thành các bài toán nhỏ hơn</a:t>
            </a:r>
            <a:endParaRPr lang="en-US" sz="1800">
              <a:solidFill>
                <a:srgbClr val="FFFF00"/>
              </a:solidFill>
              <a:latin typeface="Times New Roman" panose="02020603050405020304" pitchFamily="18" charset="0"/>
              <a:cs typeface="Times New Roman" panose="02020603050405020304" pitchFamily="18" charset="0"/>
            </a:endParaRPr>
          </a:p>
          <a:p>
            <a:pPr algn="just"/>
            <a:r>
              <a:rPr lang="en-US" sz="1800">
                <a:solidFill>
                  <a:srgbClr val="FFFF00"/>
                </a:solidFill>
                <a:latin typeface="Times New Roman" panose="02020603050405020304" pitchFamily="18" charset="0"/>
                <a:cs typeface="Times New Roman" panose="02020603050405020304" pitchFamily="18" charset="0"/>
              </a:rPr>
              <a:t>Bước giải quyết: b</a:t>
            </a:r>
            <a:r>
              <a:rPr lang="en-US" sz="1800">
                <a:solidFill>
                  <a:srgbClr val="FFFF00"/>
                </a:solidFill>
              </a:rPr>
              <a:t>ước này nhận được rất nhiều bài toán con nhỏ hơn cần giải quyết</a:t>
            </a:r>
            <a:endParaRPr lang="en-US" sz="1800">
              <a:solidFill>
                <a:srgbClr val="FFFF00"/>
              </a:solidFill>
              <a:latin typeface="Times New Roman" panose="02020603050405020304" pitchFamily="18" charset="0"/>
              <a:cs typeface="Times New Roman" panose="02020603050405020304" pitchFamily="18" charset="0"/>
            </a:endParaRPr>
          </a:p>
          <a:p>
            <a:pPr algn="just"/>
            <a:r>
              <a:rPr lang="en-US" sz="1800">
                <a:solidFill>
                  <a:srgbClr val="FFFF00"/>
                </a:solidFill>
                <a:latin typeface="Times New Roman" panose="02020603050405020304" pitchFamily="18" charset="0"/>
                <a:cs typeface="Times New Roman" panose="02020603050405020304" pitchFamily="18" charset="0"/>
              </a:rPr>
              <a:t>Bước kết hợp: k</a:t>
            </a:r>
            <a:r>
              <a:rPr lang="en-US" sz="1800">
                <a:solidFill>
                  <a:srgbClr val="FFFF00"/>
                </a:solidFill>
              </a:rPr>
              <a:t>ết hợp chúng một cách đệ quy cho đến khi chúng hình thành một giải pháp của bài toán ban đầu</a:t>
            </a:r>
            <a:endParaRPr lang="en-US" sz="1800">
              <a:solidFill>
                <a:srgbClr val="FFFF00"/>
              </a:solidFill>
              <a:latin typeface="Times New Roman" panose="02020603050405020304" pitchFamily="18" charset="0"/>
              <a:cs typeface="Times New Roman" panose="02020603050405020304" pitchFamily="18" charset="0"/>
            </a:endParaRPr>
          </a:p>
          <a:p>
            <a:pPr marL="0" indent="0" algn="just">
              <a:buNone/>
            </a:pPr>
            <a:endParaRPr lang="en-US"/>
          </a:p>
          <a:p>
            <a:pPr marL="0" indent="0" algn="just">
              <a:buNone/>
            </a:pPr>
            <a:endParaRPr lang="en-US" sz="2800">
              <a:solidFill>
                <a:schemeClr val="tx1"/>
              </a:solidFill>
              <a:latin typeface="Times New Roman" panose="02020603050405020304" pitchFamily="18" charset="0"/>
              <a:cs typeface="Times New Roman" panose="02020603050405020304" pitchFamily="18" charset="0"/>
            </a:endParaRPr>
          </a:p>
          <a:p>
            <a:pPr marL="0" indent="0" algn="just">
              <a:buNone/>
            </a:pPr>
            <a:endParaRPr lang="vi-VN" sz="2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4484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6F07E-E868-4676-875A-DA473A08FAF7}"/>
              </a:ext>
            </a:extLst>
          </p:cNvPr>
          <p:cNvSpPr>
            <a:spLocks noGrp="1"/>
          </p:cNvSpPr>
          <p:nvPr>
            <p:ph type="title"/>
          </p:nvPr>
        </p:nvSpPr>
        <p:spPr>
          <a:xfrm>
            <a:off x="684212" y="358679"/>
            <a:ext cx="8534400" cy="611139"/>
          </a:xfrm>
        </p:spPr>
        <p:txBody>
          <a:bodyPr>
            <a:normAutofit fontScale="90000"/>
          </a:bodyPr>
          <a:lstStyle/>
          <a:p>
            <a:pPr marL="360363" indent="-360363">
              <a:buFont typeface="+mj-lt"/>
              <a:buAutoNum type="romanUcPeriod"/>
            </a:pPr>
            <a:r>
              <a:rPr lang="en-US">
                <a:latin typeface="Times New Roman" panose="02020603050405020304" pitchFamily="18" charset="0"/>
                <a:cs typeface="Times New Roman" panose="02020603050405020304" pitchFamily="18" charset="0"/>
              </a:rPr>
              <a:t>BÀI TOÁN</a:t>
            </a:r>
            <a:endParaRPr lang="vi-V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53F19D-0DFF-4484-9EAB-E096D55FFA93}"/>
              </a:ext>
            </a:extLst>
          </p:cNvPr>
          <p:cNvSpPr>
            <a:spLocks noGrp="1"/>
          </p:cNvSpPr>
          <p:nvPr>
            <p:ph idx="1"/>
          </p:nvPr>
        </p:nvSpPr>
        <p:spPr>
          <a:xfrm>
            <a:off x="684212" y="1043709"/>
            <a:ext cx="5522624" cy="5079999"/>
          </a:xfrm>
        </p:spPr>
        <p:txBody>
          <a:bodyPr anchor="t">
            <a:normAutofit/>
          </a:bodyPr>
          <a:lstStyle/>
          <a:p>
            <a:pPr marL="0" indent="0" algn="just">
              <a:buNone/>
            </a:pPr>
            <a:r>
              <a:rPr lang="en-US" sz="2800">
                <a:solidFill>
                  <a:schemeClr val="tx1"/>
                </a:solidFill>
                <a:latin typeface="Times New Roman" panose="02020603050405020304" pitchFamily="18" charset="0"/>
                <a:cs typeface="Times New Roman" panose="02020603050405020304" pitchFamily="18" charset="0"/>
              </a:rPr>
              <a:t>2. Giải thuật strassen</a:t>
            </a:r>
          </a:p>
          <a:p>
            <a:pPr marL="0" indent="0" algn="just">
              <a:buNone/>
            </a:pPr>
            <a:r>
              <a:rPr lang="en-US">
                <a:solidFill>
                  <a:srgbClr val="FFFF00"/>
                </a:solidFill>
              </a:rPr>
              <a:t>Giải thuật nhân ma trận Strassen là giải thuật nhân ma trận áp dụng phương pháp chia để trị. Với mỗi ma trận vuông A, B, C có kích thước n×n, chúng ta chia chúng thành 4 ma trận con, và biểu diễn tích A×B = C</a:t>
            </a:r>
          </a:p>
          <a:p>
            <a:pPr marL="0" indent="0" algn="just">
              <a:buNone/>
            </a:pPr>
            <a:r>
              <a:rPr lang="en-US">
                <a:solidFill>
                  <a:srgbClr val="FFFF00"/>
                </a:solidFill>
              </a:rPr>
              <a:t>Chúng ta chỉ cần 7 phép nhân thay vì 8 phép nhân như phương pháp nhân ma trận thông thường. Độ phức tạp của giải thuật Strassen cho bài toán nhân ma trận kích thước n*n là O(n</a:t>
            </a:r>
            <a:r>
              <a:rPr lang="en-US" baseline="30000">
                <a:solidFill>
                  <a:srgbClr val="FFFF00"/>
                </a:solidFill>
              </a:rPr>
              <a:t>log7</a:t>
            </a:r>
            <a:r>
              <a:rPr lang="en-US">
                <a:solidFill>
                  <a:srgbClr val="FFFF00"/>
                </a:solidFill>
              </a:rPr>
              <a:t>) nhanh hơn cách tiếp cận tiêu chuẩn là O(n</a:t>
            </a:r>
            <a:r>
              <a:rPr lang="en-US" baseline="30000">
                <a:solidFill>
                  <a:srgbClr val="FFFF00"/>
                </a:solidFill>
              </a:rPr>
              <a:t>3</a:t>
            </a:r>
            <a:r>
              <a:rPr lang="en-US">
                <a:solidFill>
                  <a:srgbClr val="FFFF00"/>
                </a:solidFill>
              </a:rPr>
              <a:t>)</a:t>
            </a:r>
          </a:p>
          <a:p>
            <a:pPr marL="0" indent="0" algn="just">
              <a:buNone/>
            </a:pPr>
            <a:endParaRPr lang="en-US" sz="2800">
              <a:solidFill>
                <a:schemeClr val="tx1"/>
              </a:solidFill>
              <a:latin typeface="Times New Roman" panose="02020603050405020304" pitchFamily="18" charset="0"/>
              <a:cs typeface="Times New Roman" panose="02020603050405020304" pitchFamily="18" charset="0"/>
            </a:endParaRPr>
          </a:p>
          <a:p>
            <a:pPr marL="0" indent="0" algn="just">
              <a:buNone/>
            </a:pPr>
            <a:endParaRPr lang="vi-VN" sz="280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8AE0BFC-89EB-4AAE-BA9A-05F2004CB7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4425" y="1704109"/>
            <a:ext cx="5402011" cy="3449781"/>
          </a:xfrm>
          <a:prstGeom prst="rect">
            <a:avLst/>
          </a:prstGeom>
        </p:spPr>
      </p:pic>
    </p:spTree>
    <p:extLst>
      <p:ext uri="{BB962C8B-B14F-4D97-AF65-F5344CB8AC3E}">
        <p14:creationId xmlns:p14="http://schemas.microsoft.com/office/powerpoint/2010/main" val="929668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6F07E-E868-4676-875A-DA473A08FAF7}"/>
              </a:ext>
            </a:extLst>
          </p:cNvPr>
          <p:cNvSpPr>
            <a:spLocks noGrp="1"/>
          </p:cNvSpPr>
          <p:nvPr>
            <p:ph type="title"/>
          </p:nvPr>
        </p:nvSpPr>
        <p:spPr>
          <a:xfrm>
            <a:off x="684212" y="358679"/>
            <a:ext cx="8534400" cy="611139"/>
          </a:xfrm>
        </p:spPr>
        <p:txBody>
          <a:bodyPr>
            <a:normAutofit fontScale="90000"/>
          </a:bodyPr>
          <a:lstStyle/>
          <a:p>
            <a:pPr marL="534988" indent="-534988">
              <a:buFont typeface="+mj-lt"/>
              <a:buAutoNum type="romanUcPeriod" startAt="2"/>
            </a:pPr>
            <a:r>
              <a:rPr lang="en-US">
                <a:latin typeface="Times New Roman" panose="02020603050405020304" pitchFamily="18" charset="0"/>
                <a:cs typeface="Times New Roman" panose="02020603050405020304" pitchFamily="18" charset="0"/>
              </a:rPr>
              <a:t>Hiện thực giải thuật</a:t>
            </a:r>
            <a:endParaRPr lang="vi-V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53F19D-0DFF-4484-9EAB-E096D55FFA93}"/>
              </a:ext>
            </a:extLst>
          </p:cNvPr>
          <p:cNvSpPr>
            <a:spLocks noGrp="1"/>
          </p:cNvSpPr>
          <p:nvPr>
            <p:ph idx="1"/>
          </p:nvPr>
        </p:nvSpPr>
        <p:spPr>
          <a:xfrm>
            <a:off x="684212" y="1228437"/>
            <a:ext cx="5283200" cy="2105890"/>
          </a:xfrm>
        </p:spPr>
        <p:txBody>
          <a:bodyPr anchor="t">
            <a:normAutofit/>
          </a:bodyPr>
          <a:lstStyle/>
          <a:p>
            <a:pPr marL="0" indent="0" algn="just">
              <a:buNone/>
            </a:pPr>
            <a:r>
              <a:rPr lang="en-US" sz="2800">
                <a:solidFill>
                  <a:schemeClr val="tx1"/>
                </a:solidFill>
                <a:latin typeface="Times New Roman" panose="02020603050405020304" pitchFamily="18" charset="0"/>
                <a:cs typeface="Times New Roman" panose="02020603050405020304" pitchFamily="18" charset="0"/>
              </a:rPr>
              <a:t>1. Tạo ma trận</a:t>
            </a:r>
          </a:p>
          <a:p>
            <a:pPr algn="just">
              <a:buFont typeface="Wingdings" panose="05000000000000000000" pitchFamily="2" charset="2"/>
              <a:buChar char="Ø"/>
            </a:pPr>
            <a:r>
              <a:rPr lang="en-US">
                <a:solidFill>
                  <a:srgbClr val="FFFF00"/>
                </a:solidFill>
                <a:latin typeface="Times New Roman" panose="02020603050405020304" pitchFamily="18" charset="0"/>
                <a:cs typeface="Times New Roman" panose="02020603050405020304" pitchFamily="18" charset="0"/>
              </a:rPr>
              <a:t>Cấp phát vùng nhớ cho 2 ma trận A và B với size được nhập vào từ người dùng</a:t>
            </a:r>
          </a:p>
          <a:p>
            <a:pPr marL="0" indent="0" algn="just">
              <a:buNone/>
            </a:pPr>
            <a:r>
              <a:rPr lang="en-US">
                <a:solidFill>
                  <a:srgbClr val="FFFF00"/>
                </a:solidFill>
                <a:latin typeface="Times New Roman" panose="02020603050405020304" pitchFamily="18" charset="0"/>
                <a:cs typeface="Times New Roman" panose="02020603050405020304" pitchFamily="18" charset="0"/>
              </a:rPr>
              <a:t>    Size là số nguyên lũy thừa của 2</a:t>
            </a:r>
          </a:p>
          <a:p>
            <a:pPr algn="just">
              <a:buFont typeface="Wingdings" panose="05000000000000000000" pitchFamily="2" charset="2"/>
              <a:buChar char="Ø"/>
            </a:pPr>
            <a:endParaRPr lang="en-US">
              <a:solidFill>
                <a:srgbClr val="FFFF00"/>
              </a:solidFill>
              <a:latin typeface="Times New Roman" panose="02020603050405020304" pitchFamily="18" charset="0"/>
              <a:cs typeface="Times New Roman" panose="02020603050405020304" pitchFamily="18" charset="0"/>
            </a:endParaRPr>
          </a:p>
          <a:p>
            <a:pPr marL="0" indent="0" algn="just">
              <a:buNone/>
            </a:pPr>
            <a:endParaRPr lang="en-US">
              <a:solidFill>
                <a:srgbClr val="FFFF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794DDC4-BF5B-4F3C-9A5B-804ADF220E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372" y="1662545"/>
            <a:ext cx="5283200" cy="3343564"/>
          </a:xfrm>
          <a:prstGeom prst="rect">
            <a:avLst/>
          </a:prstGeom>
        </p:spPr>
      </p:pic>
    </p:spTree>
    <p:extLst>
      <p:ext uri="{BB962C8B-B14F-4D97-AF65-F5344CB8AC3E}">
        <p14:creationId xmlns:p14="http://schemas.microsoft.com/office/powerpoint/2010/main" val="344672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6F07E-E868-4676-875A-DA473A08FAF7}"/>
              </a:ext>
            </a:extLst>
          </p:cNvPr>
          <p:cNvSpPr>
            <a:spLocks noGrp="1"/>
          </p:cNvSpPr>
          <p:nvPr>
            <p:ph type="title"/>
          </p:nvPr>
        </p:nvSpPr>
        <p:spPr>
          <a:xfrm>
            <a:off x="684212" y="358679"/>
            <a:ext cx="8534400" cy="611139"/>
          </a:xfrm>
        </p:spPr>
        <p:txBody>
          <a:bodyPr>
            <a:normAutofit fontScale="90000"/>
          </a:bodyPr>
          <a:lstStyle/>
          <a:p>
            <a:pPr marL="534988" indent="-534988">
              <a:buFont typeface="+mj-lt"/>
              <a:buAutoNum type="romanUcPeriod" startAt="2"/>
            </a:pPr>
            <a:r>
              <a:rPr lang="en-US">
                <a:latin typeface="Times New Roman" panose="02020603050405020304" pitchFamily="18" charset="0"/>
                <a:cs typeface="Times New Roman" panose="02020603050405020304" pitchFamily="18" charset="0"/>
              </a:rPr>
              <a:t>Hiện thực giải thuật</a:t>
            </a:r>
            <a:endParaRPr lang="vi-V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53F19D-0DFF-4484-9EAB-E096D55FFA93}"/>
              </a:ext>
            </a:extLst>
          </p:cNvPr>
          <p:cNvSpPr>
            <a:spLocks noGrp="1"/>
          </p:cNvSpPr>
          <p:nvPr>
            <p:ph idx="1"/>
          </p:nvPr>
        </p:nvSpPr>
        <p:spPr>
          <a:xfrm>
            <a:off x="684212" y="1256146"/>
            <a:ext cx="10436370" cy="1247591"/>
          </a:xfrm>
        </p:spPr>
        <p:txBody>
          <a:bodyPr anchor="t">
            <a:normAutofit fontScale="92500" lnSpcReduction="10000"/>
          </a:bodyPr>
          <a:lstStyle/>
          <a:p>
            <a:pPr marL="0" indent="0" algn="just">
              <a:buNone/>
            </a:pPr>
            <a:r>
              <a:rPr lang="en-US" sz="3000">
                <a:solidFill>
                  <a:schemeClr val="tx1"/>
                </a:solidFill>
                <a:latin typeface="Times New Roman" panose="02020603050405020304" pitchFamily="18" charset="0"/>
                <a:cs typeface="Times New Roman" panose="02020603050405020304" pitchFamily="18" charset="0"/>
              </a:rPr>
              <a:t>1. Tạo ma trận</a:t>
            </a:r>
          </a:p>
          <a:p>
            <a:pPr algn="just">
              <a:buFont typeface="Wingdings" panose="05000000000000000000" pitchFamily="2" charset="2"/>
              <a:buChar char="Ø"/>
            </a:pPr>
            <a:r>
              <a:rPr lang="en-US" sz="2200">
                <a:solidFill>
                  <a:srgbClr val="FFFF00"/>
                </a:solidFill>
                <a:latin typeface="Times New Roman" panose="02020603050405020304" pitchFamily="18" charset="0"/>
                <a:cs typeface="Times New Roman" panose="02020603050405020304" pitchFamily="18" charset="0"/>
              </a:rPr>
              <a:t>Tạo các phần tử cho ma trận A và B với các phần tử là các số nguyên ngẫu nhiên thuộc đoạn [-100; 100]</a:t>
            </a:r>
            <a:endParaRPr lang="vi-VN" sz="2200">
              <a:solidFill>
                <a:srgbClr val="FFFF00"/>
              </a:solidFill>
              <a:latin typeface="Times New Roman" panose="02020603050405020304" pitchFamily="18" charset="0"/>
              <a:cs typeface="Times New Roman" panose="02020603050405020304" pitchFamily="18" charset="0"/>
            </a:endParaRPr>
          </a:p>
          <a:p>
            <a:pPr marL="0" indent="0" algn="just">
              <a:buNone/>
            </a:pPr>
            <a:endParaRPr lang="en-US" sz="2800">
              <a:solidFill>
                <a:schemeClr val="tx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95A74321-A7CC-4C70-A93F-03AFD0D03D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6503" y="2576605"/>
            <a:ext cx="5411788" cy="3684628"/>
          </a:xfrm>
          <a:prstGeom prst="rect">
            <a:avLst/>
          </a:prstGeom>
        </p:spPr>
      </p:pic>
    </p:spTree>
    <p:extLst>
      <p:ext uri="{BB962C8B-B14F-4D97-AF65-F5344CB8AC3E}">
        <p14:creationId xmlns:p14="http://schemas.microsoft.com/office/powerpoint/2010/main" val="224722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6F07E-E868-4676-875A-DA473A08FAF7}"/>
              </a:ext>
            </a:extLst>
          </p:cNvPr>
          <p:cNvSpPr>
            <a:spLocks noGrp="1"/>
          </p:cNvSpPr>
          <p:nvPr>
            <p:ph type="title"/>
          </p:nvPr>
        </p:nvSpPr>
        <p:spPr>
          <a:xfrm>
            <a:off x="684212" y="358679"/>
            <a:ext cx="8534400" cy="611139"/>
          </a:xfrm>
        </p:spPr>
        <p:txBody>
          <a:bodyPr>
            <a:normAutofit fontScale="90000"/>
          </a:bodyPr>
          <a:lstStyle/>
          <a:p>
            <a:pPr marL="534988" indent="-534988">
              <a:buFont typeface="+mj-lt"/>
              <a:buAutoNum type="romanUcPeriod" startAt="2"/>
            </a:pPr>
            <a:r>
              <a:rPr lang="en-US">
                <a:latin typeface="Times New Roman" panose="02020603050405020304" pitchFamily="18" charset="0"/>
                <a:cs typeface="Times New Roman" panose="02020603050405020304" pitchFamily="18" charset="0"/>
              </a:rPr>
              <a:t>Hiện thực giải thuật</a:t>
            </a:r>
            <a:endParaRPr lang="vi-V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53F19D-0DFF-4484-9EAB-E096D55FFA93}"/>
              </a:ext>
            </a:extLst>
          </p:cNvPr>
          <p:cNvSpPr>
            <a:spLocks noGrp="1"/>
          </p:cNvSpPr>
          <p:nvPr>
            <p:ph idx="1"/>
          </p:nvPr>
        </p:nvSpPr>
        <p:spPr>
          <a:xfrm>
            <a:off x="684212" y="1256146"/>
            <a:ext cx="10436370" cy="2272145"/>
          </a:xfrm>
        </p:spPr>
        <p:txBody>
          <a:bodyPr anchor="t">
            <a:normAutofit lnSpcReduction="10000"/>
          </a:bodyPr>
          <a:lstStyle/>
          <a:p>
            <a:pPr marL="0" indent="0" algn="just">
              <a:buNone/>
            </a:pPr>
            <a:r>
              <a:rPr lang="en-US" sz="2800">
                <a:solidFill>
                  <a:schemeClr val="tx1"/>
                </a:solidFill>
                <a:latin typeface="Times New Roman" panose="02020603050405020304" pitchFamily="18" charset="0"/>
                <a:cs typeface="Times New Roman" panose="02020603050405020304" pitchFamily="18" charset="0"/>
              </a:rPr>
              <a:t>2. Nhân ma trận với Strassen</a:t>
            </a:r>
          </a:p>
          <a:p>
            <a:pPr algn="just">
              <a:buFont typeface="Wingdings" panose="05000000000000000000" pitchFamily="2" charset="2"/>
              <a:buChar char="Ø"/>
            </a:pPr>
            <a:r>
              <a:rPr lang="en-US">
                <a:solidFill>
                  <a:srgbClr val="FFFF00"/>
                </a:solidFill>
                <a:latin typeface="Times New Roman" panose="02020603050405020304" pitchFamily="18" charset="0"/>
                <a:cs typeface="Times New Roman" panose="02020603050405020304" pitchFamily="18" charset="0"/>
              </a:rPr>
              <a:t>Với  các ma trận ban đầu A , B, C, với mỗi ma trận, lần lượt chia nhỏ chúng thành 4 ma trận con </a:t>
            </a:r>
          </a:p>
          <a:p>
            <a:pPr marL="534988" algn="just">
              <a:buFont typeface="Arial" panose="020B0604020202020204" pitchFamily="34" charset="0"/>
              <a:buChar char="•"/>
            </a:pPr>
            <a:r>
              <a:rPr lang="en-US">
                <a:solidFill>
                  <a:srgbClr val="FFFF00"/>
                </a:solidFill>
                <a:latin typeface="Times New Roman" panose="02020603050405020304" pitchFamily="18" charset="0"/>
                <a:cs typeface="Times New Roman" panose="02020603050405020304" pitchFamily="18" charset="0"/>
              </a:rPr>
              <a:t>Ma trận A được chia nhỏ thành a11, a12, a21, a22</a:t>
            </a:r>
          </a:p>
          <a:p>
            <a:pPr marL="534988" algn="just">
              <a:buFont typeface="Arial" panose="020B0604020202020204" pitchFamily="34" charset="0"/>
              <a:buChar char="•"/>
            </a:pPr>
            <a:r>
              <a:rPr lang="en-US">
                <a:solidFill>
                  <a:srgbClr val="FFFF00"/>
                </a:solidFill>
                <a:latin typeface="Times New Roman" panose="02020603050405020304" pitchFamily="18" charset="0"/>
                <a:cs typeface="Times New Roman" panose="02020603050405020304" pitchFamily="18" charset="0"/>
              </a:rPr>
              <a:t>Ma trận B được chia nhỏ thành b11, b12, b21, b22</a:t>
            </a:r>
          </a:p>
          <a:p>
            <a:pPr marL="534988" algn="just">
              <a:buFont typeface="Arial" panose="020B0604020202020204" pitchFamily="34" charset="0"/>
              <a:buChar char="•"/>
            </a:pPr>
            <a:r>
              <a:rPr lang="en-US">
                <a:solidFill>
                  <a:srgbClr val="FFFF00"/>
                </a:solidFill>
                <a:latin typeface="Times New Roman" panose="02020603050405020304" pitchFamily="18" charset="0"/>
                <a:cs typeface="Times New Roman" panose="02020603050405020304" pitchFamily="18" charset="0"/>
              </a:rPr>
              <a:t>Ma trận C được chia nhỏ thành c11, c12, c21, c22</a:t>
            </a:r>
          </a:p>
        </p:txBody>
      </p:sp>
      <p:pic>
        <p:nvPicPr>
          <p:cNvPr id="4" name="Picture 3">
            <a:extLst>
              <a:ext uri="{FF2B5EF4-FFF2-40B4-BE49-F238E27FC236}">
                <a16:creationId xmlns:a16="http://schemas.microsoft.com/office/drawing/2014/main" id="{ABB28102-4F04-4A1B-8F12-457F36775C7F}"/>
              </a:ext>
            </a:extLst>
          </p:cNvPr>
          <p:cNvPicPr>
            <a:picLocks noChangeAspect="1"/>
          </p:cNvPicPr>
          <p:nvPr/>
        </p:nvPicPr>
        <p:blipFill>
          <a:blip r:embed="rId2"/>
          <a:stretch>
            <a:fillRect/>
          </a:stretch>
        </p:blipFill>
        <p:spPr>
          <a:xfrm>
            <a:off x="3728082" y="3722255"/>
            <a:ext cx="4348629" cy="2492401"/>
          </a:xfrm>
          <a:prstGeom prst="rect">
            <a:avLst/>
          </a:prstGeom>
        </p:spPr>
      </p:pic>
    </p:spTree>
    <p:extLst>
      <p:ext uri="{BB962C8B-B14F-4D97-AF65-F5344CB8AC3E}">
        <p14:creationId xmlns:p14="http://schemas.microsoft.com/office/powerpoint/2010/main" val="2142750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6F07E-E868-4676-875A-DA473A08FAF7}"/>
              </a:ext>
            </a:extLst>
          </p:cNvPr>
          <p:cNvSpPr>
            <a:spLocks noGrp="1"/>
          </p:cNvSpPr>
          <p:nvPr>
            <p:ph type="title"/>
          </p:nvPr>
        </p:nvSpPr>
        <p:spPr>
          <a:xfrm>
            <a:off x="684212" y="358679"/>
            <a:ext cx="8534400" cy="611139"/>
          </a:xfrm>
        </p:spPr>
        <p:txBody>
          <a:bodyPr>
            <a:normAutofit fontScale="90000"/>
          </a:bodyPr>
          <a:lstStyle/>
          <a:p>
            <a:pPr marL="534988" indent="-534988">
              <a:buFont typeface="+mj-lt"/>
              <a:buAutoNum type="romanUcPeriod" startAt="2"/>
            </a:pPr>
            <a:r>
              <a:rPr lang="en-US">
                <a:latin typeface="Times New Roman" panose="02020603050405020304" pitchFamily="18" charset="0"/>
                <a:cs typeface="Times New Roman" panose="02020603050405020304" pitchFamily="18" charset="0"/>
              </a:rPr>
              <a:t>Hiện thực giải thuật</a:t>
            </a:r>
            <a:endParaRPr lang="vi-V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53F19D-0DFF-4484-9EAB-E096D55FFA93}"/>
              </a:ext>
            </a:extLst>
          </p:cNvPr>
          <p:cNvSpPr>
            <a:spLocks noGrp="1"/>
          </p:cNvSpPr>
          <p:nvPr>
            <p:ph idx="1"/>
          </p:nvPr>
        </p:nvSpPr>
        <p:spPr>
          <a:xfrm>
            <a:off x="684213" y="1256145"/>
            <a:ext cx="5864370" cy="4571999"/>
          </a:xfrm>
        </p:spPr>
        <p:txBody>
          <a:bodyPr anchor="t">
            <a:normAutofit/>
          </a:bodyPr>
          <a:lstStyle/>
          <a:p>
            <a:pPr marL="0" indent="0" algn="just">
              <a:buNone/>
            </a:pPr>
            <a:r>
              <a:rPr lang="en-US" sz="2800">
                <a:solidFill>
                  <a:schemeClr val="tx1"/>
                </a:solidFill>
                <a:latin typeface="Times New Roman" panose="02020603050405020304" pitchFamily="18" charset="0"/>
                <a:cs typeface="Times New Roman" panose="02020603050405020304" pitchFamily="18" charset="0"/>
              </a:rPr>
              <a:t>2. Nhân ma trận với Strassen</a:t>
            </a:r>
          </a:p>
          <a:p>
            <a:pPr algn="just">
              <a:buFont typeface="Wingdings" panose="05000000000000000000" pitchFamily="2" charset="2"/>
              <a:buChar char="Ø"/>
            </a:pPr>
            <a:r>
              <a:rPr lang="en-US">
                <a:solidFill>
                  <a:srgbClr val="FFFF00"/>
                </a:solidFill>
                <a:latin typeface="Times New Roman" panose="02020603050405020304" pitchFamily="18" charset="0"/>
                <a:cs typeface="Times New Roman" panose="02020603050405020304" pitchFamily="18" charset="0"/>
              </a:rPr>
              <a:t>Lần lượt gọi đệ quy và tính toán các biểu thức từ p1 tới p7 theo công thức</a:t>
            </a:r>
          </a:p>
          <a:p>
            <a:pPr algn="just">
              <a:buFont typeface="Arial" panose="020B0604020202020204" pitchFamily="34" charset="0"/>
              <a:buChar char="•"/>
            </a:pPr>
            <a:r>
              <a:rPr lang="en-US">
                <a:solidFill>
                  <a:srgbClr val="FFFF00"/>
                </a:solidFill>
                <a:latin typeface="Times New Roman" panose="02020603050405020304" pitchFamily="18" charset="0"/>
                <a:cs typeface="Times New Roman" panose="02020603050405020304" pitchFamily="18" charset="0"/>
              </a:rPr>
              <a:t>p1 = a11 * (b12 – b22)</a:t>
            </a:r>
          </a:p>
          <a:p>
            <a:pPr algn="just">
              <a:buFont typeface="Arial" panose="020B0604020202020204" pitchFamily="34" charset="0"/>
              <a:buChar char="•"/>
            </a:pPr>
            <a:r>
              <a:rPr lang="en-US">
                <a:solidFill>
                  <a:srgbClr val="FFFF00"/>
                </a:solidFill>
                <a:latin typeface="Times New Roman" panose="02020603050405020304" pitchFamily="18" charset="0"/>
                <a:cs typeface="Times New Roman" panose="02020603050405020304" pitchFamily="18" charset="0"/>
              </a:rPr>
              <a:t>p2 = (a11 + a12) * b22</a:t>
            </a:r>
          </a:p>
          <a:p>
            <a:pPr algn="just">
              <a:buFont typeface="Arial" panose="020B0604020202020204" pitchFamily="34" charset="0"/>
              <a:buChar char="•"/>
            </a:pPr>
            <a:r>
              <a:rPr lang="en-US">
                <a:solidFill>
                  <a:srgbClr val="FFFF00"/>
                </a:solidFill>
                <a:latin typeface="Times New Roman" panose="02020603050405020304" pitchFamily="18" charset="0"/>
                <a:cs typeface="Times New Roman" panose="02020603050405020304" pitchFamily="18" charset="0"/>
              </a:rPr>
              <a:t>p3 = </a:t>
            </a:r>
            <a:r>
              <a:rPr lang="vi-VN">
                <a:solidFill>
                  <a:srgbClr val="FFFF00"/>
                </a:solidFill>
                <a:latin typeface="Times New Roman" panose="02020603050405020304" pitchFamily="18" charset="0"/>
                <a:cs typeface="Times New Roman" panose="02020603050405020304" pitchFamily="18" charset="0"/>
              </a:rPr>
              <a:t>(a21 + a22) * b11</a:t>
            </a:r>
          </a:p>
          <a:p>
            <a:pPr algn="just">
              <a:buFont typeface="Arial" panose="020B0604020202020204" pitchFamily="34" charset="0"/>
              <a:buChar char="•"/>
            </a:pPr>
            <a:r>
              <a:rPr lang="vi-VN">
                <a:solidFill>
                  <a:srgbClr val="FFFF00"/>
                </a:solidFill>
                <a:latin typeface="Times New Roman" panose="02020603050405020304" pitchFamily="18" charset="0"/>
                <a:cs typeface="Times New Roman" panose="02020603050405020304" pitchFamily="18" charset="0"/>
              </a:rPr>
              <a:t>p4 = (a22) * (b21 - b11)</a:t>
            </a:r>
          </a:p>
          <a:p>
            <a:pPr algn="just">
              <a:buFont typeface="Arial" panose="020B0604020202020204" pitchFamily="34" charset="0"/>
              <a:buChar char="•"/>
            </a:pPr>
            <a:r>
              <a:rPr lang="pt-BR">
                <a:solidFill>
                  <a:srgbClr val="FFFF00"/>
                </a:solidFill>
                <a:latin typeface="Times New Roman" panose="02020603050405020304" pitchFamily="18" charset="0"/>
                <a:cs typeface="Times New Roman" panose="02020603050405020304" pitchFamily="18" charset="0"/>
              </a:rPr>
              <a:t>p5 = (a11 + a22) * (b11 + b22)</a:t>
            </a:r>
          </a:p>
          <a:p>
            <a:pPr algn="just">
              <a:buFont typeface="Arial" panose="020B0604020202020204" pitchFamily="34" charset="0"/>
              <a:buChar char="•"/>
            </a:pPr>
            <a:r>
              <a:rPr lang="pt-BR">
                <a:solidFill>
                  <a:srgbClr val="FFFF00"/>
                </a:solidFill>
                <a:latin typeface="Times New Roman" panose="02020603050405020304" pitchFamily="18" charset="0"/>
                <a:cs typeface="Times New Roman" panose="02020603050405020304" pitchFamily="18" charset="0"/>
              </a:rPr>
              <a:t>p6 = (a12 - a22) * (b21 + b22)</a:t>
            </a:r>
          </a:p>
          <a:p>
            <a:pPr algn="just">
              <a:buFont typeface="Arial" panose="020B0604020202020204" pitchFamily="34" charset="0"/>
              <a:buChar char="•"/>
            </a:pPr>
            <a:r>
              <a:rPr lang="pt-BR">
                <a:solidFill>
                  <a:srgbClr val="FFFF00"/>
                </a:solidFill>
                <a:latin typeface="Times New Roman" panose="02020603050405020304" pitchFamily="18" charset="0"/>
                <a:cs typeface="Times New Roman" panose="02020603050405020304" pitchFamily="18" charset="0"/>
              </a:rPr>
              <a:t>p7 = (a11 - a21) * (b11 + b12)</a:t>
            </a:r>
            <a:endParaRPr lang="en-US">
              <a:solidFill>
                <a:srgbClr val="FFFF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a:solidFill>
                <a:srgbClr val="FFFF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66CAA12-B6BA-43F9-B7BC-17FB6FCB609B}"/>
              </a:ext>
            </a:extLst>
          </p:cNvPr>
          <p:cNvPicPr>
            <a:picLocks noChangeAspect="1"/>
          </p:cNvPicPr>
          <p:nvPr/>
        </p:nvPicPr>
        <p:blipFill>
          <a:blip r:embed="rId2"/>
          <a:stretch>
            <a:fillRect/>
          </a:stretch>
        </p:blipFill>
        <p:spPr>
          <a:xfrm>
            <a:off x="6735978" y="1573014"/>
            <a:ext cx="4965267" cy="4698476"/>
          </a:xfrm>
          <a:prstGeom prst="rect">
            <a:avLst/>
          </a:prstGeom>
        </p:spPr>
      </p:pic>
    </p:spTree>
    <p:extLst>
      <p:ext uri="{BB962C8B-B14F-4D97-AF65-F5344CB8AC3E}">
        <p14:creationId xmlns:p14="http://schemas.microsoft.com/office/powerpoint/2010/main" val="824046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6F07E-E868-4676-875A-DA473A08FAF7}"/>
              </a:ext>
            </a:extLst>
          </p:cNvPr>
          <p:cNvSpPr>
            <a:spLocks noGrp="1"/>
          </p:cNvSpPr>
          <p:nvPr>
            <p:ph type="title"/>
          </p:nvPr>
        </p:nvSpPr>
        <p:spPr>
          <a:xfrm>
            <a:off x="684212" y="358679"/>
            <a:ext cx="8534400" cy="611139"/>
          </a:xfrm>
        </p:spPr>
        <p:txBody>
          <a:bodyPr>
            <a:normAutofit fontScale="90000"/>
          </a:bodyPr>
          <a:lstStyle/>
          <a:p>
            <a:pPr marL="534988" indent="-534988">
              <a:buFont typeface="+mj-lt"/>
              <a:buAutoNum type="romanUcPeriod" startAt="2"/>
            </a:pPr>
            <a:r>
              <a:rPr lang="en-US">
                <a:latin typeface="Times New Roman" panose="02020603050405020304" pitchFamily="18" charset="0"/>
                <a:cs typeface="Times New Roman" panose="02020603050405020304" pitchFamily="18" charset="0"/>
              </a:rPr>
              <a:t>Hiện thực giải thuật</a:t>
            </a:r>
            <a:endParaRPr lang="vi-V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53F19D-0DFF-4484-9EAB-E096D55FFA93}"/>
              </a:ext>
            </a:extLst>
          </p:cNvPr>
          <p:cNvSpPr>
            <a:spLocks noGrp="1"/>
          </p:cNvSpPr>
          <p:nvPr>
            <p:ph idx="1"/>
          </p:nvPr>
        </p:nvSpPr>
        <p:spPr>
          <a:xfrm>
            <a:off x="684213" y="1256146"/>
            <a:ext cx="5180878" cy="3870036"/>
          </a:xfrm>
        </p:spPr>
        <p:txBody>
          <a:bodyPr anchor="t">
            <a:normAutofit/>
          </a:bodyPr>
          <a:lstStyle/>
          <a:p>
            <a:pPr marL="0" indent="0" algn="just">
              <a:buNone/>
            </a:pPr>
            <a:r>
              <a:rPr lang="en-US" sz="2800">
                <a:solidFill>
                  <a:schemeClr val="tx1"/>
                </a:solidFill>
                <a:latin typeface="Times New Roman" panose="02020603050405020304" pitchFamily="18" charset="0"/>
                <a:cs typeface="Times New Roman" panose="02020603050405020304" pitchFamily="18" charset="0"/>
              </a:rPr>
              <a:t>2. Nhân ma trận với Strassen</a:t>
            </a:r>
          </a:p>
          <a:p>
            <a:pPr algn="just">
              <a:buFont typeface="Wingdings" panose="05000000000000000000" pitchFamily="2" charset="2"/>
              <a:buChar char="Ø"/>
            </a:pPr>
            <a:r>
              <a:rPr lang="en-US">
                <a:solidFill>
                  <a:srgbClr val="FFFF00"/>
                </a:solidFill>
                <a:latin typeface="Times New Roman" panose="02020603050405020304" pitchFamily="18" charset="0"/>
                <a:cs typeface="Times New Roman" panose="02020603050405020304" pitchFamily="18" charset="0"/>
              </a:rPr>
              <a:t>Tính toán các biểu thức c11, c12, c22, c22 của ma trận C từ các biểu thức p1 đến p7</a:t>
            </a:r>
          </a:p>
          <a:p>
            <a:pPr algn="just">
              <a:buFont typeface="Arial" panose="020B0604020202020204" pitchFamily="34" charset="0"/>
              <a:buChar char="•"/>
            </a:pPr>
            <a:r>
              <a:rPr lang="nn-NO">
                <a:solidFill>
                  <a:srgbClr val="FFFF00"/>
                </a:solidFill>
                <a:latin typeface="Times New Roman" panose="02020603050405020304" pitchFamily="18" charset="0"/>
                <a:cs typeface="Times New Roman" panose="02020603050405020304" pitchFamily="18" charset="0"/>
              </a:rPr>
              <a:t>c11 = p5 + p4 + p6 - p2</a:t>
            </a:r>
          </a:p>
          <a:p>
            <a:pPr algn="just">
              <a:buFont typeface="Arial" panose="020B0604020202020204" pitchFamily="34" charset="0"/>
              <a:buChar char="•"/>
            </a:pPr>
            <a:r>
              <a:rPr lang="vi-VN">
                <a:solidFill>
                  <a:srgbClr val="FFFF00"/>
                </a:solidFill>
                <a:latin typeface="Times New Roman" panose="02020603050405020304" pitchFamily="18" charset="0"/>
                <a:cs typeface="Times New Roman" panose="02020603050405020304" pitchFamily="18" charset="0"/>
              </a:rPr>
              <a:t>c12 = p1 + p2</a:t>
            </a:r>
          </a:p>
          <a:p>
            <a:pPr algn="just">
              <a:buFont typeface="Arial" panose="020B0604020202020204" pitchFamily="34" charset="0"/>
              <a:buChar char="•"/>
            </a:pPr>
            <a:r>
              <a:rPr lang="vi-VN">
                <a:solidFill>
                  <a:srgbClr val="FFFF00"/>
                </a:solidFill>
                <a:latin typeface="Times New Roman" panose="02020603050405020304" pitchFamily="18" charset="0"/>
                <a:cs typeface="Times New Roman" panose="02020603050405020304" pitchFamily="18" charset="0"/>
              </a:rPr>
              <a:t>c21 = p3 + p4</a:t>
            </a:r>
          </a:p>
          <a:p>
            <a:pPr algn="just">
              <a:buFont typeface="Arial" panose="020B0604020202020204" pitchFamily="34" charset="0"/>
              <a:buChar char="•"/>
            </a:pPr>
            <a:r>
              <a:rPr lang="nn-NO">
                <a:solidFill>
                  <a:srgbClr val="FFFF00"/>
                </a:solidFill>
                <a:latin typeface="Times New Roman" panose="02020603050405020304" pitchFamily="18" charset="0"/>
                <a:cs typeface="Times New Roman" panose="02020603050405020304" pitchFamily="18" charset="0"/>
              </a:rPr>
              <a:t>c22 = p1 + p5 - p3 - p7</a:t>
            </a:r>
          </a:p>
          <a:p>
            <a:pPr marL="0" indent="0" algn="just">
              <a:buNone/>
            </a:pPr>
            <a:endParaRPr lang="en-US">
              <a:solidFill>
                <a:srgbClr val="FFFF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a:solidFill>
                <a:srgbClr val="FFFF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8C17FAD-4B93-41C8-B8C0-DDDA8D26E4AA}"/>
              </a:ext>
            </a:extLst>
          </p:cNvPr>
          <p:cNvPicPr>
            <a:picLocks noChangeAspect="1"/>
          </p:cNvPicPr>
          <p:nvPr/>
        </p:nvPicPr>
        <p:blipFill>
          <a:blip r:embed="rId2"/>
          <a:stretch>
            <a:fillRect/>
          </a:stretch>
        </p:blipFill>
        <p:spPr>
          <a:xfrm>
            <a:off x="6326911" y="1841677"/>
            <a:ext cx="5485990" cy="3284505"/>
          </a:xfrm>
          <a:prstGeom prst="rect">
            <a:avLst/>
          </a:prstGeom>
        </p:spPr>
      </p:pic>
    </p:spTree>
    <p:extLst>
      <p:ext uri="{BB962C8B-B14F-4D97-AF65-F5344CB8AC3E}">
        <p14:creationId xmlns:p14="http://schemas.microsoft.com/office/powerpoint/2010/main" val="396676395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285</TotalTime>
  <Words>1080</Words>
  <Application>Microsoft Office PowerPoint</Application>
  <PresentationFormat>Widescreen</PresentationFormat>
  <Paragraphs>119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Century Gothic</vt:lpstr>
      <vt:lpstr>Tahoma</vt:lpstr>
      <vt:lpstr>Times New Roman</vt:lpstr>
      <vt:lpstr>Wingdings</vt:lpstr>
      <vt:lpstr>Wingdings 3</vt:lpstr>
      <vt:lpstr>Slice</vt:lpstr>
      <vt:lpstr>Đại học bách khoa - ĐHQG TPHCM </vt:lpstr>
      <vt:lpstr>Mục lục</vt:lpstr>
      <vt:lpstr>BÀI TOÁN</vt:lpstr>
      <vt:lpstr>BÀI TOÁN</vt:lpstr>
      <vt:lpstr>Hiện thực giải thuật</vt:lpstr>
      <vt:lpstr>Hiện thực giải thuật</vt:lpstr>
      <vt:lpstr>Hiện thực giải thuật</vt:lpstr>
      <vt:lpstr>Hiện thực giải thuật</vt:lpstr>
      <vt:lpstr>Hiện thực giải thuật</vt:lpstr>
      <vt:lpstr>Hiện thực giải thuật</vt:lpstr>
      <vt:lpstr>Hiện thực giải thuật</vt:lpstr>
      <vt:lpstr>Phân tích và đánh giá</vt:lpstr>
      <vt:lpstr>Phân tích và đánh giá</vt:lpstr>
      <vt:lpstr>Phân tích và đánh giá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TẬP LỚN</dc:title>
  <dc:creator>Khoa Nguyễn</dc:creator>
  <cp:lastModifiedBy>Khoa Nguyễn</cp:lastModifiedBy>
  <cp:revision>19</cp:revision>
  <dcterms:created xsi:type="dcterms:W3CDTF">2021-06-14T14:43:29Z</dcterms:created>
  <dcterms:modified xsi:type="dcterms:W3CDTF">2021-06-15T08:04:28Z</dcterms:modified>
</cp:coreProperties>
</file>