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1"/>
  </p:notesMasterIdLst>
  <p:sldIdLst>
    <p:sldId id="256" r:id="rId2"/>
    <p:sldId id="259" r:id="rId3"/>
    <p:sldId id="257" r:id="rId4"/>
    <p:sldId id="260" r:id="rId5"/>
    <p:sldId id="261" r:id="rId6"/>
    <p:sldId id="262" r:id="rId7"/>
    <p:sldId id="264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72" autoAdjust="0"/>
  </p:normalViewPr>
  <p:slideViewPr>
    <p:cSldViewPr snapToGrid="0">
      <p:cViewPr varScale="1">
        <p:scale>
          <a:sx n="61" d="100"/>
          <a:sy n="61" d="100"/>
        </p:scale>
        <p:origin x="1656" y="72"/>
      </p:cViewPr>
      <p:guideLst/>
    </p:cSldViewPr>
  </p:slideViewPr>
  <p:notesTextViewPr>
    <p:cViewPr>
      <p:scale>
        <a:sx n="1" d="1"/>
        <a:sy n="1" d="1"/>
      </p:scale>
      <p:origin x="0" y="-6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FA3E14-86F8-427F-8A58-D881AC09BD2F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1" csCatId="accent1" phldr="1"/>
      <dgm:spPr/>
    </dgm:pt>
    <dgm:pt modelId="{FD134F86-2B0A-42FE-866D-BEF9592AD5B3}">
      <dgm:prSet phldrT="[Text]"/>
      <dgm:spPr/>
      <dgm:t>
        <a:bodyPr/>
        <a:lstStyle/>
        <a:p>
          <a:r>
            <a:rPr lang="en-US"/>
            <a:t>Tổng quan về đề tài</a:t>
          </a:r>
        </a:p>
      </dgm:t>
    </dgm:pt>
    <dgm:pt modelId="{BE7CEFCE-9904-4851-B1BF-128733E14C72}" type="parTrans" cxnId="{9D141A7A-2957-490C-A472-7846BA1DF73A}">
      <dgm:prSet/>
      <dgm:spPr/>
      <dgm:t>
        <a:bodyPr/>
        <a:lstStyle/>
        <a:p>
          <a:endParaRPr lang="en-US"/>
        </a:p>
      </dgm:t>
    </dgm:pt>
    <dgm:pt modelId="{4884A2A3-EB30-4C70-A60D-0F467CBA3989}" type="sibTrans" cxnId="{9D141A7A-2957-490C-A472-7846BA1DF73A}">
      <dgm:prSet/>
      <dgm:spPr/>
      <dgm:t>
        <a:bodyPr/>
        <a:lstStyle/>
        <a:p>
          <a:endParaRPr lang="en-US"/>
        </a:p>
      </dgm:t>
    </dgm:pt>
    <dgm:pt modelId="{06638F52-4C5C-49AB-9A23-4A6348DECC5E}">
      <dgm:prSet/>
      <dgm:spPr/>
      <dgm:t>
        <a:bodyPr/>
        <a:lstStyle/>
        <a:p>
          <a:r>
            <a:rPr lang="en-US"/>
            <a:t>Nội dung thực hiện</a:t>
          </a:r>
        </a:p>
      </dgm:t>
    </dgm:pt>
    <dgm:pt modelId="{DF8FA250-D1D5-4024-ABB1-5F38C1505275}" type="parTrans" cxnId="{6EF024DA-E81E-4B1F-8E2B-5804C492BB41}">
      <dgm:prSet/>
      <dgm:spPr/>
      <dgm:t>
        <a:bodyPr/>
        <a:lstStyle/>
        <a:p>
          <a:endParaRPr lang="en-US"/>
        </a:p>
      </dgm:t>
    </dgm:pt>
    <dgm:pt modelId="{0D83D8A8-3AFC-4125-8ADA-1133D91C30AB}" type="sibTrans" cxnId="{6EF024DA-E81E-4B1F-8E2B-5804C492BB41}">
      <dgm:prSet/>
      <dgm:spPr/>
      <dgm:t>
        <a:bodyPr/>
        <a:lstStyle/>
        <a:p>
          <a:endParaRPr lang="en-US"/>
        </a:p>
      </dgm:t>
    </dgm:pt>
    <dgm:pt modelId="{2DBE9E92-513C-4B16-9F9E-7ED7D40D8675}">
      <dgm:prSet/>
      <dgm:spPr/>
      <dgm:t>
        <a:bodyPr/>
        <a:lstStyle/>
        <a:p>
          <a:r>
            <a:rPr lang="en-US"/>
            <a:t>Kết luận</a:t>
          </a:r>
        </a:p>
      </dgm:t>
    </dgm:pt>
    <dgm:pt modelId="{3BD9CEB3-E6F0-438F-A148-C4E50D7F6C3B}" type="parTrans" cxnId="{0D73E6A9-6F01-429C-B111-B19F2AD0F9DD}">
      <dgm:prSet/>
      <dgm:spPr/>
      <dgm:t>
        <a:bodyPr/>
        <a:lstStyle/>
        <a:p>
          <a:endParaRPr lang="en-US"/>
        </a:p>
      </dgm:t>
    </dgm:pt>
    <dgm:pt modelId="{67D9A21E-08E5-4510-BDE0-77E33CA1932D}" type="sibTrans" cxnId="{0D73E6A9-6F01-429C-B111-B19F2AD0F9DD}">
      <dgm:prSet/>
      <dgm:spPr/>
      <dgm:t>
        <a:bodyPr/>
        <a:lstStyle/>
        <a:p>
          <a:endParaRPr lang="en-US"/>
        </a:p>
      </dgm:t>
    </dgm:pt>
    <dgm:pt modelId="{929231F7-FE56-494F-9865-AD046EB26813}">
      <dgm:prSet/>
      <dgm:spPr/>
      <dgm:t>
        <a:bodyPr/>
        <a:lstStyle/>
        <a:p>
          <a:r>
            <a:rPr lang="en-US"/>
            <a:t>Demo website</a:t>
          </a:r>
        </a:p>
      </dgm:t>
    </dgm:pt>
    <dgm:pt modelId="{E9D097B8-79B2-4CF2-AF93-9C83AEF7D0E1}" type="parTrans" cxnId="{2281F654-6627-40DD-8E86-CD875D564803}">
      <dgm:prSet/>
      <dgm:spPr/>
      <dgm:t>
        <a:bodyPr/>
        <a:lstStyle/>
        <a:p>
          <a:endParaRPr lang="en-US"/>
        </a:p>
      </dgm:t>
    </dgm:pt>
    <dgm:pt modelId="{BBCB444E-9EFA-4409-8760-E63CC46E2F7F}" type="sibTrans" cxnId="{2281F654-6627-40DD-8E86-CD875D564803}">
      <dgm:prSet/>
      <dgm:spPr/>
      <dgm:t>
        <a:bodyPr/>
        <a:lstStyle/>
        <a:p>
          <a:endParaRPr lang="en-US"/>
        </a:p>
      </dgm:t>
    </dgm:pt>
    <dgm:pt modelId="{9D9EB2E7-CB85-4B3A-8DC7-C05650D9EB03}" type="pres">
      <dgm:prSet presAssocID="{E8FA3E14-86F8-427F-8A58-D881AC09BD2F}" presName="Name0" presStyleCnt="0">
        <dgm:presLayoutVars>
          <dgm:chMax val="7"/>
          <dgm:chPref val="7"/>
          <dgm:dir/>
        </dgm:presLayoutVars>
      </dgm:prSet>
      <dgm:spPr/>
    </dgm:pt>
    <dgm:pt modelId="{65D06B36-EADD-40D7-8705-88A297AEDF20}" type="pres">
      <dgm:prSet presAssocID="{E8FA3E14-86F8-427F-8A58-D881AC09BD2F}" presName="Name1" presStyleCnt="0"/>
      <dgm:spPr/>
    </dgm:pt>
    <dgm:pt modelId="{7BEC3656-599F-4E3A-B086-A6C65A437079}" type="pres">
      <dgm:prSet presAssocID="{E8FA3E14-86F8-427F-8A58-D881AC09BD2F}" presName="cycle" presStyleCnt="0"/>
      <dgm:spPr/>
    </dgm:pt>
    <dgm:pt modelId="{6ADAE5A3-3113-4612-BEC0-B998EA1915C7}" type="pres">
      <dgm:prSet presAssocID="{E8FA3E14-86F8-427F-8A58-D881AC09BD2F}" presName="srcNode" presStyleLbl="node1" presStyleIdx="0" presStyleCnt="4"/>
      <dgm:spPr/>
    </dgm:pt>
    <dgm:pt modelId="{50966E7D-91C6-44EF-9645-F377BF611989}" type="pres">
      <dgm:prSet presAssocID="{E8FA3E14-86F8-427F-8A58-D881AC09BD2F}" presName="conn" presStyleLbl="parChTrans1D2" presStyleIdx="0" presStyleCnt="1"/>
      <dgm:spPr/>
    </dgm:pt>
    <dgm:pt modelId="{8847F5C2-4410-4885-86D2-A5655FCF62C9}" type="pres">
      <dgm:prSet presAssocID="{E8FA3E14-86F8-427F-8A58-D881AC09BD2F}" presName="extraNode" presStyleLbl="node1" presStyleIdx="0" presStyleCnt="4"/>
      <dgm:spPr/>
    </dgm:pt>
    <dgm:pt modelId="{E315722D-79DB-49AC-8014-A8E32DD060F6}" type="pres">
      <dgm:prSet presAssocID="{E8FA3E14-86F8-427F-8A58-D881AC09BD2F}" presName="dstNode" presStyleLbl="node1" presStyleIdx="0" presStyleCnt="4"/>
      <dgm:spPr/>
    </dgm:pt>
    <dgm:pt modelId="{1BBE9082-F0D6-44E1-A691-E3973982DFBC}" type="pres">
      <dgm:prSet presAssocID="{FD134F86-2B0A-42FE-866D-BEF9592AD5B3}" presName="text_1" presStyleLbl="node1" presStyleIdx="0" presStyleCnt="4">
        <dgm:presLayoutVars>
          <dgm:bulletEnabled val="1"/>
        </dgm:presLayoutVars>
      </dgm:prSet>
      <dgm:spPr/>
    </dgm:pt>
    <dgm:pt modelId="{BB889259-CA96-41E6-BE3C-75DA43DDDD3E}" type="pres">
      <dgm:prSet presAssocID="{FD134F86-2B0A-42FE-866D-BEF9592AD5B3}" presName="accent_1" presStyleCnt="0"/>
      <dgm:spPr/>
    </dgm:pt>
    <dgm:pt modelId="{3C7D45AC-886C-438B-97C8-3B3B4BE1307F}" type="pres">
      <dgm:prSet presAssocID="{FD134F86-2B0A-42FE-866D-BEF9592AD5B3}" presName="accentRepeatNode" presStyleLbl="solidFgAcc1" presStyleIdx="0" presStyleCnt="4"/>
      <dgm:spPr/>
    </dgm:pt>
    <dgm:pt modelId="{8DC829E2-C1AD-40BF-AB74-8083A9FAB769}" type="pres">
      <dgm:prSet presAssocID="{06638F52-4C5C-49AB-9A23-4A6348DECC5E}" presName="text_2" presStyleLbl="node1" presStyleIdx="1" presStyleCnt="4">
        <dgm:presLayoutVars>
          <dgm:bulletEnabled val="1"/>
        </dgm:presLayoutVars>
      </dgm:prSet>
      <dgm:spPr/>
    </dgm:pt>
    <dgm:pt modelId="{8FFDF121-EA59-4EBB-8D97-AAA3DEB68494}" type="pres">
      <dgm:prSet presAssocID="{06638F52-4C5C-49AB-9A23-4A6348DECC5E}" presName="accent_2" presStyleCnt="0"/>
      <dgm:spPr/>
    </dgm:pt>
    <dgm:pt modelId="{B87D6731-BE46-4210-A01A-99A9A09EC079}" type="pres">
      <dgm:prSet presAssocID="{06638F52-4C5C-49AB-9A23-4A6348DECC5E}" presName="accentRepeatNode" presStyleLbl="solidFgAcc1" presStyleIdx="1" presStyleCnt="4"/>
      <dgm:spPr/>
    </dgm:pt>
    <dgm:pt modelId="{2F393242-9560-4907-B19B-75CAE0802E89}" type="pres">
      <dgm:prSet presAssocID="{2DBE9E92-513C-4B16-9F9E-7ED7D40D8675}" presName="text_3" presStyleLbl="node1" presStyleIdx="2" presStyleCnt="4">
        <dgm:presLayoutVars>
          <dgm:bulletEnabled val="1"/>
        </dgm:presLayoutVars>
      </dgm:prSet>
      <dgm:spPr/>
    </dgm:pt>
    <dgm:pt modelId="{2D74BF76-D6C9-49FF-A396-0F86B79BD2C1}" type="pres">
      <dgm:prSet presAssocID="{2DBE9E92-513C-4B16-9F9E-7ED7D40D8675}" presName="accent_3" presStyleCnt="0"/>
      <dgm:spPr/>
    </dgm:pt>
    <dgm:pt modelId="{CFAFF63C-1BA5-4D35-8F2E-5FB8DE06292C}" type="pres">
      <dgm:prSet presAssocID="{2DBE9E92-513C-4B16-9F9E-7ED7D40D8675}" presName="accentRepeatNode" presStyleLbl="solidFgAcc1" presStyleIdx="2" presStyleCnt="4"/>
      <dgm:spPr/>
    </dgm:pt>
    <dgm:pt modelId="{5D8C229F-5F9B-46E4-B796-8480B7BAEB4D}" type="pres">
      <dgm:prSet presAssocID="{929231F7-FE56-494F-9865-AD046EB26813}" presName="text_4" presStyleLbl="node1" presStyleIdx="3" presStyleCnt="4">
        <dgm:presLayoutVars>
          <dgm:bulletEnabled val="1"/>
        </dgm:presLayoutVars>
      </dgm:prSet>
      <dgm:spPr/>
    </dgm:pt>
    <dgm:pt modelId="{B29AC256-36D4-41C1-8E4B-DB099FE27EE1}" type="pres">
      <dgm:prSet presAssocID="{929231F7-FE56-494F-9865-AD046EB26813}" presName="accent_4" presStyleCnt="0"/>
      <dgm:spPr/>
    </dgm:pt>
    <dgm:pt modelId="{4342A361-6211-40B4-A5F3-74E538B29F9A}" type="pres">
      <dgm:prSet presAssocID="{929231F7-FE56-494F-9865-AD046EB26813}" presName="accentRepeatNode" presStyleLbl="solidFgAcc1" presStyleIdx="3" presStyleCnt="4"/>
      <dgm:spPr/>
    </dgm:pt>
  </dgm:ptLst>
  <dgm:cxnLst>
    <dgm:cxn modelId="{6CD5844C-DA46-41F2-B606-A82EAFCC9A3B}" type="presOf" srcId="{06638F52-4C5C-49AB-9A23-4A6348DECC5E}" destId="{8DC829E2-C1AD-40BF-AB74-8083A9FAB769}" srcOrd="0" destOrd="0" presId="urn:microsoft.com/office/officeart/2008/layout/VerticalCurvedList"/>
    <dgm:cxn modelId="{C8AB4952-DAD3-4745-8861-88C9EFE4D4C8}" type="presOf" srcId="{E8FA3E14-86F8-427F-8A58-D881AC09BD2F}" destId="{9D9EB2E7-CB85-4B3A-8DC7-C05650D9EB03}" srcOrd="0" destOrd="0" presId="urn:microsoft.com/office/officeart/2008/layout/VerticalCurvedList"/>
    <dgm:cxn modelId="{E30CC573-9312-4B7A-9C1F-FF57D1A0D984}" type="presOf" srcId="{4884A2A3-EB30-4C70-A60D-0F467CBA3989}" destId="{50966E7D-91C6-44EF-9645-F377BF611989}" srcOrd="0" destOrd="0" presId="urn:microsoft.com/office/officeart/2008/layout/VerticalCurvedList"/>
    <dgm:cxn modelId="{2281F654-6627-40DD-8E86-CD875D564803}" srcId="{E8FA3E14-86F8-427F-8A58-D881AC09BD2F}" destId="{929231F7-FE56-494F-9865-AD046EB26813}" srcOrd="3" destOrd="0" parTransId="{E9D097B8-79B2-4CF2-AF93-9C83AEF7D0E1}" sibTransId="{BBCB444E-9EFA-4409-8760-E63CC46E2F7F}"/>
    <dgm:cxn modelId="{9D141A7A-2957-490C-A472-7846BA1DF73A}" srcId="{E8FA3E14-86F8-427F-8A58-D881AC09BD2F}" destId="{FD134F86-2B0A-42FE-866D-BEF9592AD5B3}" srcOrd="0" destOrd="0" parTransId="{BE7CEFCE-9904-4851-B1BF-128733E14C72}" sibTransId="{4884A2A3-EB30-4C70-A60D-0F467CBA3989}"/>
    <dgm:cxn modelId="{F0D2FA7B-3FC8-4AB9-9ADE-44A5237E559E}" type="presOf" srcId="{929231F7-FE56-494F-9865-AD046EB26813}" destId="{5D8C229F-5F9B-46E4-B796-8480B7BAEB4D}" srcOrd="0" destOrd="0" presId="urn:microsoft.com/office/officeart/2008/layout/VerticalCurvedList"/>
    <dgm:cxn modelId="{0D73E6A9-6F01-429C-B111-B19F2AD0F9DD}" srcId="{E8FA3E14-86F8-427F-8A58-D881AC09BD2F}" destId="{2DBE9E92-513C-4B16-9F9E-7ED7D40D8675}" srcOrd="2" destOrd="0" parTransId="{3BD9CEB3-E6F0-438F-A148-C4E50D7F6C3B}" sibTransId="{67D9A21E-08E5-4510-BDE0-77E33CA1932D}"/>
    <dgm:cxn modelId="{C92DA2C9-57E6-43CE-8184-499AE0DD5FEB}" type="presOf" srcId="{2DBE9E92-513C-4B16-9F9E-7ED7D40D8675}" destId="{2F393242-9560-4907-B19B-75CAE0802E89}" srcOrd="0" destOrd="0" presId="urn:microsoft.com/office/officeart/2008/layout/VerticalCurvedList"/>
    <dgm:cxn modelId="{6EF024DA-E81E-4B1F-8E2B-5804C492BB41}" srcId="{E8FA3E14-86F8-427F-8A58-D881AC09BD2F}" destId="{06638F52-4C5C-49AB-9A23-4A6348DECC5E}" srcOrd="1" destOrd="0" parTransId="{DF8FA250-D1D5-4024-ABB1-5F38C1505275}" sibTransId="{0D83D8A8-3AFC-4125-8ADA-1133D91C30AB}"/>
    <dgm:cxn modelId="{8C6C64F0-452E-4FAB-B459-C1562CCFE3D4}" type="presOf" srcId="{FD134F86-2B0A-42FE-866D-BEF9592AD5B3}" destId="{1BBE9082-F0D6-44E1-A691-E3973982DFBC}" srcOrd="0" destOrd="0" presId="urn:microsoft.com/office/officeart/2008/layout/VerticalCurvedList"/>
    <dgm:cxn modelId="{DFCD86AE-33B4-4E30-8DD5-3C678B1A93B0}" type="presParOf" srcId="{9D9EB2E7-CB85-4B3A-8DC7-C05650D9EB03}" destId="{65D06B36-EADD-40D7-8705-88A297AEDF20}" srcOrd="0" destOrd="0" presId="urn:microsoft.com/office/officeart/2008/layout/VerticalCurvedList"/>
    <dgm:cxn modelId="{B1CC5DDA-7292-4B93-9E68-1E3B7D164601}" type="presParOf" srcId="{65D06B36-EADD-40D7-8705-88A297AEDF20}" destId="{7BEC3656-599F-4E3A-B086-A6C65A437079}" srcOrd="0" destOrd="0" presId="urn:microsoft.com/office/officeart/2008/layout/VerticalCurvedList"/>
    <dgm:cxn modelId="{F2A57312-519C-4632-AB18-EACC8514B2E8}" type="presParOf" srcId="{7BEC3656-599F-4E3A-B086-A6C65A437079}" destId="{6ADAE5A3-3113-4612-BEC0-B998EA1915C7}" srcOrd="0" destOrd="0" presId="urn:microsoft.com/office/officeart/2008/layout/VerticalCurvedList"/>
    <dgm:cxn modelId="{EED8A9D2-47B7-4D76-A95F-5DE2BB8139A6}" type="presParOf" srcId="{7BEC3656-599F-4E3A-B086-A6C65A437079}" destId="{50966E7D-91C6-44EF-9645-F377BF611989}" srcOrd="1" destOrd="0" presId="urn:microsoft.com/office/officeart/2008/layout/VerticalCurvedList"/>
    <dgm:cxn modelId="{5C5E4F10-96CC-4153-865C-FCBADAB99C8B}" type="presParOf" srcId="{7BEC3656-599F-4E3A-B086-A6C65A437079}" destId="{8847F5C2-4410-4885-86D2-A5655FCF62C9}" srcOrd="2" destOrd="0" presId="urn:microsoft.com/office/officeart/2008/layout/VerticalCurvedList"/>
    <dgm:cxn modelId="{26BC44E7-C618-43DA-AF3B-DBB74D602E03}" type="presParOf" srcId="{7BEC3656-599F-4E3A-B086-A6C65A437079}" destId="{E315722D-79DB-49AC-8014-A8E32DD060F6}" srcOrd="3" destOrd="0" presId="urn:microsoft.com/office/officeart/2008/layout/VerticalCurvedList"/>
    <dgm:cxn modelId="{5895DC00-3F0C-4458-919C-8460EAC5935D}" type="presParOf" srcId="{65D06B36-EADD-40D7-8705-88A297AEDF20}" destId="{1BBE9082-F0D6-44E1-A691-E3973982DFBC}" srcOrd="1" destOrd="0" presId="urn:microsoft.com/office/officeart/2008/layout/VerticalCurvedList"/>
    <dgm:cxn modelId="{554A2ACE-8A32-4E6A-A56E-B18EA7BBED9F}" type="presParOf" srcId="{65D06B36-EADD-40D7-8705-88A297AEDF20}" destId="{BB889259-CA96-41E6-BE3C-75DA43DDDD3E}" srcOrd="2" destOrd="0" presId="urn:microsoft.com/office/officeart/2008/layout/VerticalCurvedList"/>
    <dgm:cxn modelId="{6FA32688-636C-4520-B3B7-403E05D6417B}" type="presParOf" srcId="{BB889259-CA96-41E6-BE3C-75DA43DDDD3E}" destId="{3C7D45AC-886C-438B-97C8-3B3B4BE1307F}" srcOrd="0" destOrd="0" presId="urn:microsoft.com/office/officeart/2008/layout/VerticalCurvedList"/>
    <dgm:cxn modelId="{24BA19F4-E282-4045-BD1E-88B3EF541F7C}" type="presParOf" srcId="{65D06B36-EADD-40D7-8705-88A297AEDF20}" destId="{8DC829E2-C1AD-40BF-AB74-8083A9FAB769}" srcOrd="3" destOrd="0" presId="urn:microsoft.com/office/officeart/2008/layout/VerticalCurvedList"/>
    <dgm:cxn modelId="{091548D7-D692-408B-8110-4944255F71B4}" type="presParOf" srcId="{65D06B36-EADD-40D7-8705-88A297AEDF20}" destId="{8FFDF121-EA59-4EBB-8D97-AAA3DEB68494}" srcOrd="4" destOrd="0" presId="urn:microsoft.com/office/officeart/2008/layout/VerticalCurvedList"/>
    <dgm:cxn modelId="{CD46AE47-996B-4C5C-8427-EAB392D5CD78}" type="presParOf" srcId="{8FFDF121-EA59-4EBB-8D97-AAA3DEB68494}" destId="{B87D6731-BE46-4210-A01A-99A9A09EC079}" srcOrd="0" destOrd="0" presId="urn:microsoft.com/office/officeart/2008/layout/VerticalCurvedList"/>
    <dgm:cxn modelId="{FAF2EE04-311C-48D6-ADD6-48079AC5A38E}" type="presParOf" srcId="{65D06B36-EADD-40D7-8705-88A297AEDF20}" destId="{2F393242-9560-4907-B19B-75CAE0802E89}" srcOrd="5" destOrd="0" presId="urn:microsoft.com/office/officeart/2008/layout/VerticalCurvedList"/>
    <dgm:cxn modelId="{1ECCA656-848C-4434-A2F7-5C546499D18A}" type="presParOf" srcId="{65D06B36-EADD-40D7-8705-88A297AEDF20}" destId="{2D74BF76-D6C9-49FF-A396-0F86B79BD2C1}" srcOrd="6" destOrd="0" presId="urn:microsoft.com/office/officeart/2008/layout/VerticalCurvedList"/>
    <dgm:cxn modelId="{55EEDB63-6D9B-4764-8289-FF7A93823879}" type="presParOf" srcId="{2D74BF76-D6C9-49FF-A396-0F86B79BD2C1}" destId="{CFAFF63C-1BA5-4D35-8F2E-5FB8DE06292C}" srcOrd="0" destOrd="0" presId="urn:microsoft.com/office/officeart/2008/layout/VerticalCurvedList"/>
    <dgm:cxn modelId="{5290A62D-12DE-4D9C-950A-2A498CF9EDFC}" type="presParOf" srcId="{65D06B36-EADD-40D7-8705-88A297AEDF20}" destId="{5D8C229F-5F9B-46E4-B796-8480B7BAEB4D}" srcOrd="7" destOrd="0" presId="urn:microsoft.com/office/officeart/2008/layout/VerticalCurvedList"/>
    <dgm:cxn modelId="{D58BE92A-24AF-4308-9E54-102469FFBC9F}" type="presParOf" srcId="{65D06B36-EADD-40D7-8705-88A297AEDF20}" destId="{B29AC256-36D4-41C1-8E4B-DB099FE27EE1}" srcOrd="8" destOrd="0" presId="urn:microsoft.com/office/officeart/2008/layout/VerticalCurvedList"/>
    <dgm:cxn modelId="{C0B6B046-D61B-47F8-9996-6C9F2982AFD6}" type="presParOf" srcId="{B29AC256-36D4-41C1-8E4B-DB099FE27EE1}" destId="{4342A361-6211-40B4-A5F3-74E538B29F9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66E7D-91C6-44EF-9645-F377BF611989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E9082-F0D6-44E1-A691-E3973982DFBC}">
      <dsp:nvSpPr>
        <dsp:cNvPr id="0" name=""/>
        <dsp:cNvSpPr/>
      </dsp:nvSpPr>
      <dsp:spPr>
        <a:xfrm>
          <a:off x="455546" y="309267"/>
          <a:ext cx="7033718" cy="6188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121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Tổng quan về đề tài</a:t>
          </a:r>
        </a:p>
      </dsp:txBody>
      <dsp:txXfrm>
        <a:off x="455546" y="309267"/>
        <a:ext cx="7033718" cy="618856"/>
      </dsp:txXfrm>
    </dsp:sp>
    <dsp:sp modelId="{3C7D45AC-886C-438B-97C8-3B3B4BE1307F}">
      <dsp:nvSpPr>
        <dsp:cNvPr id="0" name=""/>
        <dsp:cNvSpPr/>
      </dsp:nvSpPr>
      <dsp:spPr>
        <a:xfrm>
          <a:off x="68761" y="231910"/>
          <a:ext cx="773570" cy="77357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DC829E2-C1AD-40BF-AB74-8083A9FAB769}">
      <dsp:nvSpPr>
        <dsp:cNvPr id="0" name=""/>
        <dsp:cNvSpPr/>
      </dsp:nvSpPr>
      <dsp:spPr>
        <a:xfrm>
          <a:off x="810351" y="1237712"/>
          <a:ext cx="6678914" cy="6188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121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Nội dung thực hiện</a:t>
          </a:r>
        </a:p>
      </dsp:txBody>
      <dsp:txXfrm>
        <a:off x="810351" y="1237712"/>
        <a:ext cx="6678914" cy="618856"/>
      </dsp:txXfrm>
    </dsp:sp>
    <dsp:sp modelId="{B87D6731-BE46-4210-A01A-99A9A09EC079}">
      <dsp:nvSpPr>
        <dsp:cNvPr id="0" name=""/>
        <dsp:cNvSpPr/>
      </dsp:nvSpPr>
      <dsp:spPr>
        <a:xfrm>
          <a:off x="423566" y="1160355"/>
          <a:ext cx="773570" cy="77357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F393242-9560-4907-B19B-75CAE0802E89}">
      <dsp:nvSpPr>
        <dsp:cNvPr id="0" name=""/>
        <dsp:cNvSpPr/>
      </dsp:nvSpPr>
      <dsp:spPr>
        <a:xfrm>
          <a:off x="810351" y="2166156"/>
          <a:ext cx="6678914" cy="6188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121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Kết luận</a:t>
          </a:r>
        </a:p>
      </dsp:txBody>
      <dsp:txXfrm>
        <a:off x="810351" y="2166156"/>
        <a:ext cx="6678914" cy="618856"/>
      </dsp:txXfrm>
    </dsp:sp>
    <dsp:sp modelId="{CFAFF63C-1BA5-4D35-8F2E-5FB8DE06292C}">
      <dsp:nvSpPr>
        <dsp:cNvPr id="0" name=""/>
        <dsp:cNvSpPr/>
      </dsp:nvSpPr>
      <dsp:spPr>
        <a:xfrm>
          <a:off x="423566" y="2088799"/>
          <a:ext cx="773570" cy="77357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D8C229F-5F9B-46E4-B796-8480B7BAEB4D}">
      <dsp:nvSpPr>
        <dsp:cNvPr id="0" name=""/>
        <dsp:cNvSpPr/>
      </dsp:nvSpPr>
      <dsp:spPr>
        <a:xfrm>
          <a:off x="455546" y="3094601"/>
          <a:ext cx="7033718" cy="6188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121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Demo website</a:t>
          </a:r>
        </a:p>
      </dsp:txBody>
      <dsp:txXfrm>
        <a:off x="455546" y="3094601"/>
        <a:ext cx="7033718" cy="618856"/>
      </dsp:txXfrm>
    </dsp:sp>
    <dsp:sp modelId="{4342A361-6211-40B4-A5F3-74E538B29F9A}">
      <dsp:nvSpPr>
        <dsp:cNvPr id="0" name=""/>
        <dsp:cNvSpPr/>
      </dsp:nvSpPr>
      <dsp:spPr>
        <a:xfrm>
          <a:off x="68761" y="3017244"/>
          <a:ext cx="773570" cy="77357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4B192-0A45-499F-ABF2-93CA5C155453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99D7C-3B8E-4E9E-B6DA-40F991CFF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Sau đây, em xin trình bày đồ án xây dựng website cho thuê phòng trọ của mình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99D7C-3B8E-4E9E-B6DA-40F991CFF8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7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99D7C-3B8E-4E9E-B6DA-40F991CFF8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88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Hiện tại nhu cầu tìm kiếm phòng trọ rất nhiều. Trang web để tìm kiếm thông tin phòng cũng nhiều nh</a:t>
            </a:r>
            <a:r>
              <a:rPr lang="vi-VN"/>
              <a:t>ư</a:t>
            </a:r>
            <a:r>
              <a:rPr lang="en-US"/>
              <a:t>ng không mang lại nhiều kết quả khả quan</a:t>
            </a:r>
          </a:p>
          <a:p>
            <a:r>
              <a:rPr lang="en-US"/>
              <a:t>Nên em muốn thiết kế một website có thể khắc phục đ</a:t>
            </a:r>
            <a:r>
              <a:rPr lang="vi-VN"/>
              <a:t>ư</a:t>
            </a:r>
            <a:r>
              <a:rPr lang="en-US"/>
              <a:t>ợc những nhược điểm đó và phát triển thêm các chức năng cần thiết nh</a:t>
            </a:r>
            <a:r>
              <a:rPr lang="vi-VN"/>
              <a:t>ư</a:t>
            </a:r>
            <a:r>
              <a:rPr lang="en-US"/>
              <a:t> “đặt chỗ”</a:t>
            </a:r>
          </a:p>
          <a:p>
            <a:endParaRPr lang="en-US"/>
          </a:p>
          <a:p>
            <a:r>
              <a:rPr lang="en-US"/>
              <a:t>Ngày nay mọi thứ đều đang dần tin học hóa.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99D7C-3B8E-4E9E-B6DA-40F991CFF8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2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99D7C-3B8E-4E9E-B6DA-40F991CFF8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62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PVSD: </a:t>
            </a: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sử dụng thông qua trình duyệt có kết nối internet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Đối t</a:t>
            </a:r>
            <a:r>
              <a:rPr lang="vi-VN" sz="12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ợng sử dụng: Ng</a:t>
            </a:r>
            <a:r>
              <a:rPr lang="vi-VN" sz="12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ời quản trị, Cộng tác viên, Chủ nhà, và ng</a:t>
            </a:r>
            <a:r>
              <a:rPr lang="vi-VN" sz="12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ời có trình độ sử dụng máy tính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99D7C-3B8E-4E9E-B6DA-40F991CFF8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98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KQĐĐ: Hoàn thiện đ</a:t>
            </a:r>
            <a:r>
              <a:rPr lang="vi-VN"/>
              <a:t>ư</a:t>
            </a:r>
            <a:r>
              <a:rPr lang="en-US"/>
              <a:t>ợc trang web với giao diện t</a:t>
            </a:r>
            <a:r>
              <a:rPr lang="vi-VN"/>
              <a:t>ư</a:t>
            </a:r>
            <a:r>
              <a:rPr lang="en-US"/>
              <a:t>ơng đối dễ nhìn và đầy đủ các chức năng đã đề ra</a:t>
            </a:r>
          </a:p>
          <a:p>
            <a:r>
              <a:rPr lang="en-US"/>
              <a:t>Hạn chế: Thiết kế giao diện ch</a:t>
            </a:r>
            <a:r>
              <a:rPr lang="vi-VN"/>
              <a:t>ư</a:t>
            </a:r>
            <a:r>
              <a:rPr lang="en-US"/>
              <a:t>a chuyên nghiệp. Một số chức năng có thể có h</a:t>
            </a:r>
            <a:r>
              <a:rPr lang="vi-VN"/>
              <a:t>ư</a:t>
            </a:r>
            <a:r>
              <a:rPr lang="en-US"/>
              <a:t>ớng giải quyết ch</a:t>
            </a:r>
            <a:r>
              <a:rPr lang="vi-VN"/>
              <a:t>ư</a:t>
            </a:r>
            <a:r>
              <a:rPr lang="en-US"/>
              <a:t>a tối </a:t>
            </a:r>
            <a:r>
              <a:rPr lang="vi-VN"/>
              <a:t>ư</a:t>
            </a:r>
            <a:r>
              <a:rPr lang="en-US"/>
              <a:t>u nhất</a:t>
            </a:r>
          </a:p>
          <a:p>
            <a:r>
              <a:rPr lang="en-US"/>
              <a:t>HPT: có thêm chức năng đánh giá phòng trọ cho ng</a:t>
            </a:r>
            <a:r>
              <a:rPr lang="vi-VN"/>
              <a:t>ư</a:t>
            </a:r>
            <a:r>
              <a:rPr lang="en-US"/>
              <a:t>ời dùng</a:t>
            </a:r>
          </a:p>
          <a:p>
            <a:r>
              <a:rPr lang="en-US"/>
              <a:t>Chức năng đăng ký nhận thông báo đặt chỗ qua messenger cho chủ nhà</a:t>
            </a:r>
          </a:p>
          <a:p>
            <a:r>
              <a:rPr lang="en-US"/>
              <a:t>Chức năng reset mật khẩu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99D7C-3B8E-4E9E-B6DA-40F991CFF8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90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Sau đây, em xin chạy thử website này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99D7C-3B8E-4E9E-B6DA-40F991CFF8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3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3B77-984C-4065-8DD8-7B19F2ABE91B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BF7B-B220-4428-BD00-FD6164503C5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81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3B77-984C-4065-8DD8-7B19F2ABE91B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BF7B-B220-4428-BD00-FD616450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6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3B77-984C-4065-8DD8-7B19F2ABE91B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BF7B-B220-4428-BD00-FD616450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3B77-984C-4065-8DD8-7B19F2ABE91B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BF7B-B220-4428-BD00-FD616450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7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3B77-984C-4065-8DD8-7B19F2ABE91B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BF7B-B220-4428-BD00-FD6164503C5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06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3B77-984C-4065-8DD8-7B19F2ABE91B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BF7B-B220-4428-BD00-FD616450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3B77-984C-4065-8DD8-7B19F2ABE91B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BF7B-B220-4428-BD00-FD616450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0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3B77-984C-4065-8DD8-7B19F2ABE91B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BF7B-B220-4428-BD00-FD616450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9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3B77-984C-4065-8DD8-7B19F2ABE91B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BF7B-B220-4428-BD00-FD616450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3CC3B77-984C-4065-8DD8-7B19F2ABE91B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0FBF7B-B220-4428-BD00-FD616450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7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3B77-984C-4065-8DD8-7B19F2ABE91B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BF7B-B220-4428-BD00-FD616450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8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CC3B77-984C-4065-8DD8-7B19F2ABE91B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0FBF7B-B220-4428-BD00-FD6164503C5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14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A0E12-BBA5-4876-930C-B90CE3382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86413"/>
            <a:ext cx="9144000" cy="1655763"/>
          </a:xfrm>
        </p:spPr>
        <p:txBody>
          <a:bodyPr>
            <a:noAutofit/>
          </a:bodyPr>
          <a:lstStyle/>
          <a:p>
            <a:pPr algn="ctr"/>
            <a:r>
              <a:rPr lang="en-US" sz="5400"/>
              <a:t>ĐỒ ÁN CHUYÊN NGÀNH</a:t>
            </a:r>
            <a:br>
              <a:rPr lang="en-US" sz="5400"/>
            </a:br>
            <a:r>
              <a:rPr lang="en-US" sz="5400"/>
              <a:t>CÔNG NGHỆ THÔNG TIN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A8016-A761-4C5B-ACFB-3E79E76423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/>
              <a:t>Sinh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: Nguyễn </a:t>
            </a:r>
            <a:r>
              <a:rPr lang="en-US" err="1"/>
              <a:t>Hữu</a:t>
            </a:r>
            <a:r>
              <a:rPr lang="en-US"/>
              <a:t> Anh Khoa</a:t>
            </a:r>
          </a:p>
          <a:p>
            <a:r>
              <a:rPr lang="en-US" err="1"/>
              <a:t>Giáo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hướng</a:t>
            </a:r>
            <a:r>
              <a:rPr lang="en-US"/>
              <a:t> </a:t>
            </a:r>
            <a:r>
              <a:rPr lang="en-US" err="1"/>
              <a:t>dẫn</a:t>
            </a:r>
            <a:r>
              <a:rPr lang="en-US"/>
              <a:t>: </a:t>
            </a:r>
            <a:r>
              <a:rPr lang="en-US" err="1"/>
              <a:t>Đỗ</a:t>
            </a:r>
            <a:r>
              <a:rPr lang="en-US"/>
              <a:t> </a:t>
            </a:r>
            <a:r>
              <a:rPr lang="en-US" err="1"/>
              <a:t>Phú</a:t>
            </a:r>
            <a:r>
              <a:rPr lang="en-US"/>
              <a:t> </a:t>
            </a:r>
            <a:r>
              <a:rPr lang="en-US" err="1"/>
              <a:t>Huy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C32419-84B5-4C12-B6E7-5393028D4A46}"/>
              </a:ext>
            </a:extLst>
          </p:cNvPr>
          <p:cNvSpPr/>
          <p:nvPr/>
        </p:nvSpPr>
        <p:spPr>
          <a:xfrm>
            <a:off x="343924" y="3142176"/>
            <a:ext cx="85226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err="1"/>
              <a:t>Đề</a:t>
            </a:r>
            <a:r>
              <a:rPr lang="en-US" sz="3600"/>
              <a:t> </a:t>
            </a:r>
            <a:r>
              <a:rPr lang="en-US" sz="3600" err="1"/>
              <a:t>tài</a:t>
            </a:r>
            <a:r>
              <a:rPr lang="en-US" sz="3600"/>
              <a:t>: </a:t>
            </a:r>
            <a:r>
              <a:rPr lang="en-US" sz="3600" err="1"/>
              <a:t>Xây</a:t>
            </a:r>
            <a:r>
              <a:rPr lang="en-US" sz="3600"/>
              <a:t> </a:t>
            </a:r>
            <a:r>
              <a:rPr lang="en-US" sz="3600" err="1"/>
              <a:t>dựng</a:t>
            </a:r>
            <a:r>
              <a:rPr lang="en-US" sz="3600"/>
              <a:t> website </a:t>
            </a:r>
            <a:r>
              <a:rPr lang="en-US" sz="3600" err="1"/>
              <a:t>cho</a:t>
            </a:r>
            <a:r>
              <a:rPr lang="en-US" sz="3600"/>
              <a:t> </a:t>
            </a:r>
            <a:r>
              <a:rPr lang="en-US" sz="3600" err="1"/>
              <a:t>thuê</a:t>
            </a:r>
            <a:r>
              <a:rPr lang="en-US" sz="3600"/>
              <a:t> </a:t>
            </a:r>
            <a:r>
              <a:rPr lang="en-US" sz="3600" err="1"/>
              <a:t>phòng</a:t>
            </a:r>
            <a:r>
              <a:rPr lang="en-US" sz="3600"/>
              <a:t> </a:t>
            </a:r>
            <a:r>
              <a:rPr lang="en-US" sz="3600" err="1"/>
              <a:t>trọ</a:t>
            </a:r>
            <a:endParaRPr lang="en-US" sz="36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31C6D6-B9ED-482A-8664-FCB10D3B1187}"/>
              </a:ext>
            </a:extLst>
          </p:cNvPr>
          <p:cNvSpPr/>
          <p:nvPr/>
        </p:nvSpPr>
        <p:spPr>
          <a:xfrm>
            <a:off x="1257633" y="180075"/>
            <a:ext cx="662873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>
                <a:latin typeface="+mj-lt"/>
              </a:rPr>
              <a:t>TRƯỜNG ĐẠI HỌC SƯ PHẠM KỸ THUẬT</a:t>
            </a:r>
          </a:p>
          <a:p>
            <a:pPr algn="ctr"/>
            <a:r>
              <a:rPr lang="en-US" sz="3200">
                <a:latin typeface="+mj-lt"/>
              </a:rPr>
              <a:t>KHOA ĐIỆN</a:t>
            </a:r>
          </a:p>
        </p:txBody>
      </p:sp>
    </p:spTree>
    <p:extLst>
      <p:ext uri="{BB962C8B-B14F-4D97-AF65-F5344CB8AC3E}">
        <p14:creationId xmlns:p14="http://schemas.microsoft.com/office/powerpoint/2010/main" val="92782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16A5-6171-4CE8-A934-EB99F139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BÁO CÁO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FA8409-064F-4659-8BB8-094DB4F5C6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848420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610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4B6C-673F-47FC-9C16-D8DCA45F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I. Tổng quan về đề tài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8C81F-F70B-4A39-AFFE-C39A2B03B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000"/>
              <a:t>Lý do chọn đề tài</a:t>
            </a:r>
          </a:p>
          <a:p>
            <a:pPr lvl="1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/>
              <a:t>Đáp ứng được nhu cầu tìm kiếm phòng trọ </a:t>
            </a:r>
          </a:p>
          <a:p>
            <a:pPr lvl="1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>
                <a:latin typeface="Calibri" panose="020F0502020204030204" pitchFamily="34" charset="0"/>
                <a:cs typeface="Calibri" panose="020F0502020204030204" pitchFamily="34" charset="0"/>
              </a:rPr>
              <a:t>Bắt kịp xu h</a:t>
            </a:r>
            <a:r>
              <a:rPr lang="vi-VN" sz="26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600">
                <a:latin typeface="Calibri" panose="020F0502020204030204" pitchFamily="34" charset="0"/>
                <a:cs typeface="Calibri" panose="020F0502020204030204" pitchFamily="34" charset="0"/>
              </a:rPr>
              <a:t>ớng tin học hóa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125438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4B6C-673F-47FC-9C16-D8DCA45F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I. Tổng quan về đề tài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8C81F-F70B-4A39-AFFE-C39A2B03B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000"/>
              <a:t>Mục tiêu của đề tài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Xây dựng một website hoàn chỉnh và chạy ổn định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/>
              <a:t>Vận dụng được những kiến thức đã học và nghiên cứu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/>
              <a:t>Làm quen với việc lập trình theo môi trường </a:t>
            </a:r>
            <a:r>
              <a:rPr lang="en-US" sz="2300"/>
              <a:t>doanh nghiệp</a:t>
            </a:r>
          </a:p>
        </p:txBody>
      </p:sp>
    </p:spTree>
    <p:extLst>
      <p:ext uri="{BB962C8B-B14F-4D97-AF65-F5344CB8AC3E}">
        <p14:creationId xmlns:p14="http://schemas.microsoft.com/office/powerpoint/2010/main" val="279629920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4B6C-673F-47FC-9C16-D8DCA45F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I. Tổng quan về đề tài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8C81F-F70B-4A39-AFFE-C39A2B03B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000"/>
              <a:t>Giới hạn và phạm vi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>
                <a:latin typeface="Calibri" panose="020F0502020204030204" pitchFamily="34" charset="0"/>
                <a:cs typeface="Calibri" panose="020F0502020204030204" pitchFamily="34" charset="0"/>
              </a:rPr>
              <a:t>Xây dựng với các chức năng: Đăng ký; Đăng nhập; Đăng tin phòng cho thuê; Duyệt tin; Tìm kiếm theo vị trí, giá tiền, diện tích hoặc kết hợp nhiều tiêu chí; Đăng ký đặt chỗ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>
                <a:latin typeface="Calibri" panose="020F0502020204030204" pitchFamily="34" charset="0"/>
                <a:cs typeface="Calibri" panose="020F0502020204030204" pitchFamily="34" charset="0"/>
              </a:rPr>
              <a:t>Phạm vi sử dụng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>
                <a:latin typeface="Calibri" panose="020F0502020204030204" pitchFamily="34" charset="0"/>
                <a:cs typeface="Calibri" panose="020F0502020204030204" pitchFamily="34" charset="0"/>
              </a:rPr>
              <a:t>Đối t</a:t>
            </a:r>
            <a:r>
              <a:rPr lang="vi-VN" sz="22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200">
                <a:latin typeface="Calibri" panose="020F0502020204030204" pitchFamily="34" charset="0"/>
                <a:cs typeface="Calibri" panose="020F0502020204030204" pitchFamily="34" charset="0"/>
              </a:rPr>
              <a:t>ợng sử dụng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EC31-DDEC-4005-AC10-5C4BE0C5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Nội dung thực hiện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0AF8-667B-4C85-8D87-1CDBB92AC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/>
              <a:t>Thiết kế hệ thống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/>
              <a:t>Nghiên cứu sơ bộ và trình bày bài toán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/>
              <a:t>Xây dựng sơ đồ Usecase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/>
              <a:t>Xây dựng sơ đồ ERD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/>
              <a:t>Xây dựng sơ đồ hoạt động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/>
              <a:t>Xây dựng sơ đồ tuần tự</a:t>
            </a:r>
          </a:p>
        </p:txBody>
      </p:sp>
    </p:spTree>
    <p:extLst>
      <p:ext uri="{BB962C8B-B14F-4D97-AF65-F5344CB8AC3E}">
        <p14:creationId xmlns:p14="http://schemas.microsoft.com/office/powerpoint/2010/main" val="277980337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EC31-DDEC-4005-AC10-5C4BE0C5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Nội dung thực hiện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0AF8-667B-4C85-8D87-1CDBB92AC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/>
              <a:t>Xây dựng hệ thống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/>
              <a:t>Thiết kế giao diện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/>
              <a:t>Viết code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/>
              <a:t>Kiểm tra và sửa lỗi</a:t>
            </a:r>
          </a:p>
        </p:txBody>
      </p:sp>
    </p:spTree>
    <p:extLst>
      <p:ext uri="{BB962C8B-B14F-4D97-AF65-F5344CB8AC3E}">
        <p14:creationId xmlns:p14="http://schemas.microsoft.com/office/powerpoint/2010/main" val="399970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F9FE-4A12-4492-B206-CB819ED6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III. Kết luận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BBBF7-D2CD-4A6C-9542-895E73419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/>
              <a:t>Kết quả đạt được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/>
              <a:t>Hạn chế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/>
              <a:t>Hướng phát triển thêm</a:t>
            </a:r>
          </a:p>
        </p:txBody>
      </p:sp>
    </p:spTree>
    <p:extLst>
      <p:ext uri="{BB962C8B-B14F-4D97-AF65-F5344CB8AC3E}">
        <p14:creationId xmlns:p14="http://schemas.microsoft.com/office/powerpoint/2010/main" val="93712405"/>
      </p:ext>
    </p:extLst>
  </p:cSld>
  <p:clrMapOvr>
    <a:masterClrMapping/>
  </p:clrMapOvr>
  <p:transition spd="slow">
    <p:cover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491EBA-183C-429B-B734-7B82E140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Demo website</a:t>
            </a:r>
          </a:p>
        </p:txBody>
      </p:sp>
    </p:spTree>
    <p:extLst>
      <p:ext uri="{BB962C8B-B14F-4D97-AF65-F5344CB8AC3E}">
        <p14:creationId xmlns:p14="http://schemas.microsoft.com/office/powerpoint/2010/main" val="24539409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613</TotalTime>
  <Words>523</Words>
  <Application>Microsoft Office PowerPoint</Application>
  <PresentationFormat>On-screen Show (4:3)</PresentationFormat>
  <Paragraphs>62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Retrospect</vt:lpstr>
      <vt:lpstr>ĐỒ ÁN CHUYÊN NGÀNH CÔNG NGHỆ THÔNG TIN</vt:lpstr>
      <vt:lpstr>NỘI DUNG BÁO CÁO</vt:lpstr>
      <vt:lpstr>I. Tổng quan về đề tài</vt:lpstr>
      <vt:lpstr>I. Tổng quan về đề tài</vt:lpstr>
      <vt:lpstr>I. Tổng quan về đề tài</vt:lpstr>
      <vt:lpstr>II. Nội dung thực hiện</vt:lpstr>
      <vt:lpstr>II. Nội dung thực hiện</vt:lpstr>
      <vt:lpstr>III. Kết luận</vt:lpstr>
      <vt:lpstr>IV. Demo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CHUYÊN NGÀNH CÔNG NGHỆ THÔNG TIN</dc:title>
  <dc:creator>Kenvin P</dc:creator>
  <cp:lastModifiedBy>Kenvin P</cp:lastModifiedBy>
  <cp:revision>23</cp:revision>
  <dcterms:created xsi:type="dcterms:W3CDTF">2018-01-10T16:15:23Z</dcterms:created>
  <dcterms:modified xsi:type="dcterms:W3CDTF">2018-01-13T14:58:18Z</dcterms:modified>
</cp:coreProperties>
</file>