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2" autoAdjust="0"/>
  </p:normalViewPr>
  <p:slideViewPr>
    <p:cSldViewPr snapToGrid="0">
      <p:cViewPr varScale="1">
        <p:scale>
          <a:sx n="61" d="100"/>
          <a:sy n="61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A3E14-86F8-427F-8A58-D881AC09BD2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</dgm:pt>
    <dgm:pt modelId="{FD134F86-2B0A-42FE-866D-BEF9592AD5B3}">
      <dgm:prSet phldrT="[Text]"/>
      <dgm:spPr/>
      <dgm:t>
        <a:bodyPr/>
        <a:lstStyle/>
        <a:p>
          <a:r>
            <a:rPr lang="en-US"/>
            <a:t>Tổng quan về đề tài</a:t>
          </a:r>
        </a:p>
      </dgm:t>
    </dgm:pt>
    <dgm:pt modelId="{BE7CEFCE-9904-4851-B1BF-128733E14C72}" type="parTrans" cxnId="{9D141A7A-2957-490C-A472-7846BA1DF73A}">
      <dgm:prSet/>
      <dgm:spPr/>
      <dgm:t>
        <a:bodyPr/>
        <a:lstStyle/>
        <a:p>
          <a:endParaRPr lang="en-US"/>
        </a:p>
      </dgm:t>
    </dgm:pt>
    <dgm:pt modelId="{4884A2A3-EB30-4C70-A60D-0F467CBA3989}" type="sibTrans" cxnId="{9D141A7A-2957-490C-A472-7846BA1DF73A}">
      <dgm:prSet/>
      <dgm:spPr/>
      <dgm:t>
        <a:bodyPr/>
        <a:lstStyle/>
        <a:p>
          <a:endParaRPr lang="en-US"/>
        </a:p>
      </dgm:t>
    </dgm:pt>
    <dgm:pt modelId="{3498D3C2-BA9C-44CD-BA7D-E18566CF9FE6}">
      <dgm:prSet/>
      <dgm:spPr/>
      <dgm:t>
        <a:bodyPr/>
        <a:lstStyle/>
        <a:p>
          <a:r>
            <a:rPr lang="en-US"/>
            <a:t>Cơ sở lý thuyết</a:t>
          </a:r>
        </a:p>
      </dgm:t>
    </dgm:pt>
    <dgm:pt modelId="{5058AF21-FDE6-49C3-979D-3B62309D4A62}" type="parTrans" cxnId="{B2D491BA-41EA-4E4C-8251-6D18E2CB0D3E}">
      <dgm:prSet/>
      <dgm:spPr/>
      <dgm:t>
        <a:bodyPr/>
        <a:lstStyle/>
        <a:p>
          <a:endParaRPr lang="en-US"/>
        </a:p>
      </dgm:t>
    </dgm:pt>
    <dgm:pt modelId="{7E9048F5-3559-4BCD-BC33-5EBF4DB5A494}" type="sibTrans" cxnId="{B2D491BA-41EA-4E4C-8251-6D18E2CB0D3E}">
      <dgm:prSet/>
      <dgm:spPr/>
      <dgm:t>
        <a:bodyPr/>
        <a:lstStyle/>
        <a:p>
          <a:endParaRPr lang="en-US"/>
        </a:p>
      </dgm:t>
    </dgm:pt>
    <dgm:pt modelId="{06638F52-4C5C-49AB-9A23-4A6348DECC5E}">
      <dgm:prSet/>
      <dgm:spPr/>
      <dgm:t>
        <a:bodyPr/>
        <a:lstStyle/>
        <a:p>
          <a:r>
            <a:rPr lang="en-US"/>
            <a:t>Nội dung thực hiện</a:t>
          </a:r>
        </a:p>
      </dgm:t>
    </dgm:pt>
    <dgm:pt modelId="{DF8FA250-D1D5-4024-ABB1-5F38C1505275}" type="parTrans" cxnId="{6EF024DA-E81E-4B1F-8E2B-5804C492BB41}">
      <dgm:prSet/>
      <dgm:spPr/>
      <dgm:t>
        <a:bodyPr/>
        <a:lstStyle/>
        <a:p>
          <a:endParaRPr lang="en-US"/>
        </a:p>
      </dgm:t>
    </dgm:pt>
    <dgm:pt modelId="{0D83D8A8-3AFC-4125-8ADA-1133D91C30AB}" type="sibTrans" cxnId="{6EF024DA-E81E-4B1F-8E2B-5804C492BB41}">
      <dgm:prSet/>
      <dgm:spPr/>
      <dgm:t>
        <a:bodyPr/>
        <a:lstStyle/>
        <a:p>
          <a:endParaRPr lang="en-US"/>
        </a:p>
      </dgm:t>
    </dgm:pt>
    <dgm:pt modelId="{2DBE9E92-513C-4B16-9F9E-7ED7D40D8675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3BD9CEB3-E6F0-438F-A148-C4E50D7F6C3B}" type="parTrans" cxnId="{0D73E6A9-6F01-429C-B111-B19F2AD0F9DD}">
      <dgm:prSet/>
      <dgm:spPr/>
      <dgm:t>
        <a:bodyPr/>
        <a:lstStyle/>
        <a:p>
          <a:endParaRPr lang="en-US"/>
        </a:p>
      </dgm:t>
    </dgm:pt>
    <dgm:pt modelId="{67D9A21E-08E5-4510-BDE0-77E33CA1932D}" type="sibTrans" cxnId="{0D73E6A9-6F01-429C-B111-B19F2AD0F9DD}">
      <dgm:prSet/>
      <dgm:spPr/>
      <dgm:t>
        <a:bodyPr/>
        <a:lstStyle/>
        <a:p>
          <a:endParaRPr lang="en-US"/>
        </a:p>
      </dgm:t>
    </dgm:pt>
    <dgm:pt modelId="{9D9EB2E7-CB85-4B3A-8DC7-C05650D9EB03}" type="pres">
      <dgm:prSet presAssocID="{E8FA3E14-86F8-427F-8A58-D881AC09BD2F}" presName="Name0" presStyleCnt="0">
        <dgm:presLayoutVars>
          <dgm:chMax val="7"/>
          <dgm:chPref val="7"/>
          <dgm:dir/>
        </dgm:presLayoutVars>
      </dgm:prSet>
      <dgm:spPr/>
    </dgm:pt>
    <dgm:pt modelId="{65D06B36-EADD-40D7-8705-88A297AEDF20}" type="pres">
      <dgm:prSet presAssocID="{E8FA3E14-86F8-427F-8A58-D881AC09BD2F}" presName="Name1" presStyleCnt="0"/>
      <dgm:spPr/>
    </dgm:pt>
    <dgm:pt modelId="{7BEC3656-599F-4E3A-B086-A6C65A437079}" type="pres">
      <dgm:prSet presAssocID="{E8FA3E14-86F8-427F-8A58-D881AC09BD2F}" presName="cycle" presStyleCnt="0"/>
      <dgm:spPr/>
    </dgm:pt>
    <dgm:pt modelId="{6ADAE5A3-3113-4612-BEC0-B998EA1915C7}" type="pres">
      <dgm:prSet presAssocID="{E8FA3E14-86F8-427F-8A58-D881AC09BD2F}" presName="srcNode" presStyleLbl="node1" presStyleIdx="0" presStyleCnt="4"/>
      <dgm:spPr/>
    </dgm:pt>
    <dgm:pt modelId="{50966E7D-91C6-44EF-9645-F377BF611989}" type="pres">
      <dgm:prSet presAssocID="{E8FA3E14-86F8-427F-8A58-D881AC09BD2F}" presName="conn" presStyleLbl="parChTrans1D2" presStyleIdx="0" presStyleCnt="1"/>
      <dgm:spPr/>
    </dgm:pt>
    <dgm:pt modelId="{8847F5C2-4410-4885-86D2-A5655FCF62C9}" type="pres">
      <dgm:prSet presAssocID="{E8FA3E14-86F8-427F-8A58-D881AC09BD2F}" presName="extraNode" presStyleLbl="node1" presStyleIdx="0" presStyleCnt="4"/>
      <dgm:spPr/>
    </dgm:pt>
    <dgm:pt modelId="{E315722D-79DB-49AC-8014-A8E32DD060F6}" type="pres">
      <dgm:prSet presAssocID="{E8FA3E14-86F8-427F-8A58-D881AC09BD2F}" presName="dstNode" presStyleLbl="node1" presStyleIdx="0" presStyleCnt="4"/>
      <dgm:spPr/>
    </dgm:pt>
    <dgm:pt modelId="{1BBE9082-F0D6-44E1-A691-E3973982DFBC}" type="pres">
      <dgm:prSet presAssocID="{FD134F86-2B0A-42FE-866D-BEF9592AD5B3}" presName="text_1" presStyleLbl="node1" presStyleIdx="0" presStyleCnt="4">
        <dgm:presLayoutVars>
          <dgm:bulletEnabled val="1"/>
        </dgm:presLayoutVars>
      </dgm:prSet>
      <dgm:spPr/>
    </dgm:pt>
    <dgm:pt modelId="{BB889259-CA96-41E6-BE3C-75DA43DDDD3E}" type="pres">
      <dgm:prSet presAssocID="{FD134F86-2B0A-42FE-866D-BEF9592AD5B3}" presName="accent_1" presStyleCnt="0"/>
      <dgm:spPr/>
    </dgm:pt>
    <dgm:pt modelId="{3C7D45AC-886C-438B-97C8-3B3B4BE1307F}" type="pres">
      <dgm:prSet presAssocID="{FD134F86-2B0A-42FE-866D-BEF9592AD5B3}" presName="accentRepeatNode" presStyleLbl="solidFgAcc1" presStyleIdx="0" presStyleCnt="4"/>
      <dgm:spPr/>
    </dgm:pt>
    <dgm:pt modelId="{E433DA22-FC8B-46E8-8E3A-652EC7BF4A05}" type="pres">
      <dgm:prSet presAssocID="{3498D3C2-BA9C-44CD-BA7D-E18566CF9FE6}" presName="text_2" presStyleLbl="node1" presStyleIdx="1" presStyleCnt="4">
        <dgm:presLayoutVars>
          <dgm:bulletEnabled val="1"/>
        </dgm:presLayoutVars>
      </dgm:prSet>
      <dgm:spPr/>
    </dgm:pt>
    <dgm:pt modelId="{E62E53E6-12B0-4FE8-924D-C56A342A3654}" type="pres">
      <dgm:prSet presAssocID="{3498D3C2-BA9C-44CD-BA7D-E18566CF9FE6}" presName="accent_2" presStyleCnt="0"/>
      <dgm:spPr/>
    </dgm:pt>
    <dgm:pt modelId="{D6707A3A-2B3D-4ACA-B867-66621E54150D}" type="pres">
      <dgm:prSet presAssocID="{3498D3C2-BA9C-44CD-BA7D-E18566CF9FE6}" presName="accentRepeatNode" presStyleLbl="solidFgAcc1" presStyleIdx="1" presStyleCnt="4"/>
      <dgm:spPr/>
    </dgm:pt>
    <dgm:pt modelId="{F81D3C6B-F0E3-4071-B261-0A63E6A66BDF}" type="pres">
      <dgm:prSet presAssocID="{06638F52-4C5C-49AB-9A23-4A6348DECC5E}" presName="text_3" presStyleLbl="node1" presStyleIdx="2" presStyleCnt="4">
        <dgm:presLayoutVars>
          <dgm:bulletEnabled val="1"/>
        </dgm:presLayoutVars>
      </dgm:prSet>
      <dgm:spPr/>
    </dgm:pt>
    <dgm:pt modelId="{E1530FE5-38B8-411F-BE14-8A473ED8BBF0}" type="pres">
      <dgm:prSet presAssocID="{06638F52-4C5C-49AB-9A23-4A6348DECC5E}" presName="accent_3" presStyleCnt="0"/>
      <dgm:spPr/>
    </dgm:pt>
    <dgm:pt modelId="{B87D6731-BE46-4210-A01A-99A9A09EC079}" type="pres">
      <dgm:prSet presAssocID="{06638F52-4C5C-49AB-9A23-4A6348DECC5E}" presName="accentRepeatNode" presStyleLbl="solidFgAcc1" presStyleIdx="2" presStyleCnt="4"/>
      <dgm:spPr/>
    </dgm:pt>
    <dgm:pt modelId="{E60EE4D2-F37F-4C9F-B291-833537CA757A}" type="pres">
      <dgm:prSet presAssocID="{2DBE9E92-513C-4B16-9F9E-7ED7D40D8675}" presName="text_4" presStyleLbl="node1" presStyleIdx="3" presStyleCnt="4">
        <dgm:presLayoutVars>
          <dgm:bulletEnabled val="1"/>
        </dgm:presLayoutVars>
      </dgm:prSet>
      <dgm:spPr/>
    </dgm:pt>
    <dgm:pt modelId="{0C1D25A8-1477-4A70-B55B-1E1B8362622E}" type="pres">
      <dgm:prSet presAssocID="{2DBE9E92-513C-4B16-9F9E-7ED7D40D8675}" presName="accent_4" presStyleCnt="0"/>
      <dgm:spPr/>
    </dgm:pt>
    <dgm:pt modelId="{CFAFF63C-1BA5-4D35-8F2E-5FB8DE06292C}" type="pres">
      <dgm:prSet presAssocID="{2DBE9E92-513C-4B16-9F9E-7ED7D40D8675}" presName="accentRepeatNode" presStyleLbl="solidFgAcc1" presStyleIdx="3" presStyleCnt="4"/>
      <dgm:spPr/>
    </dgm:pt>
  </dgm:ptLst>
  <dgm:cxnLst>
    <dgm:cxn modelId="{07CA0F39-6AB1-4DBB-94EB-2345109F2A83}" type="presOf" srcId="{3498D3C2-BA9C-44CD-BA7D-E18566CF9FE6}" destId="{E433DA22-FC8B-46E8-8E3A-652EC7BF4A05}" srcOrd="0" destOrd="0" presId="urn:microsoft.com/office/officeart/2008/layout/VerticalCurvedList"/>
    <dgm:cxn modelId="{C8AB4952-DAD3-4745-8861-88C9EFE4D4C8}" type="presOf" srcId="{E8FA3E14-86F8-427F-8A58-D881AC09BD2F}" destId="{9D9EB2E7-CB85-4B3A-8DC7-C05650D9EB03}" srcOrd="0" destOrd="0" presId="urn:microsoft.com/office/officeart/2008/layout/VerticalCurvedList"/>
    <dgm:cxn modelId="{E30CC573-9312-4B7A-9C1F-FF57D1A0D984}" type="presOf" srcId="{4884A2A3-EB30-4C70-A60D-0F467CBA3989}" destId="{50966E7D-91C6-44EF-9645-F377BF611989}" srcOrd="0" destOrd="0" presId="urn:microsoft.com/office/officeart/2008/layout/VerticalCurvedList"/>
    <dgm:cxn modelId="{9D141A7A-2957-490C-A472-7846BA1DF73A}" srcId="{E8FA3E14-86F8-427F-8A58-D881AC09BD2F}" destId="{FD134F86-2B0A-42FE-866D-BEF9592AD5B3}" srcOrd="0" destOrd="0" parTransId="{BE7CEFCE-9904-4851-B1BF-128733E14C72}" sibTransId="{4884A2A3-EB30-4C70-A60D-0F467CBA3989}"/>
    <dgm:cxn modelId="{0D73E6A9-6F01-429C-B111-B19F2AD0F9DD}" srcId="{E8FA3E14-86F8-427F-8A58-D881AC09BD2F}" destId="{2DBE9E92-513C-4B16-9F9E-7ED7D40D8675}" srcOrd="3" destOrd="0" parTransId="{3BD9CEB3-E6F0-438F-A148-C4E50D7F6C3B}" sibTransId="{67D9A21E-08E5-4510-BDE0-77E33CA1932D}"/>
    <dgm:cxn modelId="{B2D491BA-41EA-4E4C-8251-6D18E2CB0D3E}" srcId="{E8FA3E14-86F8-427F-8A58-D881AC09BD2F}" destId="{3498D3C2-BA9C-44CD-BA7D-E18566CF9FE6}" srcOrd="1" destOrd="0" parTransId="{5058AF21-FDE6-49C3-979D-3B62309D4A62}" sibTransId="{7E9048F5-3559-4BCD-BC33-5EBF4DB5A494}"/>
    <dgm:cxn modelId="{6EF024DA-E81E-4B1F-8E2B-5804C492BB41}" srcId="{E8FA3E14-86F8-427F-8A58-D881AC09BD2F}" destId="{06638F52-4C5C-49AB-9A23-4A6348DECC5E}" srcOrd="2" destOrd="0" parTransId="{DF8FA250-D1D5-4024-ABB1-5F38C1505275}" sibTransId="{0D83D8A8-3AFC-4125-8ADA-1133D91C30AB}"/>
    <dgm:cxn modelId="{8C6C64F0-452E-4FAB-B459-C1562CCFE3D4}" type="presOf" srcId="{FD134F86-2B0A-42FE-866D-BEF9592AD5B3}" destId="{1BBE9082-F0D6-44E1-A691-E3973982DFBC}" srcOrd="0" destOrd="0" presId="urn:microsoft.com/office/officeart/2008/layout/VerticalCurvedList"/>
    <dgm:cxn modelId="{78B2A8F2-0826-4969-A2E5-BDCD3D13A317}" type="presOf" srcId="{2DBE9E92-513C-4B16-9F9E-7ED7D40D8675}" destId="{E60EE4D2-F37F-4C9F-B291-833537CA757A}" srcOrd="0" destOrd="0" presId="urn:microsoft.com/office/officeart/2008/layout/VerticalCurvedList"/>
    <dgm:cxn modelId="{305559FB-A6AF-4AA2-A847-8DFE3AAB2247}" type="presOf" srcId="{06638F52-4C5C-49AB-9A23-4A6348DECC5E}" destId="{F81D3C6B-F0E3-4071-B261-0A63E6A66BDF}" srcOrd="0" destOrd="0" presId="urn:microsoft.com/office/officeart/2008/layout/VerticalCurvedList"/>
    <dgm:cxn modelId="{DFCD86AE-33B4-4E30-8DD5-3C678B1A93B0}" type="presParOf" srcId="{9D9EB2E7-CB85-4B3A-8DC7-C05650D9EB03}" destId="{65D06B36-EADD-40D7-8705-88A297AEDF20}" srcOrd="0" destOrd="0" presId="urn:microsoft.com/office/officeart/2008/layout/VerticalCurvedList"/>
    <dgm:cxn modelId="{B1CC5DDA-7292-4B93-9E68-1E3B7D164601}" type="presParOf" srcId="{65D06B36-EADD-40D7-8705-88A297AEDF20}" destId="{7BEC3656-599F-4E3A-B086-A6C65A437079}" srcOrd="0" destOrd="0" presId="urn:microsoft.com/office/officeart/2008/layout/VerticalCurvedList"/>
    <dgm:cxn modelId="{F2A57312-519C-4632-AB18-EACC8514B2E8}" type="presParOf" srcId="{7BEC3656-599F-4E3A-B086-A6C65A437079}" destId="{6ADAE5A3-3113-4612-BEC0-B998EA1915C7}" srcOrd="0" destOrd="0" presId="urn:microsoft.com/office/officeart/2008/layout/VerticalCurvedList"/>
    <dgm:cxn modelId="{EED8A9D2-47B7-4D76-A95F-5DE2BB8139A6}" type="presParOf" srcId="{7BEC3656-599F-4E3A-B086-A6C65A437079}" destId="{50966E7D-91C6-44EF-9645-F377BF611989}" srcOrd="1" destOrd="0" presId="urn:microsoft.com/office/officeart/2008/layout/VerticalCurvedList"/>
    <dgm:cxn modelId="{5C5E4F10-96CC-4153-865C-FCBADAB99C8B}" type="presParOf" srcId="{7BEC3656-599F-4E3A-B086-A6C65A437079}" destId="{8847F5C2-4410-4885-86D2-A5655FCF62C9}" srcOrd="2" destOrd="0" presId="urn:microsoft.com/office/officeart/2008/layout/VerticalCurvedList"/>
    <dgm:cxn modelId="{26BC44E7-C618-43DA-AF3B-DBB74D602E03}" type="presParOf" srcId="{7BEC3656-599F-4E3A-B086-A6C65A437079}" destId="{E315722D-79DB-49AC-8014-A8E32DD060F6}" srcOrd="3" destOrd="0" presId="urn:microsoft.com/office/officeart/2008/layout/VerticalCurvedList"/>
    <dgm:cxn modelId="{5895DC00-3F0C-4458-919C-8460EAC5935D}" type="presParOf" srcId="{65D06B36-EADD-40D7-8705-88A297AEDF20}" destId="{1BBE9082-F0D6-44E1-A691-E3973982DFBC}" srcOrd="1" destOrd="0" presId="urn:microsoft.com/office/officeart/2008/layout/VerticalCurvedList"/>
    <dgm:cxn modelId="{554A2ACE-8A32-4E6A-A56E-B18EA7BBED9F}" type="presParOf" srcId="{65D06B36-EADD-40D7-8705-88A297AEDF20}" destId="{BB889259-CA96-41E6-BE3C-75DA43DDDD3E}" srcOrd="2" destOrd="0" presId="urn:microsoft.com/office/officeart/2008/layout/VerticalCurvedList"/>
    <dgm:cxn modelId="{6FA32688-636C-4520-B3B7-403E05D6417B}" type="presParOf" srcId="{BB889259-CA96-41E6-BE3C-75DA43DDDD3E}" destId="{3C7D45AC-886C-438B-97C8-3B3B4BE1307F}" srcOrd="0" destOrd="0" presId="urn:microsoft.com/office/officeart/2008/layout/VerticalCurvedList"/>
    <dgm:cxn modelId="{33C52CC5-1A37-4B58-A4FB-29FA98FD720B}" type="presParOf" srcId="{65D06B36-EADD-40D7-8705-88A297AEDF20}" destId="{E433DA22-FC8B-46E8-8E3A-652EC7BF4A05}" srcOrd="3" destOrd="0" presId="urn:microsoft.com/office/officeart/2008/layout/VerticalCurvedList"/>
    <dgm:cxn modelId="{53DF7BEC-BB56-4778-8F22-8150E25ECE5D}" type="presParOf" srcId="{65D06B36-EADD-40D7-8705-88A297AEDF20}" destId="{E62E53E6-12B0-4FE8-924D-C56A342A3654}" srcOrd="4" destOrd="0" presId="urn:microsoft.com/office/officeart/2008/layout/VerticalCurvedList"/>
    <dgm:cxn modelId="{CA2DFBA6-7045-42A7-BF71-2E30947C8E57}" type="presParOf" srcId="{E62E53E6-12B0-4FE8-924D-C56A342A3654}" destId="{D6707A3A-2B3D-4ACA-B867-66621E54150D}" srcOrd="0" destOrd="0" presId="urn:microsoft.com/office/officeart/2008/layout/VerticalCurvedList"/>
    <dgm:cxn modelId="{9E21C6E5-611A-4216-BA18-B75FF7B1A788}" type="presParOf" srcId="{65D06B36-EADD-40D7-8705-88A297AEDF20}" destId="{F81D3C6B-F0E3-4071-B261-0A63E6A66BDF}" srcOrd="5" destOrd="0" presId="urn:microsoft.com/office/officeart/2008/layout/VerticalCurvedList"/>
    <dgm:cxn modelId="{BF278AEE-CA66-4D1D-9160-A77873EAD361}" type="presParOf" srcId="{65D06B36-EADD-40D7-8705-88A297AEDF20}" destId="{E1530FE5-38B8-411F-BE14-8A473ED8BBF0}" srcOrd="6" destOrd="0" presId="urn:microsoft.com/office/officeart/2008/layout/VerticalCurvedList"/>
    <dgm:cxn modelId="{945A618F-72C3-4669-836E-1C507518620F}" type="presParOf" srcId="{E1530FE5-38B8-411F-BE14-8A473ED8BBF0}" destId="{B87D6731-BE46-4210-A01A-99A9A09EC079}" srcOrd="0" destOrd="0" presId="urn:microsoft.com/office/officeart/2008/layout/VerticalCurvedList"/>
    <dgm:cxn modelId="{CC19643C-6E89-4B85-BF7E-018E1D8F6C43}" type="presParOf" srcId="{65D06B36-EADD-40D7-8705-88A297AEDF20}" destId="{E60EE4D2-F37F-4C9F-B291-833537CA757A}" srcOrd="7" destOrd="0" presId="urn:microsoft.com/office/officeart/2008/layout/VerticalCurvedList"/>
    <dgm:cxn modelId="{D5868713-1D0F-4A36-8BB8-E4E604A8CB78}" type="presParOf" srcId="{65D06B36-EADD-40D7-8705-88A297AEDF20}" destId="{0C1D25A8-1477-4A70-B55B-1E1B8362622E}" srcOrd="8" destOrd="0" presId="urn:microsoft.com/office/officeart/2008/layout/VerticalCurvedList"/>
    <dgm:cxn modelId="{950B1954-08E6-4BB7-AE3B-22FE8F0F3721}" type="presParOf" srcId="{0C1D25A8-1477-4A70-B55B-1E1B8362622E}" destId="{CFAFF63C-1BA5-4D35-8F2E-5FB8DE0629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66E7D-91C6-44EF-9645-F377BF61198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E9082-F0D6-44E1-A691-E3973982DFBC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Tổng quan về đề tài</a:t>
          </a:r>
        </a:p>
      </dsp:txBody>
      <dsp:txXfrm>
        <a:off x="455546" y="309267"/>
        <a:ext cx="7033718" cy="618856"/>
      </dsp:txXfrm>
    </dsp:sp>
    <dsp:sp modelId="{3C7D45AC-886C-438B-97C8-3B3B4BE1307F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433DA22-FC8B-46E8-8E3A-652EC7BF4A05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Cơ sở lý thuyết</a:t>
          </a:r>
        </a:p>
      </dsp:txBody>
      <dsp:txXfrm>
        <a:off x="810351" y="1237712"/>
        <a:ext cx="6678914" cy="618856"/>
      </dsp:txXfrm>
    </dsp:sp>
    <dsp:sp modelId="{D6707A3A-2B3D-4ACA-B867-66621E54150D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1D3C6B-F0E3-4071-B261-0A63E6A66BDF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Nội dung thực hiện</a:t>
          </a:r>
        </a:p>
      </dsp:txBody>
      <dsp:txXfrm>
        <a:off x="810351" y="2166156"/>
        <a:ext cx="6678914" cy="618856"/>
      </dsp:txXfrm>
    </dsp:sp>
    <dsp:sp modelId="{B87D6731-BE46-4210-A01A-99A9A09EC079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60EE4D2-F37F-4C9F-B291-833537CA757A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Kết luận</a:t>
          </a:r>
        </a:p>
      </dsp:txBody>
      <dsp:txXfrm>
        <a:off x="455546" y="3094601"/>
        <a:ext cx="7033718" cy="618856"/>
      </dsp:txXfrm>
    </dsp:sp>
    <dsp:sp modelId="{CFAFF63C-1BA5-4D35-8F2E-5FB8DE06292C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B192-0A45-499F-ABF2-93CA5C15545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99D7C-3B8E-4E9E-B6DA-40F991C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PVSD: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sử dụng thông qua trình duyệt có kết nối internet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Đối t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ợng sử dụng: Ng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ời quản trị, Cộng tác viên, Chủ nhà, và ng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ời có trình độ sử dụng máy tính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CC3B77-984C-4065-8DD8-7B19F2ABE91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E12-BBA5-4876-930C-B90CE3382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86413"/>
            <a:ext cx="9144000" cy="1655763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ĐỒ ÁN CHUYÊN NGÀNH</a:t>
            </a:r>
            <a:br>
              <a:rPr lang="en-US" sz="5400"/>
            </a:br>
            <a:r>
              <a:rPr lang="en-US" sz="5400"/>
              <a:t>CÔNG NGHỆ THÔNG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A8016-A761-4C5B-ACFB-3E79E7642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 Nguyễn </a:t>
            </a:r>
            <a:r>
              <a:rPr lang="en-US" err="1"/>
              <a:t>Hữu</a:t>
            </a:r>
            <a:r>
              <a:rPr lang="en-US"/>
              <a:t> Anh Khoa</a:t>
            </a:r>
          </a:p>
          <a:p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: </a:t>
            </a:r>
            <a:r>
              <a:rPr lang="en-US" err="1"/>
              <a:t>Đỗ</a:t>
            </a:r>
            <a:r>
              <a:rPr lang="en-US"/>
              <a:t> </a:t>
            </a:r>
            <a:r>
              <a:rPr lang="en-US" err="1"/>
              <a:t>Phú</a:t>
            </a:r>
            <a:r>
              <a:rPr lang="en-US"/>
              <a:t> </a:t>
            </a:r>
            <a:r>
              <a:rPr lang="en-US" err="1"/>
              <a:t>Huy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32419-84B5-4C12-B6E7-5393028D4A46}"/>
              </a:ext>
            </a:extLst>
          </p:cNvPr>
          <p:cNvSpPr/>
          <p:nvPr/>
        </p:nvSpPr>
        <p:spPr>
          <a:xfrm>
            <a:off x="343924" y="3142176"/>
            <a:ext cx="8522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err="1"/>
              <a:t>Đề</a:t>
            </a:r>
            <a:r>
              <a:rPr lang="en-US" sz="3600"/>
              <a:t> </a:t>
            </a:r>
            <a:r>
              <a:rPr lang="en-US" sz="3600" err="1"/>
              <a:t>tài</a:t>
            </a:r>
            <a:r>
              <a:rPr lang="en-US" sz="3600"/>
              <a:t>: </a:t>
            </a:r>
            <a:r>
              <a:rPr lang="en-US" sz="3600" err="1"/>
              <a:t>Xây</a:t>
            </a:r>
            <a:r>
              <a:rPr lang="en-US" sz="3600"/>
              <a:t> </a:t>
            </a:r>
            <a:r>
              <a:rPr lang="en-US" sz="3600" err="1"/>
              <a:t>dựng</a:t>
            </a:r>
            <a:r>
              <a:rPr lang="en-US" sz="3600"/>
              <a:t> website </a:t>
            </a:r>
            <a:r>
              <a:rPr lang="en-US" sz="3600" err="1"/>
              <a:t>cho</a:t>
            </a:r>
            <a:r>
              <a:rPr lang="en-US" sz="3600"/>
              <a:t> </a:t>
            </a:r>
            <a:r>
              <a:rPr lang="en-US" sz="3600" err="1"/>
              <a:t>thuê</a:t>
            </a:r>
            <a:r>
              <a:rPr lang="en-US" sz="3600"/>
              <a:t> </a:t>
            </a:r>
            <a:r>
              <a:rPr lang="en-US" sz="3600" err="1"/>
              <a:t>phòng</a:t>
            </a:r>
            <a:r>
              <a:rPr lang="en-US" sz="3600"/>
              <a:t> </a:t>
            </a:r>
            <a:r>
              <a:rPr lang="en-US" sz="3600" err="1"/>
              <a:t>trọ</a:t>
            </a:r>
            <a:endParaRPr lang="en-US" sz="3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1C6D6-B9ED-482A-8664-FCB10D3B1187}"/>
              </a:ext>
            </a:extLst>
          </p:cNvPr>
          <p:cNvSpPr/>
          <p:nvPr/>
        </p:nvSpPr>
        <p:spPr>
          <a:xfrm>
            <a:off x="1257633" y="180075"/>
            <a:ext cx="6628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latin typeface="+mj-lt"/>
              </a:rPr>
              <a:t>TRƯỜNG ĐẠI HỌC SƯ PHẠM KỸ THUẬT</a:t>
            </a:r>
          </a:p>
          <a:p>
            <a:pPr algn="ctr"/>
            <a:r>
              <a:rPr lang="en-US" sz="3200">
                <a:latin typeface="+mj-lt"/>
              </a:rPr>
              <a:t>KHOA ĐIỆN</a:t>
            </a:r>
          </a:p>
        </p:txBody>
      </p:sp>
    </p:spTree>
    <p:extLst>
      <p:ext uri="{BB962C8B-B14F-4D97-AF65-F5344CB8AC3E}">
        <p14:creationId xmlns:p14="http://schemas.microsoft.com/office/powerpoint/2010/main" val="9278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16A5-6171-4CE8-A934-EB99F139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BÁO CÁO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FA8409-064F-4659-8BB8-094DB4F5C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2733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1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/>
              <a:t>Lý do chọn đề tài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/>
              <a:t>Đáp ứng được nhu cầu tìm kiếm phòng trọ 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Bắt kịp su h</a:t>
            </a:r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ớng tin học hóa của nhiều lĩnh vực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2543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/>
              <a:t>Mục tiêu của đề tài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Xây dựng một website hoàn chỉnh và chạy ổn định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Vận dụng được những kiến thức đã học và nghiên cứu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Làm quen với việc lập trình theo môi trường </a:t>
            </a:r>
            <a:r>
              <a:rPr lang="en-US" sz="2300"/>
              <a:t>doanh nghiệp</a:t>
            </a:r>
          </a:p>
        </p:txBody>
      </p:sp>
    </p:spTree>
    <p:extLst>
      <p:ext uri="{BB962C8B-B14F-4D97-AF65-F5344CB8AC3E}">
        <p14:creationId xmlns:p14="http://schemas.microsoft.com/office/powerpoint/2010/main" val="27962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/>
              <a:t>Giới hạn và phạm vi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Xây dựng với các chức năng: Đăng ký; Đăng nhập; Đăng tin phòng cho thuê; Duyệt tin; Tìm kiếm theo vị trí, giá tiền, diện tích hoặc kết hợp nhiều tiêu chí; Đăng ký đặt chỗ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Phạm vi sử dụng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Đối t</a:t>
            </a:r>
            <a:r>
              <a:rPr lang="vi-VN" sz="2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ợng sử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0EA3-F46C-414E-ABF4-6100102D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Cơ sở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76FC-2C04-4EB8-8647-BEA3EB2D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PHP Laravel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ECMAScript2015 (ES6)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ReactJS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492649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266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ĐỒ ÁN CHUYÊN NGÀNH CÔNG NGHỆ THÔNG TIN</vt:lpstr>
      <vt:lpstr>NỘI DUNG BÁO CÁO</vt:lpstr>
      <vt:lpstr>I. Tổng quan về đề tài</vt:lpstr>
      <vt:lpstr>I. Tổng quan về đề tài</vt:lpstr>
      <vt:lpstr>I. Tổng quan về đề tài</vt:lpstr>
      <vt:lpstr>II. Cơ sở lý thuyết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CHUYÊN NGÀNH CÔNG NGHỆ THÔNG TIN</dc:title>
  <dc:creator>Kenvin P</dc:creator>
  <cp:lastModifiedBy>Kenvin P</cp:lastModifiedBy>
  <cp:revision>10</cp:revision>
  <dcterms:created xsi:type="dcterms:W3CDTF">2018-01-10T16:15:23Z</dcterms:created>
  <dcterms:modified xsi:type="dcterms:W3CDTF">2018-01-11T07:46:20Z</dcterms:modified>
</cp:coreProperties>
</file>