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9F181-47E8-4477-869A-377828B37D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0C285F-FE0E-4C35-BE86-6ADF746ABE9C}">
      <dgm:prSet phldrT="[Text]" custT="1"/>
      <dgm:spPr/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906DCF-842E-455D-8AC0-0215EB7BCE07}" type="parTrans" cxnId="{E3763BB5-97EF-4A29-A912-87173D0840FE}">
      <dgm:prSet/>
      <dgm:spPr/>
      <dgm:t>
        <a:bodyPr/>
        <a:lstStyle/>
        <a:p>
          <a:endParaRPr lang="en-US"/>
        </a:p>
      </dgm:t>
    </dgm:pt>
    <dgm:pt modelId="{E5D0D7BD-F52B-43DB-BBB7-7977184C1EE3}" type="sibTrans" cxnId="{E3763BB5-97EF-4A29-A912-87173D0840FE}">
      <dgm:prSet/>
      <dgm:spPr/>
      <dgm:t>
        <a:bodyPr/>
        <a:lstStyle/>
        <a:p>
          <a:endParaRPr lang="en-US"/>
        </a:p>
      </dgm:t>
    </dgm:pt>
    <dgm:pt modelId="{668B32F1-7458-4CCD-BACC-D2F13950F112}">
      <dgm:prSet phldrT="[Text]" custT="1"/>
      <dgm:spPr/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khảo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sát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SPSS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E8074A-D2DB-4219-801D-C5AF0A2DF082}" type="parTrans" cxnId="{D6A273E9-9BC3-47B1-913B-9C85E719E77B}">
      <dgm:prSet/>
      <dgm:spPr/>
      <dgm:t>
        <a:bodyPr/>
        <a:lstStyle/>
        <a:p>
          <a:endParaRPr lang="en-US"/>
        </a:p>
      </dgm:t>
    </dgm:pt>
    <dgm:pt modelId="{8C19B8C0-EE5A-4B70-89C4-6BD5E1423E4B}" type="sibTrans" cxnId="{D6A273E9-9BC3-47B1-913B-9C85E719E77B}">
      <dgm:prSet/>
      <dgm:spPr/>
      <dgm:t>
        <a:bodyPr/>
        <a:lstStyle/>
        <a:p>
          <a:endParaRPr lang="en-US"/>
        </a:p>
      </dgm:t>
    </dgm:pt>
    <dgm:pt modelId="{AD19FA81-6D7F-4B2B-BFEF-B7984AFFA3E4}">
      <dgm:prSet phldrT="[Text]" custT="1"/>
      <dgm:spPr/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Nhược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EC0341-303C-488E-A78D-10431AA5747D}" type="parTrans" cxnId="{9C7F3099-0F1E-4C65-9ED2-7C2C099291F8}">
      <dgm:prSet/>
      <dgm:spPr/>
      <dgm:t>
        <a:bodyPr/>
        <a:lstStyle/>
        <a:p>
          <a:endParaRPr lang="en-US"/>
        </a:p>
      </dgm:t>
    </dgm:pt>
    <dgm:pt modelId="{2F411B7F-9422-4AFE-A89F-2F7E8AB24D10}" type="sibTrans" cxnId="{9C7F3099-0F1E-4C65-9ED2-7C2C099291F8}">
      <dgm:prSet/>
      <dgm:spPr/>
      <dgm:t>
        <a:bodyPr/>
        <a:lstStyle/>
        <a:p>
          <a:endParaRPr lang="en-US"/>
        </a:p>
      </dgm:t>
    </dgm:pt>
    <dgm:pt modelId="{F5829926-21BF-4C8C-AEC9-4D02B71BDAC0}" type="pres">
      <dgm:prSet presAssocID="{2E49F181-47E8-4477-869A-377828B37DBA}" presName="linear" presStyleCnt="0">
        <dgm:presLayoutVars>
          <dgm:dir/>
          <dgm:animLvl val="lvl"/>
          <dgm:resizeHandles val="exact"/>
        </dgm:presLayoutVars>
      </dgm:prSet>
      <dgm:spPr/>
    </dgm:pt>
    <dgm:pt modelId="{5E9CF65C-9775-495C-9D48-F5D09F52B041}" type="pres">
      <dgm:prSet presAssocID="{920C285F-FE0E-4C35-BE86-6ADF746ABE9C}" presName="parentLin" presStyleCnt="0"/>
      <dgm:spPr/>
    </dgm:pt>
    <dgm:pt modelId="{97D29E0F-995D-4917-8C8C-CA0D28D76E53}" type="pres">
      <dgm:prSet presAssocID="{920C285F-FE0E-4C35-BE86-6ADF746ABE9C}" presName="parentLeftMargin" presStyleLbl="node1" presStyleIdx="0" presStyleCnt="3"/>
      <dgm:spPr/>
    </dgm:pt>
    <dgm:pt modelId="{5A8CEC2B-33F1-4B78-A73F-5A34C200B535}" type="pres">
      <dgm:prSet presAssocID="{920C285F-FE0E-4C35-BE86-6ADF746ABE9C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DE394-9B43-43D6-9E86-CCCAC8B70079}" type="pres">
      <dgm:prSet presAssocID="{920C285F-FE0E-4C35-BE86-6ADF746ABE9C}" presName="negativeSpace" presStyleCnt="0"/>
      <dgm:spPr/>
    </dgm:pt>
    <dgm:pt modelId="{D0FEAAB3-66F3-42AD-9677-F7A821BF27E6}" type="pres">
      <dgm:prSet presAssocID="{920C285F-FE0E-4C35-BE86-6ADF746ABE9C}" presName="childText" presStyleLbl="conFgAcc1" presStyleIdx="0" presStyleCnt="3">
        <dgm:presLayoutVars>
          <dgm:bulletEnabled val="1"/>
        </dgm:presLayoutVars>
      </dgm:prSet>
      <dgm:spPr/>
    </dgm:pt>
    <dgm:pt modelId="{5EC2B5FB-815A-43EB-83FF-EF7AC06D6934}" type="pres">
      <dgm:prSet presAssocID="{E5D0D7BD-F52B-43DB-BBB7-7977184C1EE3}" presName="spaceBetweenRectangles" presStyleCnt="0"/>
      <dgm:spPr/>
    </dgm:pt>
    <dgm:pt modelId="{FCDF2EF3-303B-495A-BFD4-0A1D811C2870}" type="pres">
      <dgm:prSet presAssocID="{668B32F1-7458-4CCD-BACC-D2F13950F112}" presName="parentLin" presStyleCnt="0"/>
      <dgm:spPr/>
    </dgm:pt>
    <dgm:pt modelId="{6210C638-6665-4DA4-945A-5049297C9285}" type="pres">
      <dgm:prSet presAssocID="{668B32F1-7458-4CCD-BACC-D2F13950F112}" presName="parentLeftMargin" presStyleLbl="node1" presStyleIdx="0" presStyleCnt="3"/>
      <dgm:spPr/>
    </dgm:pt>
    <dgm:pt modelId="{DA0ECE46-5660-41AF-A9C2-0640806536F8}" type="pres">
      <dgm:prSet presAssocID="{668B32F1-7458-4CCD-BACC-D2F13950F112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FAF23-5CC6-49A9-A371-4339C91ADFFB}" type="pres">
      <dgm:prSet presAssocID="{668B32F1-7458-4CCD-BACC-D2F13950F112}" presName="negativeSpace" presStyleCnt="0"/>
      <dgm:spPr/>
    </dgm:pt>
    <dgm:pt modelId="{D338A072-ED36-411E-88C7-D0FDCA57D37F}" type="pres">
      <dgm:prSet presAssocID="{668B32F1-7458-4CCD-BACC-D2F13950F11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27354-F71E-41BE-875E-087FBA22D50C}" type="pres">
      <dgm:prSet presAssocID="{8C19B8C0-EE5A-4B70-89C4-6BD5E1423E4B}" presName="spaceBetweenRectangles" presStyleCnt="0"/>
      <dgm:spPr/>
    </dgm:pt>
    <dgm:pt modelId="{23B618C6-CB6C-4AA1-8DCF-2C86484923F6}" type="pres">
      <dgm:prSet presAssocID="{AD19FA81-6D7F-4B2B-BFEF-B7984AFFA3E4}" presName="parentLin" presStyleCnt="0"/>
      <dgm:spPr/>
    </dgm:pt>
    <dgm:pt modelId="{2CB70C5E-CCF0-44C9-8D73-AD139DE89ECE}" type="pres">
      <dgm:prSet presAssocID="{AD19FA81-6D7F-4B2B-BFEF-B7984AFFA3E4}" presName="parentLeftMargin" presStyleLbl="node1" presStyleIdx="1" presStyleCnt="3"/>
      <dgm:spPr/>
    </dgm:pt>
    <dgm:pt modelId="{7E121F26-2DB0-4DEE-8675-6A1EDFABECF7}" type="pres">
      <dgm:prSet presAssocID="{AD19FA81-6D7F-4B2B-BFEF-B7984AFFA3E4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45AF0-9CD9-4770-86FE-25922FB83383}" type="pres">
      <dgm:prSet presAssocID="{AD19FA81-6D7F-4B2B-BFEF-B7984AFFA3E4}" presName="negativeSpace" presStyleCnt="0"/>
      <dgm:spPr/>
    </dgm:pt>
    <dgm:pt modelId="{086C2FA2-D93A-4F89-BC1D-E85F25F3FCC2}" type="pres">
      <dgm:prSet presAssocID="{AD19FA81-6D7F-4B2B-BFEF-B7984AFFA3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C7F3099-0F1E-4C65-9ED2-7C2C099291F8}" srcId="{2E49F181-47E8-4477-869A-377828B37DBA}" destId="{AD19FA81-6D7F-4B2B-BFEF-B7984AFFA3E4}" srcOrd="2" destOrd="0" parTransId="{08EC0341-303C-488E-A78D-10431AA5747D}" sibTransId="{2F411B7F-9422-4AFE-A89F-2F7E8AB24D10}"/>
    <dgm:cxn modelId="{BD56E3A7-1322-42DB-BEDF-6892A33D3324}" type="presOf" srcId="{920C285F-FE0E-4C35-BE86-6ADF746ABE9C}" destId="{5A8CEC2B-33F1-4B78-A73F-5A34C200B535}" srcOrd="1" destOrd="0" presId="urn:microsoft.com/office/officeart/2005/8/layout/list1"/>
    <dgm:cxn modelId="{52AA650D-96EE-4EBD-B980-5384DE86CC72}" type="presOf" srcId="{2E49F181-47E8-4477-869A-377828B37DBA}" destId="{F5829926-21BF-4C8C-AEC9-4D02B71BDAC0}" srcOrd="0" destOrd="0" presId="urn:microsoft.com/office/officeart/2005/8/layout/list1"/>
    <dgm:cxn modelId="{E3763BB5-97EF-4A29-A912-87173D0840FE}" srcId="{2E49F181-47E8-4477-869A-377828B37DBA}" destId="{920C285F-FE0E-4C35-BE86-6ADF746ABE9C}" srcOrd="0" destOrd="0" parTransId="{9E906DCF-842E-455D-8AC0-0215EB7BCE07}" sibTransId="{E5D0D7BD-F52B-43DB-BBB7-7977184C1EE3}"/>
    <dgm:cxn modelId="{D6A273E9-9BC3-47B1-913B-9C85E719E77B}" srcId="{2E49F181-47E8-4477-869A-377828B37DBA}" destId="{668B32F1-7458-4CCD-BACC-D2F13950F112}" srcOrd="1" destOrd="0" parTransId="{F1E8074A-D2DB-4219-801D-C5AF0A2DF082}" sibTransId="{8C19B8C0-EE5A-4B70-89C4-6BD5E1423E4B}"/>
    <dgm:cxn modelId="{15B5ADC6-2152-459A-BE16-9FEE3C914952}" type="presOf" srcId="{668B32F1-7458-4CCD-BACC-D2F13950F112}" destId="{6210C638-6665-4DA4-945A-5049297C9285}" srcOrd="0" destOrd="0" presId="urn:microsoft.com/office/officeart/2005/8/layout/list1"/>
    <dgm:cxn modelId="{F444CA7F-C4DB-48B0-8DB5-D1B24A30B6F6}" type="presOf" srcId="{AD19FA81-6D7F-4B2B-BFEF-B7984AFFA3E4}" destId="{7E121F26-2DB0-4DEE-8675-6A1EDFABECF7}" srcOrd="1" destOrd="0" presId="urn:microsoft.com/office/officeart/2005/8/layout/list1"/>
    <dgm:cxn modelId="{092AD266-5079-469F-AC82-9BC52BCE034C}" type="presOf" srcId="{668B32F1-7458-4CCD-BACC-D2F13950F112}" destId="{DA0ECE46-5660-41AF-A9C2-0640806536F8}" srcOrd="1" destOrd="0" presId="urn:microsoft.com/office/officeart/2005/8/layout/list1"/>
    <dgm:cxn modelId="{5C3FC461-23FD-4FF4-87B7-27287B9714F5}" type="presOf" srcId="{920C285F-FE0E-4C35-BE86-6ADF746ABE9C}" destId="{97D29E0F-995D-4917-8C8C-CA0D28D76E53}" srcOrd="0" destOrd="0" presId="urn:microsoft.com/office/officeart/2005/8/layout/list1"/>
    <dgm:cxn modelId="{705A4194-1963-4D9C-A548-5208B53524AD}" type="presOf" srcId="{AD19FA81-6D7F-4B2B-BFEF-B7984AFFA3E4}" destId="{2CB70C5E-CCF0-44C9-8D73-AD139DE89ECE}" srcOrd="0" destOrd="0" presId="urn:microsoft.com/office/officeart/2005/8/layout/list1"/>
    <dgm:cxn modelId="{EDFAECD7-CA13-4561-BEFE-7E08092548CF}" type="presParOf" srcId="{F5829926-21BF-4C8C-AEC9-4D02B71BDAC0}" destId="{5E9CF65C-9775-495C-9D48-F5D09F52B041}" srcOrd="0" destOrd="0" presId="urn:microsoft.com/office/officeart/2005/8/layout/list1"/>
    <dgm:cxn modelId="{20390551-2915-44D0-A877-33C54011003B}" type="presParOf" srcId="{5E9CF65C-9775-495C-9D48-F5D09F52B041}" destId="{97D29E0F-995D-4917-8C8C-CA0D28D76E53}" srcOrd="0" destOrd="0" presId="urn:microsoft.com/office/officeart/2005/8/layout/list1"/>
    <dgm:cxn modelId="{C81A38DB-B207-4CB8-8E01-FAD6C9C530DB}" type="presParOf" srcId="{5E9CF65C-9775-495C-9D48-F5D09F52B041}" destId="{5A8CEC2B-33F1-4B78-A73F-5A34C200B535}" srcOrd="1" destOrd="0" presId="urn:microsoft.com/office/officeart/2005/8/layout/list1"/>
    <dgm:cxn modelId="{B7DFEE92-89A7-41A4-9799-CF2054553331}" type="presParOf" srcId="{F5829926-21BF-4C8C-AEC9-4D02B71BDAC0}" destId="{9C1DE394-9B43-43D6-9E86-CCCAC8B70079}" srcOrd="1" destOrd="0" presId="urn:microsoft.com/office/officeart/2005/8/layout/list1"/>
    <dgm:cxn modelId="{8C728293-B42A-4B35-A7DE-DCB993210494}" type="presParOf" srcId="{F5829926-21BF-4C8C-AEC9-4D02B71BDAC0}" destId="{D0FEAAB3-66F3-42AD-9677-F7A821BF27E6}" srcOrd="2" destOrd="0" presId="urn:microsoft.com/office/officeart/2005/8/layout/list1"/>
    <dgm:cxn modelId="{79B460E2-1876-4EE7-B8A2-EF1F647EEFEB}" type="presParOf" srcId="{F5829926-21BF-4C8C-AEC9-4D02B71BDAC0}" destId="{5EC2B5FB-815A-43EB-83FF-EF7AC06D6934}" srcOrd="3" destOrd="0" presId="urn:microsoft.com/office/officeart/2005/8/layout/list1"/>
    <dgm:cxn modelId="{6FF2C12B-4F0F-4E19-9CD3-460F355C6428}" type="presParOf" srcId="{F5829926-21BF-4C8C-AEC9-4D02B71BDAC0}" destId="{FCDF2EF3-303B-495A-BFD4-0A1D811C2870}" srcOrd="4" destOrd="0" presId="urn:microsoft.com/office/officeart/2005/8/layout/list1"/>
    <dgm:cxn modelId="{A1228624-E038-4D7E-B42C-C63FA851938E}" type="presParOf" srcId="{FCDF2EF3-303B-495A-BFD4-0A1D811C2870}" destId="{6210C638-6665-4DA4-945A-5049297C9285}" srcOrd="0" destOrd="0" presId="urn:microsoft.com/office/officeart/2005/8/layout/list1"/>
    <dgm:cxn modelId="{03669445-D0FE-482F-85CB-72E9467C2D34}" type="presParOf" srcId="{FCDF2EF3-303B-495A-BFD4-0A1D811C2870}" destId="{DA0ECE46-5660-41AF-A9C2-0640806536F8}" srcOrd="1" destOrd="0" presId="urn:microsoft.com/office/officeart/2005/8/layout/list1"/>
    <dgm:cxn modelId="{876D89B8-9459-42F6-BAE2-8D31862C1721}" type="presParOf" srcId="{F5829926-21BF-4C8C-AEC9-4D02B71BDAC0}" destId="{563FAF23-5CC6-49A9-A371-4339C91ADFFB}" srcOrd="5" destOrd="0" presId="urn:microsoft.com/office/officeart/2005/8/layout/list1"/>
    <dgm:cxn modelId="{B600C37C-83DA-47F8-BEC9-A0CA8C985309}" type="presParOf" srcId="{F5829926-21BF-4C8C-AEC9-4D02B71BDAC0}" destId="{D338A072-ED36-411E-88C7-D0FDCA57D37F}" srcOrd="6" destOrd="0" presId="urn:microsoft.com/office/officeart/2005/8/layout/list1"/>
    <dgm:cxn modelId="{DF3C8231-D264-407A-B7BB-AC46EF1041D9}" type="presParOf" srcId="{F5829926-21BF-4C8C-AEC9-4D02B71BDAC0}" destId="{CA027354-F71E-41BE-875E-087FBA22D50C}" srcOrd="7" destOrd="0" presId="urn:microsoft.com/office/officeart/2005/8/layout/list1"/>
    <dgm:cxn modelId="{9ED0375A-3DB0-498A-AD51-752AE173F063}" type="presParOf" srcId="{F5829926-21BF-4C8C-AEC9-4D02B71BDAC0}" destId="{23B618C6-CB6C-4AA1-8DCF-2C86484923F6}" srcOrd="8" destOrd="0" presId="urn:microsoft.com/office/officeart/2005/8/layout/list1"/>
    <dgm:cxn modelId="{A0610C52-0F78-4E47-851D-FBA7C0B1C83B}" type="presParOf" srcId="{23B618C6-CB6C-4AA1-8DCF-2C86484923F6}" destId="{2CB70C5E-CCF0-44C9-8D73-AD139DE89ECE}" srcOrd="0" destOrd="0" presId="urn:microsoft.com/office/officeart/2005/8/layout/list1"/>
    <dgm:cxn modelId="{A176D3EB-476C-4B46-94C8-B6D74771F587}" type="presParOf" srcId="{23B618C6-CB6C-4AA1-8DCF-2C86484923F6}" destId="{7E121F26-2DB0-4DEE-8675-6A1EDFABECF7}" srcOrd="1" destOrd="0" presId="urn:microsoft.com/office/officeart/2005/8/layout/list1"/>
    <dgm:cxn modelId="{D7EDD388-43B9-49AC-9F80-21C53868DDCE}" type="presParOf" srcId="{F5829926-21BF-4C8C-AEC9-4D02B71BDAC0}" destId="{25345AF0-9CD9-4770-86FE-25922FB83383}" srcOrd="9" destOrd="0" presId="urn:microsoft.com/office/officeart/2005/8/layout/list1"/>
    <dgm:cxn modelId="{7E9FDD0B-FD17-4DBE-B41B-8D971D0C6153}" type="presParOf" srcId="{F5829926-21BF-4C8C-AEC9-4D02B71BDAC0}" destId="{086C2FA2-D93A-4F89-BC1D-E85F25F3FC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F6723-8F9B-4F36-8BE3-B394A41638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AB379-0804-477A-A966-7577CD891055}">
      <dgm:prSet phldrT="[Text]" custT="1"/>
      <dgm:spPr/>
      <dgm:t>
        <a:bodyPr/>
        <a:lstStyle/>
        <a:p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C4056D-573D-4EC6-B885-CB0349D0B3EE}" type="parTrans" cxnId="{29C81FC0-6DA4-472C-B5D0-39D18A8C43BD}">
      <dgm:prSet/>
      <dgm:spPr/>
      <dgm:t>
        <a:bodyPr/>
        <a:lstStyle/>
        <a:p>
          <a:endParaRPr lang="en-US"/>
        </a:p>
      </dgm:t>
    </dgm:pt>
    <dgm:pt modelId="{F14FE2AF-CE3A-4EA1-AD24-148FB4FFFAA1}" type="sibTrans" cxnId="{29C81FC0-6DA4-472C-B5D0-39D18A8C43BD}">
      <dgm:prSet/>
      <dgm:spPr/>
      <dgm:t>
        <a:bodyPr/>
        <a:lstStyle/>
        <a:p>
          <a:endParaRPr lang="en-US"/>
        </a:p>
      </dgm:t>
    </dgm:pt>
    <dgm:pt modelId="{B4ACD4BE-D441-4C7F-A292-4C2CBBAD10EB}">
      <dgm:prSet phldrT="[Text]" custT="1"/>
      <dgm:spPr/>
      <dgm:t>
        <a:bodyPr anchor="ctr"/>
        <a:lstStyle/>
        <a:p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giúp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nghe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5C203F-7DAC-4776-8E68-4C5724617741}" type="parTrans" cxnId="{3D08AD87-DF71-4D31-ABDB-AE4C9A741591}">
      <dgm:prSet/>
      <dgm:spPr/>
      <dgm:t>
        <a:bodyPr/>
        <a:lstStyle/>
        <a:p>
          <a:endParaRPr lang="en-US"/>
        </a:p>
      </dgm:t>
    </dgm:pt>
    <dgm:pt modelId="{683BD3EC-3F0D-493A-BE2D-525128586912}" type="sibTrans" cxnId="{3D08AD87-DF71-4D31-ABDB-AE4C9A741591}">
      <dgm:prSet/>
      <dgm:spPr/>
      <dgm:t>
        <a:bodyPr/>
        <a:lstStyle/>
        <a:p>
          <a:endParaRPr lang="en-US"/>
        </a:p>
      </dgm:t>
    </dgm:pt>
    <dgm:pt modelId="{59271C38-82BA-4255-AD18-B2B29653BE48}">
      <dgm:prSet phldrT="[Text]" custT="1"/>
      <dgm:spPr/>
      <dgm:t>
        <a:bodyPr/>
        <a:lstStyle/>
        <a:p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Nhược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F466A6-3095-4202-808E-8617AFAB2225}" type="parTrans" cxnId="{9E0AEEE0-2412-4607-AD7F-6102A39818D2}">
      <dgm:prSet/>
      <dgm:spPr/>
      <dgm:t>
        <a:bodyPr/>
        <a:lstStyle/>
        <a:p>
          <a:endParaRPr lang="en-US"/>
        </a:p>
      </dgm:t>
    </dgm:pt>
    <dgm:pt modelId="{017E0FC8-5E81-4461-8EA5-8C63031F2CE6}" type="sibTrans" cxnId="{9E0AEEE0-2412-4607-AD7F-6102A39818D2}">
      <dgm:prSet/>
      <dgm:spPr/>
      <dgm:t>
        <a:bodyPr/>
        <a:lstStyle/>
        <a:p>
          <a:endParaRPr lang="en-US"/>
        </a:p>
      </dgm:t>
    </dgm:pt>
    <dgm:pt modelId="{654CA920-CCBA-46ED-B3E9-8C85DE8FA642}">
      <dgm:prSet phldrT="[Text]" custT="1"/>
      <dgm:spPr/>
      <dgm:t>
        <a:bodyPr anchor="ctr"/>
        <a:lstStyle/>
        <a:p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chưa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09EB55-FCA5-4039-B8D4-CE1D0B950440}" type="parTrans" cxnId="{6CFE7E1A-3649-495E-A5E8-1CD838A67D30}">
      <dgm:prSet/>
      <dgm:spPr/>
      <dgm:t>
        <a:bodyPr/>
        <a:lstStyle/>
        <a:p>
          <a:endParaRPr lang="en-US"/>
        </a:p>
      </dgm:t>
    </dgm:pt>
    <dgm:pt modelId="{0326ED6C-90AD-4097-BB3E-716E3F71A4AE}" type="sibTrans" cxnId="{6CFE7E1A-3649-495E-A5E8-1CD838A67D30}">
      <dgm:prSet/>
      <dgm:spPr/>
      <dgm:t>
        <a:bodyPr/>
        <a:lstStyle/>
        <a:p>
          <a:endParaRPr lang="en-US"/>
        </a:p>
      </dgm:t>
    </dgm:pt>
    <dgm:pt modelId="{8491D871-4365-4A85-B316-631FAA1D6316}">
      <dgm:prSet phldrT="[Text]" custT="1"/>
      <dgm:spPr/>
      <dgm:t>
        <a:bodyPr anchor="ctr"/>
        <a:lstStyle/>
        <a:p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giọng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nói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(Google API).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6F7CDD-CB4B-4A08-AF7B-8E5FAB177DA6}" type="parTrans" cxnId="{2DC2D25F-CA9A-470C-B33F-467B96731DBD}">
      <dgm:prSet/>
      <dgm:spPr/>
      <dgm:t>
        <a:bodyPr/>
        <a:lstStyle/>
        <a:p>
          <a:endParaRPr lang="en-US"/>
        </a:p>
      </dgm:t>
    </dgm:pt>
    <dgm:pt modelId="{3C2B256F-424D-4B8D-8F1B-A27AF45E8F8F}" type="sibTrans" cxnId="{2DC2D25F-CA9A-470C-B33F-467B96731DBD}">
      <dgm:prSet/>
      <dgm:spPr/>
      <dgm:t>
        <a:bodyPr/>
        <a:lstStyle/>
        <a:p>
          <a:endParaRPr lang="en-US"/>
        </a:p>
      </dgm:t>
    </dgm:pt>
    <dgm:pt modelId="{7C3A8794-72C0-4DFB-B0B8-9E40115A2BE2}">
      <dgm:prSet phldrT="[Text]" custT="1"/>
      <dgm:spPr/>
      <dgm:t>
        <a:bodyPr anchor="ctr"/>
        <a:lstStyle/>
        <a:p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nói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đúng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nói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đúng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0%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50%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1524F4-C608-43CA-B0BA-00502837C316}" type="parTrans" cxnId="{B6A65697-241A-4B2C-BA03-21B7280C6319}">
      <dgm:prSet/>
      <dgm:spPr/>
      <dgm:t>
        <a:bodyPr/>
        <a:lstStyle/>
        <a:p>
          <a:endParaRPr lang="en-US"/>
        </a:p>
      </dgm:t>
    </dgm:pt>
    <dgm:pt modelId="{AEEBD3D3-783C-4455-A6D1-F1E3B3199BF0}" type="sibTrans" cxnId="{B6A65697-241A-4B2C-BA03-21B7280C6319}">
      <dgm:prSet/>
      <dgm:spPr/>
      <dgm:t>
        <a:bodyPr/>
        <a:lstStyle/>
        <a:p>
          <a:endParaRPr lang="en-US"/>
        </a:p>
      </dgm:t>
    </dgm:pt>
    <dgm:pt modelId="{19EDA0D8-85A1-4291-BD12-F878BDE7C5CF}">
      <dgm:prSet phldrT="[Text]" custT="1"/>
      <dgm:spPr/>
      <dgm:t>
        <a:bodyPr anchor="ctr"/>
        <a:lstStyle/>
        <a:p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load video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youtube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API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còn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chậm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B6D6C7-BDB2-47E6-8CA8-E86DC7F33956}" type="parTrans" cxnId="{58EA5E3A-B856-44FA-B55F-260BE8001FCE}">
      <dgm:prSet/>
      <dgm:spPr/>
      <dgm:t>
        <a:bodyPr/>
        <a:lstStyle/>
        <a:p>
          <a:endParaRPr lang="en-US"/>
        </a:p>
      </dgm:t>
    </dgm:pt>
    <dgm:pt modelId="{46685BF4-55C7-4A6A-BFDC-C818443765E0}" type="sibTrans" cxnId="{58EA5E3A-B856-44FA-B55F-260BE8001FCE}">
      <dgm:prSet/>
      <dgm:spPr/>
      <dgm:t>
        <a:bodyPr/>
        <a:lstStyle/>
        <a:p>
          <a:endParaRPr lang="en-US"/>
        </a:p>
      </dgm:t>
    </dgm:pt>
    <dgm:pt modelId="{897A95BB-3068-476C-9A6D-D3F368C55B67}" type="pres">
      <dgm:prSet presAssocID="{A28F6723-8F9B-4F36-8BE3-B394A41638CA}" presName="linear" presStyleCnt="0">
        <dgm:presLayoutVars>
          <dgm:animLvl val="lvl"/>
          <dgm:resizeHandles val="exact"/>
        </dgm:presLayoutVars>
      </dgm:prSet>
      <dgm:spPr/>
    </dgm:pt>
    <dgm:pt modelId="{B297DD6B-1781-4E46-B362-67128E8113B7}" type="pres">
      <dgm:prSet presAssocID="{190AB379-0804-477A-A966-7577CD891055}" presName="parentText" presStyleLbl="node1" presStyleIdx="0" presStyleCnt="2" custScaleY="726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5DD94-042F-418E-AD2A-2573A01A0558}" type="pres">
      <dgm:prSet presAssocID="{190AB379-0804-477A-A966-7577CD89105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5212D-917A-4C22-9A89-E197CFC53F74}" type="pres">
      <dgm:prSet presAssocID="{59271C38-82BA-4255-AD18-B2B29653BE48}" presName="parentText" presStyleLbl="node1" presStyleIdx="1" presStyleCnt="2" custScaleY="718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4C6A1-E356-4F0E-890B-C16DD3ED3A78}" type="pres">
      <dgm:prSet presAssocID="{59271C38-82BA-4255-AD18-B2B29653BE4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A8924A-2165-4A13-9501-46CE874D73B4}" type="presOf" srcId="{A28F6723-8F9B-4F36-8BE3-B394A41638CA}" destId="{897A95BB-3068-476C-9A6D-D3F368C55B67}" srcOrd="0" destOrd="0" presId="urn:microsoft.com/office/officeart/2005/8/layout/vList2"/>
    <dgm:cxn modelId="{29C81FC0-6DA4-472C-B5D0-39D18A8C43BD}" srcId="{A28F6723-8F9B-4F36-8BE3-B394A41638CA}" destId="{190AB379-0804-477A-A966-7577CD891055}" srcOrd="0" destOrd="0" parTransId="{B7C4056D-573D-4EC6-B885-CB0349D0B3EE}" sibTransId="{F14FE2AF-CE3A-4EA1-AD24-148FB4FFFAA1}"/>
    <dgm:cxn modelId="{6A847F92-D09D-4F00-BAB5-2C82E189FA62}" type="presOf" srcId="{8491D871-4365-4A85-B316-631FAA1D6316}" destId="{8225DD94-042F-418E-AD2A-2573A01A0558}" srcOrd="0" destOrd="1" presId="urn:microsoft.com/office/officeart/2005/8/layout/vList2"/>
    <dgm:cxn modelId="{B6A65697-241A-4B2C-BA03-21B7280C6319}" srcId="{59271C38-82BA-4255-AD18-B2B29653BE48}" destId="{7C3A8794-72C0-4DFB-B0B8-9E40115A2BE2}" srcOrd="1" destOrd="0" parTransId="{121524F4-C608-43CA-B0BA-00502837C316}" sibTransId="{AEEBD3D3-783C-4455-A6D1-F1E3B3199BF0}"/>
    <dgm:cxn modelId="{2DC2D25F-CA9A-470C-B33F-467B96731DBD}" srcId="{190AB379-0804-477A-A966-7577CD891055}" destId="{8491D871-4365-4A85-B316-631FAA1D6316}" srcOrd="1" destOrd="0" parTransId="{A36F7CDD-CB4B-4A08-AF7B-8E5FAB177DA6}" sibTransId="{3C2B256F-424D-4B8D-8F1B-A27AF45E8F8F}"/>
    <dgm:cxn modelId="{94B3766C-387B-4190-9FB5-982654FBD105}" type="presOf" srcId="{19EDA0D8-85A1-4291-BD12-F878BDE7C5CF}" destId="{8774C6A1-E356-4F0E-890B-C16DD3ED3A78}" srcOrd="0" destOrd="2" presId="urn:microsoft.com/office/officeart/2005/8/layout/vList2"/>
    <dgm:cxn modelId="{156053D8-2507-4A54-814F-849364C8CBA6}" type="presOf" srcId="{B4ACD4BE-D441-4C7F-A292-4C2CBBAD10EB}" destId="{8225DD94-042F-418E-AD2A-2573A01A0558}" srcOrd="0" destOrd="0" presId="urn:microsoft.com/office/officeart/2005/8/layout/vList2"/>
    <dgm:cxn modelId="{5D8351DA-653B-42FE-8A94-4BF4CF8ACCE1}" type="presOf" srcId="{654CA920-CCBA-46ED-B3E9-8C85DE8FA642}" destId="{8774C6A1-E356-4F0E-890B-C16DD3ED3A78}" srcOrd="0" destOrd="0" presId="urn:microsoft.com/office/officeart/2005/8/layout/vList2"/>
    <dgm:cxn modelId="{6CFE7E1A-3649-495E-A5E8-1CD838A67D30}" srcId="{59271C38-82BA-4255-AD18-B2B29653BE48}" destId="{654CA920-CCBA-46ED-B3E9-8C85DE8FA642}" srcOrd="0" destOrd="0" parTransId="{8309EB55-FCA5-4039-B8D4-CE1D0B950440}" sibTransId="{0326ED6C-90AD-4097-BB3E-716E3F71A4AE}"/>
    <dgm:cxn modelId="{58EA5E3A-B856-44FA-B55F-260BE8001FCE}" srcId="{59271C38-82BA-4255-AD18-B2B29653BE48}" destId="{19EDA0D8-85A1-4291-BD12-F878BDE7C5CF}" srcOrd="2" destOrd="0" parTransId="{EFB6D6C7-BDB2-47E6-8CA8-E86DC7F33956}" sibTransId="{46685BF4-55C7-4A6A-BFDC-C818443765E0}"/>
    <dgm:cxn modelId="{9C51FE76-B247-4233-B6F8-9F14A2676655}" type="presOf" srcId="{7C3A8794-72C0-4DFB-B0B8-9E40115A2BE2}" destId="{8774C6A1-E356-4F0E-890B-C16DD3ED3A78}" srcOrd="0" destOrd="1" presId="urn:microsoft.com/office/officeart/2005/8/layout/vList2"/>
    <dgm:cxn modelId="{3D08AD87-DF71-4D31-ABDB-AE4C9A741591}" srcId="{190AB379-0804-477A-A966-7577CD891055}" destId="{B4ACD4BE-D441-4C7F-A292-4C2CBBAD10EB}" srcOrd="0" destOrd="0" parTransId="{A65C203F-7DAC-4776-8E68-4C5724617741}" sibTransId="{683BD3EC-3F0D-493A-BE2D-525128586912}"/>
    <dgm:cxn modelId="{E840FF72-FA24-4C72-BCD9-34F662DDD55C}" type="presOf" srcId="{190AB379-0804-477A-A966-7577CD891055}" destId="{B297DD6B-1781-4E46-B362-67128E8113B7}" srcOrd="0" destOrd="0" presId="urn:microsoft.com/office/officeart/2005/8/layout/vList2"/>
    <dgm:cxn modelId="{9E0AEEE0-2412-4607-AD7F-6102A39818D2}" srcId="{A28F6723-8F9B-4F36-8BE3-B394A41638CA}" destId="{59271C38-82BA-4255-AD18-B2B29653BE48}" srcOrd="1" destOrd="0" parTransId="{F3F466A6-3095-4202-808E-8617AFAB2225}" sibTransId="{017E0FC8-5E81-4461-8EA5-8C63031F2CE6}"/>
    <dgm:cxn modelId="{3381D7BD-2FFA-4164-9383-1EB36EE2F882}" type="presOf" srcId="{59271C38-82BA-4255-AD18-B2B29653BE48}" destId="{3265212D-917A-4C22-9A89-E197CFC53F74}" srcOrd="0" destOrd="0" presId="urn:microsoft.com/office/officeart/2005/8/layout/vList2"/>
    <dgm:cxn modelId="{BA069641-1016-4317-8056-DC449E110F60}" type="presParOf" srcId="{897A95BB-3068-476C-9A6D-D3F368C55B67}" destId="{B297DD6B-1781-4E46-B362-67128E8113B7}" srcOrd="0" destOrd="0" presId="urn:microsoft.com/office/officeart/2005/8/layout/vList2"/>
    <dgm:cxn modelId="{53132EBC-6279-4EA3-807E-FD241B5EBF4E}" type="presParOf" srcId="{897A95BB-3068-476C-9A6D-D3F368C55B67}" destId="{8225DD94-042F-418E-AD2A-2573A01A0558}" srcOrd="1" destOrd="0" presId="urn:microsoft.com/office/officeart/2005/8/layout/vList2"/>
    <dgm:cxn modelId="{B0D1E2EF-133D-457A-B6C6-8555640CBD48}" type="presParOf" srcId="{897A95BB-3068-476C-9A6D-D3F368C55B67}" destId="{3265212D-917A-4C22-9A89-E197CFC53F74}" srcOrd="2" destOrd="0" presId="urn:microsoft.com/office/officeart/2005/8/layout/vList2"/>
    <dgm:cxn modelId="{65C71D95-816C-4C6F-9DBC-7ACEC58C2900}" type="presParOf" srcId="{897A95BB-3068-476C-9A6D-D3F368C55B67}" destId="{8774C6A1-E356-4F0E-890B-C16DD3ED3A7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EAAB3-66F3-42AD-9677-F7A821BF27E6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CEC2B-33F1-4B78-A73F-5A34C200B535}">
      <dsp:nvSpPr>
        <dsp:cNvPr id="0" name=""/>
        <dsp:cNvSpPr/>
      </dsp:nvSpPr>
      <dsp:spPr>
        <a:xfrm>
          <a:off x="386953" y="30393"/>
          <a:ext cx="7739054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6036" y="89476"/>
        <a:ext cx="7620888" cy="1092154"/>
      </dsp:txXfrm>
    </dsp:sp>
    <dsp:sp modelId="{D338A072-ED36-411E-88C7-D0FDCA57D37F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ECE46-5660-41AF-A9C2-0640806536F8}">
      <dsp:nvSpPr>
        <dsp:cNvPr id="0" name=""/>
        <dsp:cNvSpPr/>
      </dsp:nvSpPr>
      <dsp:spPr>
        <a:xfrm>
          <a:off x="386953" y="1890153"/>
          <a:ext cx="7739054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khảo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sát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SPSS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6036" y="1949236"/>
        <a:ext cx="7620888" cy="1092154"/>
      </dsp:txXfrm>
    </dsp:sp>
    <dsp:sp modelId="{086C2FA2-D93A-4F89-BC1D-E85F25F3FCC2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21F26-2DB0-4DEE-8675-6A1EDFABECF7}">
      <dsp:nvSpPr>
        <dsp:cNvPr id="0" name=""/>
        <dsp:cNvSpPr/>
      </dsp:nvSpPr>
      <dsp:spPr>
        <a:xfrm>
          <a:off x="386953" y="3749913"/>
          <a:ext cx="7739054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Nhược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6036" y="3808996"/>
        <a:ext cx="7620888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7DD6B-1781-4E46-B362-67128E8113B7}">
      <dsp:nvSpPr>
        <dsp:cNvPr id="0" name=""/>
        <dsp:cNvSpPr/>
      </dsp:nvSpPr>
      <dsp:spPr>
        <a:xfrm>
          <a:off x="0" y="21211"/>
          <a:ext cx="8584442" cy="870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72" y="63683"/>
        <a:ext cx="8499498" cy="785089"/>
      </dsp:txXfrm>
    </dsp:sp>
    <dsp:sp modelId="{8225DD94-042F-418E-AD2A-2573A01A0558}">
      <dsp:nvSpPr>
        <dsp:cNvPr id="0" name=""/>
        <dsp:cNvSpPr/>
      </dsp:nvSpPr>
      <dsp:spPr>
        <a:xfrm>
          <a:off x="0" y="891244"/>
          <a:ext cx="8584442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556" tIns="25400" rIns="14224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giúp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nghe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giọng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nói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(Google API).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91244"/>
        <a:ext cx="8584442" cy="1059840"/>
      </dsp:txXfrm>
    </dsp:sp>
    <dsp:sp modelId="{3265212D-917A-4C22-9A89-E197CFC53F74}">
      <dsp:nvSpPr>
        <dsp:cNvPr id="0" name=""/>
        <dsp:cNvSpPr/>
      </dsp:nvSpPr>
      <dsp:spPr>
        <a:xfrm>
          <a:off x="0" y="1951084"/>
          <a:ext cx="8584442" cy="860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Nhược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005" y="1993089"/>
        <a:ext cx="8500432" cy="776475"/>
      </dsp:txXfrm>
    </dsp:sp>
    <dsp:sp modelId="{8774C6A1-E356-4F0E-890B-C16DD3ED3A78}">
      <dsp:nvSpPr>
        <dsp:cNvPr id="0" name=""/>
        <dsp:cNvSpPr/>
      </dsp:nvSpPr>
      <dsp:spPr>
        <a:xfrm>
          <a:off x="0" y="2811569"/>
          <a:ext cx="8584442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556" tIns="25400" rIns="14224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chưa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nói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đúng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nói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đúng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0%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50%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load video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youtube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API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còn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chậm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11569"/>
        <a:ext cx="8584442" cy="14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7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3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86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84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5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27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7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A2E-41D8-4BB0-B691-CEF84805C3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CAF6AD-7C82-4CA5-B0E9-ACA4F660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6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800" y="286603"/>
            <a:ext cx="10249469" cy="1512352"/>
          </a:xfrm>
        </p:spPr>
        <p:txBody>
          <a:bodyPr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CUỐI KỲ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PHẦN MỀM GIÁO DỤC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5799" y="2033516"/>
            <a:ext cx="10249469" cy="1296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ENGLISH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809" y="4503761"/>
            <a:ext cx="39710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 Anh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13110218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13110262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13110268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6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0754595"/>
              </p:ext>
            </p:extLst>
          </p:nvPr>
        </p:nvGraphicFramePr>
        <p:xfrm>
          <a:off x="708167" y="12655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012" y="286605"/>
            <a:ext cx="3052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188" y="2465696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4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165444"/>
            <a:ext cx="10276764" cy="236561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SPSS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3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3" y="978947"/>
            <a:ext cx="9880979" cy="5879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125" y="191070"/>
            <a:ext cx="6115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3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07" y="1284092"/>
            <a:ext cx="6344535" cy="5163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068" y="368491"/>
            <a:ext cx="846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5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3" y="395785"/>
            <a:ext cx="9815992" cy="3016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3" y="3719021"/>
            <a:ext cx="11530271" cy="26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4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8" y="282053"/>
            <a:ext cx="10276764" cy="108272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00173918"/>
              </p:ext>
            </p:extLst>
          </p:nvPr>
        </p:nvGraphicFramePr>
        <p:xfrm>
          <a:off x="573206" y="1815152"/>
          <a:ext cx="8584442" cy="4323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09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12192000" cy="68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393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162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BÁO CÁO CUỐI KỲ THIẾT KẾ PHẦN MỀM GIÁO DỤC</vt:lpstr>
      <vt:lpstr>PowerPoint Presentation</vt:lpstr>
      <vt:lpstr>1. Giới thiệu phần mềm</vt:lpstr>
      <vt:lpstr>2. Số liệu khảo sát và thống kê trên SPSS</vt:lpstr>
      <vt:lpstr>PowerPoint Presentation</vt:lpstr>
      <vt:lpstr>PowerPoint Presentation</vt:lpstr>
      <vt:lpstr>PowerPoint Presentation</vt:lpstr>
      <vt:lpstr>3. Ưu – Nhược điểm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KỲ THIẾT KẾ PHẦN MỀM GIÁO DỤC</dc:title>
  <dc:creator>Vu, Nguyen Minh</dc:creator>
  <cp:lastModifiedBy>Vu, Nguyen Minh</cp:lastModifiedBy>
  <cp:revision>9</cp:revision>
  <dcterms:created xsi:type="dcterms:W3CDTF">2017-05-26T11:53:03Z</dcterms:created>
  <dcterms:modified xsi:type="dcterms:W3CDTF">2017-05-26T14:58:27Z</dcterms:modified>
</cp:coreProperties>
</file>