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81800" cy="92964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MLUF349jp6LqSeBg8JWNY7y4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8DD003-8C78-46A8-9AB6-C0A97D856C67}">
  <a:tblStyle styleId="{CD8DD003-8C78-46A8-9AB6-C0A97D856C6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3084538" y="1676213"/>
            <a:ext cx="6037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kết quả thực hành</a:t>
            </a:r>
            <a:endParaRPr b="1" i="0" sz="4000" u="none" cap="none" strike="noStrik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1622367" y="2272867"/>
            <a:ext cx="9129716" cy="82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NĂNG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KAIZEN &amp; 5S</a:t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72" name="Google Shape;172;p1"/>
          <p:cNvGraphicFramePr/>
          <p:nvPr/>
        </p:nvGraphicFramePr>
        <p:xfrm>
          <a:off x="3593206" y="3438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{CD8DD003-8C78-46A8-9AB6-C0A97D856C67}</a:tableStyleId>
              </a:tblPr>
              <a:tblGrid>
                <a:gridCol w="2253800"/>
                <a:gridCol w="1403800"/>
                <a:gridCol w="1172725"/>
              </a:tblGrid>
              <a:tr h="45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Họ và tên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MSSV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-US" sz="5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 HIỆN 5S CÁ NHÂN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380999" y="-1498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29/8 đến ngày 20/9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33449" y="1403196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 khi 5S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4641272" y="1319625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1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8629401" y="1319625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21</a:t>
            </a:r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41" y="1880250"/>
            <a:ext cx="4142704" cy="37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1545" y="1880250"/>
            <a:ext cx="3863661" cy="37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5206" y="1880249"/>
            <a:ext cx="3863661" cy="376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1"/>
          <p:cNvSpPr txBox="1"/>
          <p:nvPr/>
        </p:nvSpPr>
        <p:spPr>
          <a:xfrm>
            <a:off x="380999" y="6053070"/>
            <a:ext cx="11647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Đã áp dụng S1, S2, S3 vào vào việc dọn dẹp bàn học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248264" y="0"/>
            <a:ext cx="10515600" cy="94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29/8 đến ngày 20/9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289828" y="1035061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 khi 5S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4497651" y="951490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1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8485780" y="951490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21</a:t>
            </a:r>
            <a:endParaRPr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91" y="1428544"/>
            <a:ext cx="3035849" cy="404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9842" y="1481975"/>
            <a:ext cx="2955701" cy="394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5780" y="1478456"/>
            <a:ext cx="2956816" cy="3944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401791" y="5885645"/>
            <a:ext cx="113437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Đã áp dụng S1, S2 và S3 vào việc dọn dẹp tủ quần áo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2686653" y="0"/>
            <a:ext cx="6225527" cy="74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 29/8 đến ngày 20/9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0" y="472117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 khi 5S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7832527" y="472117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1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3810722" y="3658619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 ngày thứ 21</a:t>
            </a:r>
            <a:endParaRPr/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1" y="863999"/>
            <a:ext cx="4760911" cy="267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2894" y="949171"/>
            <a:ext cx="4760911" cy="267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696" y="4169943"/>
            <a:ext cx="4783831" cy="2688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 txBox="1"/>
          <p:nvPr/>
        </p:nvSpPr>
        <p:spPr>
          <a:xfrm>
            <a:off x="4963757" y="874695"/>
            <a:ext cx="172898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Phạm vi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thực hiện: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 cá nhân. Áp dụng S1 và S2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ctrTitle"/>
          </p:nvPr>
        </p:nvSpPr>
        <p:spPr>
          <a:xfrm>
            <a:off x="1399309" y="216739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THỰC HIỆN 5S TRONG CUỘC SỐNG</a:t>
            </a:r>
            <a:b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288002" y="45853"/>
            <a:ext cx="10515600" cy="938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5"/>
                </a:solidFill>
              </a:rPr>
              <a:t>TRƯỜNG HỢP 1: Phòng thí ngiệm của trường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1752031" y="1221266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 khi 5S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5295218" y="1176656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</a:t>
            </a:r>
            <a:endParaRPr/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442" y="1653710"/>
            <a:ext cx="2653191" cy="309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6009" y="1588362"/>
            <a:ext cx="2538194" cy="315677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 txBox="1"/>
          <p:nvPr/>
        </p:nvSpPr>
        <p:spPr>
          <a:xfrm>
            <a:off x="2055324" y="5066685"/>
            <a:ext cx="2684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Ngày chụp: 29/8/2020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5656009" y="5045246"/>
            <a:ext cx="2898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Ngày chụp: 20/9/2020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3601188" y="5757563"/>
            <a:ext cx="43579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Đã áp dụng cả 5S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352396" y="-252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5"/>
                </a:solidFill>
              </a:rPr>
              <a:t>TRƯỜNG HỢP 2: Thư viện của trường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4172961" y="920618"/>
            <a:ext cx="32597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5S</a:t>
            </a:r>
            <a:endParaRPr/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643" y="1397672"/>
            <a:ext cx="6994411" cy="393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6"/>
          <p:cNvSpPr txBox="1"/>
          <p:nvPr/>
        </p:nvSpPr>
        <p:spPr>
          <a:xfrm>
            <a:off x="4172961" y="5429606"/>
            <a:ext cx="2949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Ngày chụp: 21/9/2020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3809590" y="5975411"/>
            <a:ext cx="40078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Đã áp dụng cả 5S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2735233" y="1453717"/>
            <a:ext cx="6721533" cy="1006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NĂNG </a:t>
            </a:r>
            <a:r>
              <a:rPr b="1" lang="en-US" sz="45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KAIZEN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1885950" y="209550"/>
            <a:ext cx="91630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thực hành Kaizen</a:t>
            </a:r>
            <a:endParaRPr/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461962" y="1088663"/>
            <a:ext cx="10977563" cy="51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Mô tả vấn đề của bản thân (về học tập, sức khỏe, thói quen, v.v….)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Mục tiêu Kaizen 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Nguyên nhân chính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Đề xuất “hành động nhỏ” (lượng hóa cụ thể, có thời gian kiểm tra điều chỉnh lại)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Đề xuất “phần thưởng nhỏ” (khi kiểm tra kết quả của “hành động nhỏ”)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Quá trình thực hiện kaizen 21 ngày (gồm 3 tuần, mỗi tuần 1 slide)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Cảm nghĩ của bản thân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671945" y="-1277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5"/>
                </a:solidFill>
              </a:rPr>
              <a:t>Kết quả thực hành Kaizen </a:t>
            </a:r>
            <a:endParaRPr/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379413" y="1003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{CD8DD003-8C78-46A8-9AB6-C0A97D856C67}</a:tableStyleId>
              </a:tblPr>
              <a:tblGrid>
                <a:gridCol w="2150025"/>
                <a:gridCol w="9186300"/>
              </a:tblGrid>
              <a:tr h="108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Vấn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đề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Ngủ trước 00h00 mỗi ngày để cải thiện giấy ngủ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0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Mục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tiêu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Ngủ trước 00h00 mỗi ngày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6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Nguyên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nhân chính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Ngủ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không đủ giấc và bản thân cảm thấy uể oải mỗi khi thưc giấc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2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Hành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động nhỏ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Đặt báo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thức lúc 23h45 để nhắc nhở bản thân đi ngủ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2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Phần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thưởng nhỏ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Thưởng cho bản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thân một viên kẹo cà phê hoặc dâu tây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838200" y="192933"/>
            <a:ext cx="10515600" cy="51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Quá trình thực hiện Kaizen</a:t>
            </a:r>
            <a:endParaRPr/>
          </a:p>
        </p:txBody>
      </p:sp>
      <p:graphicFrame>
        <p:nvGraphicFramePr>
          <p:cNvPr id="197" name="Google Shape;197;p5"/>
          <p:cNvGraphicFramePr/>
          <p:nvPr/>
        </p:nvGraphicFramePr>
        <p:xfrm>
          <a:off x="629391" y="831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{CD8DD003-8C78-46A8-9AB6-C0A97D856C67}</a:tableStyleId>
              </a:tblPr>
              <a:tblGrid>
                <a:gridCol w="1381475"/>
                <a:gridCol w="9395400"/>
              </a:tblGrid>
              <a:tr h="38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Ngày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Hành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động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Đặt báo</a:t>
                      </a:r>
                      <a:r>
                        <a:rPr lang="en-US" sz="1800"/>
                        <a:t> thức lúc 23h55, đi ngủ sau khi tắt báo thức và điện thoại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23h55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23h55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530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KẾT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QUẢ ĐẠT ĐƯỢC SAU 1 TUẦN:  Đã đi ngủ trước 00h00 mỗi ngày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2578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PHẦN THƯỞNG NHỎ (Nếu có)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một ít bánh ngọt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838200" y="192933"/>
            <a:ext cx="10515600" cy="51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Quá trình thực hiện Kaizen</a:t>
            </a:r>
            <a:endParaRPr/>
          </a:p>
        </p:txBody>
      </p:sp>
      <p:graphicFrame>
        <p:nvGraphicFramePr>
          <p:cNvPr id="203" name="Google Shape;203;p6"/>
          <p:cNvGraphicFramePr/>
          <p:nvPr/>
        </p:nvGraphicFramePr>
        <p:xfrm>
          <a:off x="629391" y="831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{CD8DD003-8C78-46A8-9AB6-C0A97D856C67}</a:tableStyleId>
              </a:tblPr>
              <a:tblGrid>
                <a:gridCol w="1381475"/>
                <a:gridCol w="9395400"/>
              </a:tblGrid>
              <a:tr h="38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Ngày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Hành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động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23h40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530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KẾT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QUẢ ĐẠT ĐƯỢC SAU 2 TUẦN:  Giấc ngủ được cải thiện và sức khỏe tốt hơn. Cảm thấy ít mệt mỏi và uể oải hơn so với những lúc đi ngủ sau 00h00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2578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PHẦN THƯỞNG NHỎ (Nếu có) thưởng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cho bản thân một ít đồ ăn vặt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838200" y="192933"/>
            <a:ext cx="10515600" cy="51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Quá trình thực hiện Kaizen</a:t>
            </a:r>
            <a:endParaRPr/>
          </a:p>
        </p:txBody>
      </p:sp>
      <p:graphicFrame>
        <p:nvGraphicFramePr>
          <p:cNvPr id="209" name="Google Shape;209;p7"/>
          <p:cNvGraphicFramePr/>
          <p:nvPr/>
        </p:nvGraphicFramePr>
        <p:xfrm>
          <a:off x="629391" y="831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{CD8DD003-8C78-46A8-9AB6-C0A97D856C67}</a:tableStyleId>
              </a:tblPr>
              <a:tblGrid>
                <a:gridCol w="1381475"/>
                <a:gridCol w="9395400"/>
              </a:tblGrid>
              <a:tr h="38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Ngày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Hành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động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Làm</a:t>
                      </a:r>
                      <a:r>
                        <a:rPr lang="en-US" sz="1800"/>
                        <a:t> như ngày 1 nhưng tăng thời lượng báo thức lên 23h25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530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KẾT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QUẢ ĐẠT ĐƯỢC SAU 3 TUẦN:  Đã có thể đi ngủ trước 00h00 mỗi ngày mà không cần báo thức nhắc nhở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2578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🡺 CẢM NHẬN SAU 21 NGÀY KAIZEN: Em</a:t>
                      </a:r>
                      <a:r>
                        <a:rPr lang="en-US" sz="1800">
                          <a:solidFill>
                            <a:schemeClr val="accent5"/>
                          </a:solidFill>
                        </a:rPr>
                        <a:t> đã có một giấc ngủ đủ giấc và sâu hơn trước ki. Tinh thần cũng phấn chấn hơn và cảm thấy ít mệt mỏi hơn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ctrTitle"/>
          </p:nvPr>
        </p:nvSpPr>
        <p:spPr>
          <a:xfrm>
            <a:off x="1399309" y="216739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None/>
            </a:pPr>
            <a:r>
              <a:rPr b="1" lang="en-US" sz="6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NĂNG </a:t>
            </a:r>
            <a:r>
              <a:rPr b="1" lang="en-US" sz="6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5S</a:t>
            </a:r>
            <a:br>
              <a:rPr b="1" lang="en-US" sz="6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1914525" y="277812"/>
            <a:ext cx="8162925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Times New Roman"/>
              <a:buNone/>
            </a:pPr>
            <a:r>
              <a:rPr b="1"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thực hành 5S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838200" y="1353787"/>
            <a:ext cx="10515600" cy="48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A: Tự Thực Hiện 5s Cho Cá Nhân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Mô tả khu vực thực hành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bằng kiến thức về 5S:</a:t>
            </a:r>
            <a:r>
              <a:rPr lang="en-US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ghi rõ điểm vi phạm S số mấy?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Nêu rõ nội dung vi phạm vào định nghĩa của S đó (1 slide)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Hình trước 5S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Hình sau khi 5S ngày thứ 1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Hình sau 5S ngày thứ 21</a:t>
            </a:r>
            <a:endParaRPr/>
          </a:p>
          <a:p>
            <a:pPr indent="-180975" lvl="1" marL="74295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B: Kết Quả 5S Trong Cuộc Sống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Hình trước khi 5S (nếu có)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Hình sau 5S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ý: Hình ảnh phải do chính sinh viên thực hiện và có thể hiện rõ thời gian chụp hình.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2020-07-28T03:18:47Z</dcterms:created>
  <dc:creator>Admin</dc:creator>
</cp:coreProperties>
</file>