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y="7772400" cx="10058400"/>
  <p:notesSz cx="10058400" cy="7772400"/>
  <p:embeddedFontLst>
    <p:embeddedFont>
      <p:font typeface="Garamond"/>
      <p:regular r:id="rId53"/>
      <p:bold r:id="rId54"/>
      <p:italic r:id="rId55"/>
      <p:boldItalic r:id="rId56"/>
    </p:embeddedFont>
    <p:embeddedFont>
      <p:font typeface="Arial Black"/>
      <p:regular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02D73F-FC3D-4DAB-94A0-8446D3B8FBCC}">
  <a:tblStyle styleId="{4502D73F-FC3D-4DAB-94A0-8446D3B8FBC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font" Target="fonts/Garamond-regular.fntdata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Garamond-italic.fntdata"/><Relationship Id="rId10" Type="http://schemas.openxmlformats.org/officeDocument/2006/relationships/slide" Target="slides/slide3.xml"/><Relationship Id="rId54" Type="http://schemas.openxmlformats.org/officeDocument/2006/relationships/font" Target="fonts/Garamond-bold.fntdata"/><Relationship Id="rId13" Type="http://schemas.openxmlformats.org/officeDocument/2006/relationships/slide" Target="slides/slide6.xml"/><Relationship Id="rId57" Type="http://schemas.openxmlformats.org/officeDocument/2006/relationships/font" Target="fonts/ArialBlack-regular.fntdata"/><Relationship Id="rId12" Type="http://schemas.openxmlformats.org/officeDocument/2006/relationships/slide" Target="slides/slide5.xml"/><Relationship Id="rId56" Type="http://schemas.openxmlformats.org/officeDocument/2006/relationships/font" Target="fonts/Garamond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1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1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1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8" name="Google Shape;608;p1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6" name="Google Shape;616;p1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3" name="Google Shape;623;p1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0" name="Google Shape;630;p1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7" name="Google Shape;637;p1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1" name="Google Shape;651;p1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3" name="Google Shape;663;p2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8" name="Google Shape;668;p2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7" name="Google Shape;687;p2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0" name="Google Shape;720;p2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7" name="Google Shape;727;p2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4" name="Google Shape;734;p2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1" name="Google Shape;741;p2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6" name="Google Shape;756;p2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3" name="Google Shape;763;p2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0" name="Google Shape;770;p2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7" name="Google Shape;777;p3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6" name="Google Shape;786;p3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1" name="Google Shape;791;p3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9" name="Google Shape;809;p3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8" name="Google Shape;828;p3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9" name="Google Shape;849;p3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5" name="Google Shape;855;p3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1" name="Google Shape;861;p3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8" name="Google Shape;878;p3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4" name="Google Shape;884;p3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0" name="Google Shape;890;p4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7" name="Google Shape;897;p4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9" name="Google Shape;909;p4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5" name="Google Shape;915;p4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2" name="Google Shape;922;p4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8" name="Google Shape;928;p4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670560" y="1381760"/>
            <a:ext cx="8717280" cy="103632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2"/>
          <p:cNvCxnSpPr/>
          <p:nvPr/>
        </p:nvCxnSpPr>
        <p:spPr>
          <a:xfrm>
            <a:off x="2179320" y="4490720"/>
            <a:ext cx="7163118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2"/>
          <p:cNvSpPr txBox="1"/>
          <p:nvPr>
            <p:ph type="ctrTitle"/>
          </p:nvPr>
        </p:nvSpPr>
        <p:spPr>
          <a:xfrm>
            <a:off x="1005840" y="1727200"/>
            <a:ext cx="8385493" cy="19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179320" y="4490720"/>
            <a:ext cx="7208520" cy="19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16"/>
              </a:spcBef>
              <a:spcAft>
                <a:spcPts val="0"/>
              </a:spcAft>
              <a:buSzPts val="2002"/>
              <a:buFont typeface="Noto Sans Symbols"/>
              <a:buNone/>
              <a:defRPr sz="308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 rot="5400000">
            <a:off x="1920240" y="-208280"/>
            <a:ext cx="6217920" cy="9052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 rot="5400000">
            <a:off x="4839970" y="2711450"/>
            <a:ext cx="7167880" cy="2263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 rot="5400000">
            <a:off x="229870" y="532130"/>
            <a:ext cx="7167880" cy="6621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23493" y="1895449"/>
            <a:ext cx="9011412" cy="522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590804" y="1903984"/>
            <a:ext cx="3719195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02920" y="1209040"/>
            <a:ext cx="9052560" cy="621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94544" y="4994487"/>
            <a:ext cx="8549640" cy="1543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94544" y="3294275"/>
            <a:ext cx="8549640" cy="1700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  <a:defRPr sz="2200"/>
            </a:lvl1pPr>
            <a:lvl2pPr indent="-228600" lvl="1" marL="91440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SzPts val="1188"/>
              <a:buNone/>
              <a:defRPr sz="1979"/>
            </a:lvl2pPr>
            <a:lvl3pPr indent="-228600" lvl="2" marL="1371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144"/>
              <a:buNone/>
              <a:defRPr sz="1760"/>
            </a:lvl3pPr>
            <a:lvl4pPr indent="-228600" lvl="3" marL="1828800" algn="l">
              <a:lnSpc>
                <a:spcPct val="100000"/>
              </a:lnSpc>
              <a:spcBef>
                <a:spcPts val="308"/>
              </a:spcBef>
              <a:spcAft>
                <a:spcPts val="0"/>
              </a:spcAft>
              <a:buSzPts val="1078"/>
              <a:buNone/>
              <a:defRPr sz="1540"/>
            </a:lvl4pPr>
            <a:lvl5pPr indent="-228600" lvl="4" marL="2286000" algn="l">
              <a:lnSpc>
                <a:spcPct val="100000"/>
              </a:lnSpc>
              <a:spcBef>
                <a:spcPts val="308"/>
              </a:spcBef>
              <a:spcAft>
                <a:spcPts val="0"/>
              </a:spcAft>
              <a:buSzPts val="1155"/>
              <a:buNone/>
              <a:defRPr sz="1540"/>
            </a:lvl5pPr>
            <a:lvl6pPr indent="-228600" lvl="5" marL="2743200" algn="l">
              <a:lnSpc>
                <a:spcPct val="100000"/>
              </a:lnSpc>
              <a:spcBef>
                <a:spcPts val="308"/>
              </a:spcBef>
              <a:spcAft>
                <a:spcPts val="0"/>
              </a:spcAft>
              <a:buSzPts val="1155"/>
              <a:buNone/>
              <a:defRPr sz="1540"/>
            </a:lvl6pPr>
            <a:lvl7pPr indent="-228600" lvl="6" marL="3200400" algn="l">
              <a:lnSpc>
                <a:spcPct val="100000"/>
              </a:lnSpc>
              <a:spcBef>
                <a:spcPts val="308"/>
              </a:spcBef>
              <a:spcAft>
                <a:spcPts val="0"/>
              </a:spcAft>
              <a:buSzPts val="1155"/>
              <a:buNone/>
              <a:defRPr sz="1540"/>
            </a:lvl7pPr>
            <a:lvl8pPr indent="-228600" lvl="7" marL="3657600" algn="l">
              <a:lnSpc>
                <a:spcPct val="100000"/>
              </a:lnSpc>
              <a:spcBef>
                <a:spcPts val="308"/>
              </a:spcBef>
              <a:spcAft>
                <a:spcPts val="0"/>
              </a:spcAft>
              <a:buSzPts val="1155"/>
              <a:buNone/>
              <a:defRPr sz="1540"/>
            </a:lvl8pPr>
            <a:lvl9pPr indent="-228600" lvl="8" marL="4114800" algn="l">
              <a:lnSpc>
                <a:spcPct val="100000"/>
              </a:lnSpc>
              <a:spcBef>
                <a:spcPts val="308"/>
              </a:spcBef>
              <a:spcAft>
                <a:spcPts val="0"/>
              </a:spcAft>
              <a:buSzPts val="1155"/>
              <a:buNone/>
              <a:defRPr sz="154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502920" y="1381760"/>
            <a:ext cx="4442460" cy="6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727" lvl="0" marL="457200" algn="l">
              <a:lnSpc>
                <a:spcPct val="100000"/>
              </a:lnSpc>
              <a:spcBef>
                <a:spcPts val="616"/>
              </a:spcBef>
              <a:spcAft>
                <a:spcPts val="0"/>
              </a:spcAft>
              <a:buSzPts val="2002"/>
              <a:buChar char="■"/>
              <a:defRPr sz="3080"/>
            </a:lvl1pPr>
            <a:lvl2pPr indent="-329183" lvl="1" marL="914400" algn="l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SzPts val="1584"/>
              <a:buChar char="❑"/>
              <a:defRPr sz="2640"/>
            </a:lvl2pPr>
            <a:lvl3pPr indent="-319405" lvl="2" marL="1371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430"/>
              <a:buChar char="■"/>
              <a:defRPr sz="2200"/>
            </a:lvl3pPr>
            <a:lvl4pPr indent="-316611" lvl="3" marL="182880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SzPts val="1386"/>
              <a:buChar char="❑"/>
              <a:defRPr sz="1979"/>
            </a:lvl4pPr>
            <a:lvl5pPr indent="-322897" lvl="4" marL="228600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5pPr>
            <a:lvl6pPr indent="-322897" lvl="5" marL="274320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6pPr>
            <a:lvl7pPr indent="-322897" lvl="6" marL="320040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7pPr>
            <a:lvl8pPr indent="-322897" lvl="7" marL="365760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8pPr>
            <a:lvl9pPr indent="-322897" lvl="8" marL="411480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5113020" y="1381760"/>
            <a:ext cx="4442460" cy="6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727" lvl="0" marL="457200" algn="l">
              <a:lnSpc>
                <a:spcPct val="100000"/>
              </a:lnSpc>
              <a:spcBef>
                <a:spcPts val="616"/>
              </a:spcBef>
              <a:spcAft>
                <a:spcPts val="0"/>
              </a:spcAft>
              <a:buSzPts val="2002"/>
              <a:buChar char="■"/>
              <a:defRPr sz="3080"/>
            </a:lvl1pPr>
            <a:lvl2pPr indent="-329183" lvl="1" marL="914400" algn="l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SzPts val="1584"/>
              <a:buChar char="❑"/>
              <a:defRPr sz="2640"/>
            </a:lvl2pPr>
            <a:lvl3pPr indent="-319405" lvl="2" marL="1371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430"/>
              <a:buChar char="■"/>
              <a:defRPr sz="2200"/>
            </a:lvl3pPr>
            <a:lvl4pPr indent="-316611" lvl="3" marL="182880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SzPts val="1386"/>
              <a:buChar char="❑"/>
              <a:defRPr sz="1979"/>
            </a:lvl4pPr>
            <a:lvl5pPr indent="-322897" lvl="4" marL="228600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5pPr>
            <a:lvl6pPr indent="-322897" lvl="5" marL="274320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6pPr>
            <a:lvl7pPr indent="-322897" lvl="6" marL="320040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7pPr>
            <a:lvl8pPr indent="-322897" lvl="7" marL="365760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8pPr>
            <a:lvl9pPr indent="-322897" lvl="8" marL="411480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SzPts val="1485"/>
              <a:buChar char="▪"/>
              <a:defRPr sz="1979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502920" y="1739795"/>
            <a:ext cx="4444207" cy="725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SzPts val="1716"/>
              <a:buNone/>
              <a:defRPr b="1" sz="2640"/>
            </a:lvl1pPr>
            <a:lvl2pPr indent="-2286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  <a:defRPr b="1" sz="2200"/>
            </a:lvl2pPr>
            <a:lvl3pPr indent="-228600" lvl="2" marL="137160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SzPts val="1287"/>
              <a:buNone/>
              <a:defRPr b="1" sz="1979"/>
            </a:lvl3pPr>
            <a:lvl4pPr indent="-228600" lvl="3" marL="18288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232"/>
              <a:buNone/>
              <a:defRPr b="1" sz="1760"/>
            </a:lvl4pPr>
            <a:lvl5pPr indent="-228600" lvl="4" marL="22860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5pPr>
            <a:lvl6pPr indent="-228600" lvl="5" marL="27432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6pPr>
            <a:lvl7pPr indent="-228600" lvl="6" marL="32004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7pPr>
            <a:lvl8pPr indent="-228600" lvl="7" marL="3657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8pPr>
            <a:lvl9pPr indent="-228600" lvl="8" marL="41148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502920" y="2464859"/>
            <a:ext cx="4444207" cy="44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566" lvl="0" marL="457200" algn="l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SzPts val="1716"/>
              <a:buChar char="■"/>
              <a:defRPr sz="2640"/>
            </a:lvl1pPr>
            <a:lvl2pPr indent="-312419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Char char="❑"/>
              <a:defRPr sz="2200"/>
            </a:lvl2pPr>
            <a:lvl3pPr indent="-310324" lvl="2" marL="137160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SzPts val="1287"/>
              <a:buChar char="■"/>
              <a:defRPr sz="1979"/>
            </a:lvl3pPr>
            <a:lvl4pPr indent="-306832" lvl="3" marL="18288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232"/>
              <a:buChar char="❑"/>
              <a:defRPr sz="1760"/>
            </a:lvl4pPr>
            <a:lvl5pPr indent="-312420" lvl="4" marL="22860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5pPr>
            <a:lvl6pPr indent="-312420" lvl="5" marL="27432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6pPr>
            <a:lvl7pPr indent="-312420" lvl="6" marL="32004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7pPr>
            <a:lvl8pPr indent="-312420" lvl="7" marL="3657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8pPr>
            <a:lvl9pPr indent="-312420" lvl="8" marL="41148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5109528" y="1739795"/>
            <a:ext cx="4445953" cy="725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SzPts val="1716"/>
              <a:buNone/>
              <a:defRPr b="1" sz="2640"/>
            </a:lvl1pPr>
            <a:lvl2pPr indent="-2286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  <a:defRPr b="1" sz="2200"/>
            </a:lvl2pPr>
            <a:lvl3pPr indent="-228600" lvl="2" marL="137160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SzPts val="1287"/>
              <a:buNone/>
              <a:defRPr b="1" sz="1979"/>
            </a:lvl3pPr>
            <a:lvl4pPr indent="-228600" lvl="3" marL="18288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232"/>
              <a:buNone/>
              <a:defRPr b="1" sz="1760"/>
            </a:lvl4pPr>
            <a:lvl5pPr indent="-228600" lvl="4" marL="22860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5pPr>
            <a:lvl6pPr indent="-228600" lvl="5" marL="27432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6pPr>
            <a:lvl7pPr indent="-228600" lvl="6" marL="32004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7pPr>
            <a:lvl8pPr indent="-228600" lvl="7" marL="3657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8pPr>
            <a:lvl9pPr indent="-228600" lvl="8" marL="41148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320"/>
              <a:buNone/>
              <a:defRPr b="1" sz="1760"/>
            </a:lvl9pPr>
          </a:lstStyle>
          <a:p/>
        </p:txBody>
      </p:sp>
      <p:sp>
        <p:nvSpPr>
          <p:cNvPr id="37" name="Google Shape;37;p6"/>
          <p:cNvSpPr txBox="1"/>
          <p:nvPr>
            <p:ph idx="4" type="body"/>
          </p:nvPr>
        </p:nvSpPr>
        <p:spPr>
          <a:xfrm>
            <a:off x="5109528" y="2464859"/>
            <a:ext cx="4445953" cy="44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566" lvl="0" marL="457200" algn="l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SzPts val="1716"/>
              <a:buChar char="■"/>
              <a:defRPr sz="2640"/>
            </a:lvl1pPr>
            <a:lvl2pPr indent="-312419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Char char="❑"/>
              <a:defRPr sz="2200"/>
            </a:lvl2pPr>
            <a:lvl3pPr indent="-310324" lvl="2" marL="1371600" algn="l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SzPts val="1287"/>
              <a:buChar char="■"/>
              <a:defRPr sz="1979"/>
            </a:lvl3pPr>
            <a:lvl4pPr indent="-306832" lvl="3" marL="18288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232"/>
              <a:buChar char="❑"/>
              <a:defRPr sz="1760"/>
            </a:lvl4pPr>
            <a:lvl5pPr indent="-312420" lvl="4" marL="22860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5pPr>
            <a:lvl6pPr indent="-312420" lvl="5" marL="27432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6pPr>
            <a:lvl7pPr indent="-312420" lvl="6" marL="32004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7pPr>
            <a:lvl8pPr indent="-312420" lvl="7" marL="3657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8pPr>
            <a:lvl9pPr indent="-312420" lvl="8" marL="41148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SzPts val="1320"/>
              <a:buChar char="▪"/>
              <a:defRPr sz="176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None/>
              <a:defRPr b="1" i="1" sz="1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None/>
              <a:defRPr b="1" i="1" sz="1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None/>
              <a:defRPr b="1" i="1" sz="1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None/>
              <a:defRPr b="1" i="1" sz="1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None/>
              <a:defRPr b="1" i="1" sz="1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None/>
              <a:defRPr b="1" i="1" sz="1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None/>
              <a:defRPr b="1" i="1" sz="1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None/>
              <a:defRPr b="1" i="1" sz="1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None/>
              <a:defRPr b="1" i="1" sz="132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502921" y="309457"/>
            <a:ext cx="3309144" cy="13169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3932555" y="309457"/>
            <a:ext cx="5622925" cy="6633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3887" lvl="0" marL="457200" algn="l">
              <a:lnSpc>
                <a:spcPct val="100000"/>
              </a:lnSpc>
              <a:spcBef>
                <a:spcPts val="704"/>
              </a:spcBef>
              <a:spcAft>
                <a:spcPts val="0"/>
              </a:spcAft>
              <a:buSzPts val="2288"/>
              <a:buChar char="■"/>
              <a:defRPr sz="3520"/>
            </a:lvl1pPr>
            <a:lvl2pPr indent="-345947" lvl="1" marL="914400" algn="l">
              <a:lnSpc>
                <a:spcPct val="100000"/>
              </a:lnSpc>
              <a:spcBef>
                <a:spcPts val="616"/>
              </a:spcBef>
              <a:spcAft>
                <a:spcPts val="0"/>
              </a:spcAft>
              <a:buSzPts val="1848"/>
              <a:buChar char="❑"/>
              <a:defRPr sz="3080"/>
            </a:lvl2pPr>
            <a:lvl3pPr indent="-337566" lvl="2" marL="1371600" algn="l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SzPts val="1716"/>
              <a:buChar char="■"/>
              <a:defRPr sz="2640"/>
            </a:lvl3pPr>
            <a:lvl4pPr indent="-326389" lvl="3" marL="1828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❑"/>
              <a:defRPr sz="2200"/>
            </a:lvl4pPr>
            <a:lvl5pPr indent="-333375" lvl="4" marL="22860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650"/>
              <a:buChar char="▪"/>
              <a:defRPr sz="2200"/>
            </a:lvl5pPr>
            <a:lvl6pPr indent="-333375" lvl="5" marL="2743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650"/>
              <a:buChar char="▪"/>
              <a:defRPr sz="2200"/>
            </a:lvl6pPr>
            <a:lvl7pPr indent="-333375" lvl="6" marL="3200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650"/>
              <a:buChar char="▪"/>
              <a:defRPr sz="2200"/>
            </a:lvl7pPr>
            <a:lvl8pPr indent="-333375" lvl="7" marL="3657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650"/>
              <a:buChar char="▪"/>
              <a:defRPr sz="2200"/>
            </a:lvl8pPr>
            <a:lvl9pPr indent="-333375" lvl="8" marL="41148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650"/>
              <a:buChar char="▪"/>
              <a:defRPr sz="22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502921" y="1626447"/>
            <a:ext cx="3309144" cy="5316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8"/>
              </a:spcBef>
              <a:spcAft>
                <a:spcPts val="0"/>
              </a:spcAft>
              <a:buSzPts val="1001"/>
              <a:buNone/>
              <a:defRPr sz="1540"/>
            </a:lvl1pPr>
            <a:lvl2pPr indent="-228600" lvl="1" marL="914400" algn="l">
              <a:lnSpc>
                <a:spcPct val="100000"/>
              </a:lnSpc>
              <a:spcBef>
                <a:spcPts val="264"/>
              </a:spcBef>
              <a:spcAft>
                <a:spcPts val="0"/>
              </a:spcAft>
              <a:buSzPts val="792"/>
              <a:buNone/>
              <a:defRPr sz="1320"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715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SzPts val="693"/>
              <a:buNone/>
              <a:defRPr sz="989"/>
            </a:lvl4pPr>
            <a:lvl5pPr indent="-228600" lvl="4" marL="2286000" algn="l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5pPr>
            <a:lvl6pPr indent="-228600" lvl="5" marL="2743200" algn="l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6pPr>
            <a:lvl7pPr indent="-228600" lvl="6" marL="3200400" algn="l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7pPr>
            <a:lvl8pPr indent="-228600" lvl="7" marL="3657600" algn="l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8pPr>
            <a:lvl9pPr indent="-228600" lvl="8" marL="4114800" algn="l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971517" y="5440680"/>
            <a:ext cx="6035040" cy="6423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/>
          <p:nvPr>
            <p:ph idx="2" type="pic"/>
          </p:nvPr>
        </p:nvSpPr>
        <p:spPr>
          <a:xfrm>
            <a:off x="1971517" y="694478"/>
            <a:ext cx="6035040" cy="466344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1971517" y="6082983"/>
            <a:ext cx="6035040" cy="91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8"/>
              </a:spcBef>
              <a:spcAft>
                <a:spcPts val="0"/>
              </a:spcAft>
              <a:buSzPts val="1001"/>
              <a:buNone/>
              <a:defRPr sz="1540"/>
            </a:lvl1pPr>
            <a:lvl2pPr indent="-228600" lvl="1" marL="914400" algn="l">
              <a:lnSpc>
                <a:spcPct val="100000"/>
              </a:lnSpc>
              <a:spcBef>
                <a:spcPts val="264"/>
              </a:spcBef>
              <a:spcAft>
                <a:spcPts val="0"/>
              </a:spcAft>
              <a:buSzPts val="792"/>
              <a:buNone/>
              <a:defRPr sz="1320"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715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SzPts val="693"/>
              <a:buNone/>
              <a:defRPr sz="989"/>
            </a:lvl4pPr>
            <a:lvl5pPr indent="-228600" lvl="4" marL="2286000" algn="l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5pPr>
            <a:lvl6pPr indent="-228600" lvl="5" marL="2743200" algn="l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6pPr>
            <a:lvl7pPr indent="-228600" lvl="6" marL="3200400" algn="l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7pPr>
            <a:lvl8pPr indent="-228600" lvl="7" marL="3657600" algn="l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8pPr>
            <a:lvl9pPr indent="-228600" lvl="8" marL="4114800" algn="l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SzPts val="743"/>
              <a:buNone/>
              <a:defRPr sz="989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2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02920" y="1209040"/>
            <a:ext cx="9052560" cy="621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4807" lvl="0" marL="45720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accent1"/>
              </a:buClr>
              <a:buSzPts val="2145"/>
              <a:buFont typeface="Noto Sans Symbols"/>
              <a:buChar char="■"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7566" lvl="1" marL="914400" marR="0" rtl="0" algn="l">
              <a:lnSpc>
                <a:spcPct val="100000"/>
              </a:lnSpc>
              <a:spcBef>
                <a:spcPts val="572"/>
              </a:spcBef>
              <a:spcAft>
                <a:spcPts val="0"/>
              </a:spcAft>
              <a:buClr>
                <a:schemeClr val="accent2"/>
              </a:buClr>
              <a:buSzPts val="1716"/>
              <a:buFont typeface="Noto Sans Symbols"/>
              <a:buChar char="❑"/>
              <a:defRPr b="0" i="0" sz="28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8485" lvl="2" marL="137160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chemeClr val="accent1"/>
              </a:buClr>
              <a:buSzPts val="1573"/>
              <a:buFont typeface="Noto Sans Symbols"/>
              <a:buChar char="■"/>
              <a:defRPr b="0" i="0" sz="24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6389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❑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3375" lvl="4" marL="22860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3375" lvl="5" marL="2743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3375" lvl="6" marL="3200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3375" lvl="7" marL="3657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3375" lvl="8" marL="4114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419100" y="172720"/>
            <a:ext cx="9052560" cy="69088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502920" y="7513320"/>
            <a:ext cx="905256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586740" y="7426960"/>
            <a:ext cx="2095500" cy="172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8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1" i="1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523493" y="1895449"/>
            <a:ext cx="9011412" cy="522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visualgo.net/test.html" TargetMode="External"/><Relationship Id="rId4" Type="http://schemas.openxmlformats.org/officeDocument/2006/relationships/hyperlink" Target="http://visualgo.net/test.html" TargetMode="External"/><Relationship Id="rId5" Type="http://schemas.openxmlformats.org/officeDocument/2006/relationships/hyperlink" Target="http://visualgo.net/training.html" TargetMode="External"/><Relationship Id="rId6" Type="http://schemas.openxmlformats.org/officeDocument/2006/relationships/hyperlink" Target="http://visualgo.net/training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hyperlink" Target="mailto:stevenhalim@gmail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singstat.gov.sg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1005840" y="1727200"/>
            <a:ext cx="8385493" cy="19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Data Structures and Algorithms</a:t>
            </a:r>
            <a:endParaRPr sz="4840"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2179320" y="4490720"/>
            <a:ext cx="7208520" cy="198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46"/>
              <a:buFont typeface="Noto Sans Symbols"/>
              <a:buNone/>
            </a:pPr>
            <a:r>
              <a:rPr lang="en-US" sz="4840">
                <a:solidFill>
                  <a:srgbClr val="FF0000"/>
                </a:solidFill>
              </a:rPr>
              <a:t>Census Problem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16"/>
              </a:spcBef>
              <a:spcAft>
                <a:spcPts val="0"/>
              </a:spcAft>
              <a:buSzPts val="2002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942" y="226141"/>
            <a:ext cx="1922516" cy="106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5275">
            <a:spAutoFit/>
          </a:bodyPr>
          <a:lstStyle/>
          <a:p>
            <a:pPr indent="0" lvl="0" marL="29025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Your Age (2013 data)</a:t>
            </a: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5085588" y="6875526"/>
            <a:ext cx="4630420" cy="146685"/>
          </a:xfrm>
          <a:custGeom>
            <a:rect b="b" l="l" r="r" t="t"/>
            <a:pathLst>
              <a:path extrusionOk="0" h="146684" w="4630420">
                <a:moveTo>
                  <a:pt x="4629912" y="146303"/>
                </a:moveTo>
                <a:lnTo>
                  <a:pt x="4483608" y="0"/>
                </a:lnTo>
                <a:lnTo>
                  <a:pt x="146304" y="0"/>
                </a:lnTo>
                <a:lnTo>
                  <a:pt x="0" y="146303"/>
                </a:lnTo>
                <a:lnTo>
                  <a:pt x="4629912" y="14630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5085588" y="6875526"/>
            <a:ext cx="4630420" cy="146685"/>
          </a:xfrm>
          <a:custGeom>
            <a:rect b="b" l="l" r="r" t="t"/>
            <a:pathLst>
              <a:path extrusionOk="0" h="146684" w="4630420">
                <a:moveTo>
                  <a:pt x="4483608" y="0"/>
                </a:moveTo>
                <a:lnTo>
                  <a:pt x="4629912" y="146304"/>
                </a:lnTo>
                <a:lnTo>
                  <a:pt x="0" y="146304"/>
                </a:lnTo>
                <a:lnTo>
                  <a:pt x="146304" y="0"/>
                </a:lnTo>
                <a:lnTo>
                  <a:pt x="4483608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6330230" y="7123176"/>
            <a:ext cx="933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6843082" y="7123176"/>
            <a:ext cx="933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7356695" y="7123176"/>
            <a:ext cx="933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870309" y="7123176"/>
            <a:ext cx="933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8383161" y="7123176"/>
            <a:ext cx="933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8907433" y="7123176"/>
            <a:ext cx="933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9420285" y="7123176"/>
            <a:ext cx="933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5503926" y="4706873"/>
            <a:ext cx="0" cy="2242185"/>
          </a:xfrm>
          <a:custGeom>
            <a:rect b="b" l="l" r="r" t="t"/>
            <a:pathLst>
              <a:path extrusionOk="0" h="2242184" w="120000">
                <a:moveTo>
                  <a:pt x="0" y="0"/>
                </a:moveTo>
                <a:lnTo>
                  <a:pt x="0" y="2241804"/>
                </a:lnTo>
              </a:path>
            </a:pathLst>
          </a:custGeom>
          <a:noFill/>
          <a:ln cap="flat" cmpd="sng" w="9525">
            <a:solidFill>
              <a:srgbClr val="375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5498972" y="4706873"/>
            <a:ext cx="0" cy="2252980"/>
          </a:xfrm>
          <a:custGeom>
            <a:rect b="b" l="l" r="r" t="t"/>
            <a:pathLst>
              <a:path extrusionOk="0" h="2252979" w="120000">
                <a:moveTo>
                  <a:pt x="0" y="0"/>
                </a:moveTo>
                <a:lnTo>
                  <a:pt x="0" y="2252472"/>
                </a:lnTo>
              </a:path>
            </a:pathLst>
          </a:custGeom>
          <a:noFill/>
          <a:ln cap="flat" cmpd="sng" w="99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5488685" y="4706873"/>
            <a:ext cx="0" cy="2252980"/>
          </a:xfrm>
          <a:custGeom>
            <a:rect b="b" l="l" r="r" t="t"/>
            <a:pathLst>
              <a:path extrusionOk="0" h="2252979" w="120000">
                <a:moveTo>
                  <a:pt x="0" y="0"/>
                </a:moveTo>
                <a:lnTo>
                  <a:pt x="0" y="2252472"/>
                </a:lnTo>
              </a:path>
            </a:pathLst>
          </a:custGeom>
          <a:noFill/>
          <a:ln cap="flat" cmpd="sng" w="10650">
            <a:solidFill>
              <a:srgbClr val="3D63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5462015" y="4706873"/>
            <a:ext cx="21590" cy="2262505"/>
          </a:xfrm>
          <a:custGeom>
            <a:rect b="b" l="l" r="r" t="t"/>
            <a:pathLst>
              <a:path extrusionOk="0" h="2262504" w="21589">
                <a:moveTo>
                  <a:pt x="0" y="2262378"/>
                </a:moveTo>
                <a:lnTo>
                  <a:pt x="21336" y="2262378"/>
                </a:lnTo>
                <a:lnTo>
                  <a:pt x="21336" y="0"/>
                </a:lnTo>
                <a:lnTo>
                  <a:pt x="0" y="0"/>
                </a:lnTo>
                <a:lnTo>
                  <a:pt x="0" y="2262378"/>
                </a:lnTo>
                <a:close/>
              </a:path>
            </a:pathLst>
          </a:custGeom>
          <a:solidFill>
            <a:srgbClr val="40689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5441441" y="4706873"/>
            <a:ext cx="20955" cy="2273300"/>
          </a:xfrm>
          <a:custGeom>
            <a:rect b="b" l="l" r="r" t="t"/>
            <a:pathLst>
              <a:path extrusionOk="0" h="2273300" w="20954">
                <a:moveTo>
                  <a:pt x="0" y="2273046"/>
                </a:moveTo>
                <a:lnTo>
                  <a:pt x="20574" y="2273046"/>
                </a:lnTo>
                <a:lnTo>
                  <a:pt x="20574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36D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5410200" y="4706873"/>
            <a:ext cx="31750" cy="2273300"/>
          </a:xfrm>
          <a:custGeom>
            <a:rect b="b" l="l" r="r" t="t"/>
            <a:pathLst>
              <a:path extrusionOk="0" h="2273300" w="31750">
                <a:moveTo>
                  <a:pt x="0" y="2273046"/>
                </a:moveTo>
                <a:lnTo>
                  <a:pt x="31242" y="2273046"/>
                </a:lnTo>
                <a:lnTo>
                  <a:pt x="31242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671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5378196" y="4706873"/>
            <a:ext cx="32384" cy="2273300"/>
          </a:xfrm>
          <a:custGeom>
            <a:rect b="b" l="l" r="r" t="t"/>
            <a:pathLst>
              <a:path extrusionOk="0" h="2273300" w="32385">
                <a:moveTo>
                  <a:pt x="0" y="2273046"/>
                </a:moveTo>
                <a:lnTo>
                  <a:pt x="32003" y="2273046"/>
                </a:lnTo>
                <a:lnTo>
                  <a:pt x="32003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977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5357621" y="4706873"/>
            <a:ext cx="20955" cy="2273300"/>
          </a:xfrm>
          <a:custGeom>
            <a:rect b="b" l="l" r="r" t="t"/>
            <a:pathLst>
              <a:path extrusionOk="0" h="2273300" w="20954">
                <a:moveTo>
                  <a:pt x="0" y="2273046"/>
                </a:moveTo>
                <a:lnTo>
                  <a:pt x="20574" y="2273046"/>
                </a:lnTo>
                <a:lnTo>
                  <a:pt x="20574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C7BB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5336285" y="4706873"/>
            <a:ext cx="21590" cy="2273300"/>
          </a:xfrm>
          <a:custGeom>
            <a:rect b="b" l="l" r="r" t="t"/>
            <a:pathLst>
              <a:path extrusionOk="0" h="2273300" w="21589">
                <a:moveTo>
                  <a:pt x="0" y="2273046"/>
                </a:moveTo>
                <a:lnTo>
                  <a:pt x="21336" y="2273046"/>
                </a:lnTo>
                <a:lnTo>
                  <a:pt x="21336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F82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5315711" y="4706873"/>
            <a:ext cx="20955" cy="2273300"/>
          </a:xfrm>
          <a:custGeom>
            <a:rect b="b" l="l" r="r" t="t"/>
            <a:pathLst>
              <a:path extrusionOk="0" h="2273300" w="20954">
                <a:moveTo>
                  <a:pt x="0" y="2273046"/>
                </a:moveTo>
                <a:lnTo>
                  <a:pt x="20574" y="2273046"/>
                </a:lnTo>
                <a:lnTo>
                  <a:pt x="20574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4F82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5310378" y="4706873"/>
            <a:ext cx="0" cy="2262505"/>
          </a:xfrm>
          <a:custGeom>
            <a:rect b="b" l="l" r="r" t="t"/>
            <a:pathLst>
              <a:path extrusionOk="0" h="2262504" w="120000">
                <a:moveTo>
                  <a:pt x="0" y="0"/>
                </a:moveTo>
                <a:lnTo>
                  <a:pt x="0" y="2262378"/>
                </a:lnTo>
              </a:path>
            </a:pathLst>
          </a:custGeom>
          <a:noFill/>
          <a:ln cap="flat" cmpd="sng" w="10650">
            <a:solidFill>
              <a:srgbClr val="4C7B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5305044" y="4706873"/>
            <a:ext cx="0" cy="2262505"/>
          </a:xfrm>
          <a:custGeom>
            <a:rect b="b" l="l" r="r" t="t"/>
            <a:pathLst>
              <a:path extrusionOk="0" h="2262504" w="120000">
                <a:moveTo>
                  <a:pt x="0" y="0"/>
                </a:moveTo>
                <a:lnTo>
                  <a:pt x="0" y="2262378"/>
                </a:lnTo>
              </a:path>
            </a:pathLst>
          </a:custGeom>
          <a:noFill/>
          <a:ln cap="flat" cmpd="sng" w="9525">
            <a:solidFill>
              <a:srgbClr val="4977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5305044" y="4706873"/>
            <a:ext cx="199390" cy="0"/>
          </a:xfrm>
          <a:custGeom>
            <a:rect b="b" l="l" r="r" t="t"/>
            <a:pathLst>
              <a:path extrusionOk="0" h="120000" w="199389">
                <a:moveTo>
                  <a:pt x="0" y="0"/>
                </a:moveTo>
                <a:lnTo>
                  <a:pt x="198881" y="0"/>
                </a:lnTo>
              </a:path>
            </a:pathLst>
          </a:custGeom>
          <a:noFill/>
          <a:ln cap="flat" cmpd="sng" w="9525">
            <a:solidFill>
              <a:srgbClr val="3B61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5305044" y="6938009"/>
            <a:ext cx="199390" cy="41910"/>
          </a:xfrm>
          <a:custGeom>
            <a:rect b="b" l="l" r="r" t="t"/>
            <a:pathLst>
              <a:path extrusionOk="0" h="41909" w="199389">
                <a:moveTo>
                  <a:pt x="198882" y="0"/>
                </a:moveTo>
                <a:lnTo>
                  <a:pt x="198882" y="10668"/>
                </a:lnTo>
                <a:lnTo>
                  <a:pt x="188976" y="21336"/>
                </a:lnTo>
                <a:lnTo>
                  <a:pt x="178308" y="21336"/>
                </a:lnTo>
                <a:lnTo>
                  <a:pt x="156972" y="31242"/>
                </a:lnTo>
                <a:lnTo>
                  <a:pt x="136398" y="41910"/>
                </a:lnTo>
                <a:lnTo>
                  <a:pt x="31242" y="41910"/>
                </a:lnTo>
                <a:lnTo>
                  <a:pt x="10668" y="31242"/>
                </a:lnTo>
                <a:lnTo>
                  <a:pt x="0" y="31242"/>
                </a:lnTo>
                <a:lnTo>
                  <a:pt x="0" y="21336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5305044" y="4706873"/>
            <a:ext cx="199390" cy="0"/>
          </a:xfrm>
          <a:custGeom>
            <a:rect b="b" l="l" r="r" t="t"/>
            <a:pathLst>
              <a:path extrusionOk="0" h="120000" w="199389">
                <a:moveTo>
                  <a:pt x="0" y="0"/>
                </a:moveTo>
                <a:lnTo>
                  <a:pt x="198881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5503926" y="4706873"/>
            <a:ext cx="0" cy="2231390"/>
          </a:xfrm>
          <a:custGeom>
            <a:rect b="b" l="l" r="r" t="t"/>
            <a:pathLst>
              <a:path extrusionOk="0" h="2231390" w="120000">
                <a:moveTo>
                  <a:pt x="0" y="2231136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5305044" y="4706873"/>
            <a:ext cx="0" cy="2252980"/>
          </a:xfrm>
          <a:custGeom>
            <a:rect b="b" l="l" r="r" t="t"/>
            <a:pathLst>
              <a:path extrusionOk="0" h="2252979" w="120000">
                <a:moveTo>
                  <a:pt x="0" y="2252472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5355590" y="4496307"/>
            <a:ext cx="88265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5996559" y="4706873"/>
            <a:ext cx="0" cy="2252980"/>
          </a:xfrm>
          <a:custGeom>
            <a:rect b="b" l="l" r="r" t="t"/>
            <a:pathLst>
              <a:path extrusionOk="0" h="2252979" w="120000">
                <a:moveTo>
                  <a:pt x="0" y="0"/>
                </a:moveTo>
                <a:lnTo>
                  <a:pt x="0" y="2252472"/>
                </a:lnTo>
              </a:path>
            </a:pathLst>
          </a:custGeom>
          <a:noFill/>
          <a:ln cap="flat" cmpd="sng" w="20550">
            <a:solidFill>
              <a:srgbClr val="A344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5944361" y="4706873"/>
            <a:ext cx="41910" cy="2273300"/>
          </a:xfrm>
          <a:custGeom>
            <a:rect b="b" l="l" r="r" t="t"/>
            <a:pathLst>
              <a:path extrusionOk="0" h="2273300" w="41910">
                <a:moveTo>
                  <a:pt x="41910" y="2252472"/>
                </a:moveTo>
                <a:lnTo>
                  <a:pt x="41910" y="0"/>
                </a:lnTo>
                <a:lnTo>
                  <a:pt x="0" y="0"/>
                </a:lnTo>
                <a:lnTo>
                  <a:pt x="0" y="2273046"/>
                </a:lnTo>
                <a:lnTo>
                  <a:pt x="41910" y="2252472"/>
                </a:lnTo>
                <a:close/>
              </a:path>
            </a:pathLst>
          </a:custGeom>
          <a:solidFill>
            <a:srgbClr val="AD48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5881115" y="4706873"/>
            <a:ext cx="63500" cy="2273300"/>
          </a:xfrm>
          <a:custGeom>
            <a:rect b="b" l="l" r="r" t="t"/>
            <a:pathLst>
              <a:path extrusionOk="0" h="2273300" w="63500">
                <a:moveTo>
                  <a:pt x="0" y="0"/>
                </a:moveTo>
                <a:lnTo>
                  <a:pt x="0" y="2273046"/>
                </a:lnTo>
                <a:lnTo>
                  <a:pt x="63246" y="2273046"/>
                </a:lnTo>
                <a:lnTo>
                  <a:pt x="63246" y="0"/>
                </a:lnTo>
                <a:lnTo>
                  <a:pt x="0" y="0"/>
                </a:lnTo>
                <a:close/>
              </a:path>
            </a:pathLst>
          </a:custGeom>
          <a:solidFill>
            <a:srgbClr val="B64C4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5860160" y="4706873"/>
            <a:ext cx="0" cy="2273300"/>
          </a:xfrm>
          <a:custGeom>
            <a:rect b="b" l="l" r="r" t="t"/>
            <a:pathLst>
              <a:path extrusionOk="0" h="2273300" w="120000">
                <a:moveTo>
                  <a:pt x="0" y="0"/>
                </a:moveTo>
                <a:lnTo>
                  <a:pt x="0" y="2273046"/>
                </a:lnTo>
              </a:path>
            </a:pathLst>
          </a:custGeom>
          <a:noFill/>
          <a:ln cap="flat" cmpd="sng" w="419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5807964" y="4706873"/>
            <a:ext cx="31750" cy="2273300"/>
          </a:xfrm>
          <a:custGeom>
            <a:rect b="b" l="l" r="r" t="t"/>
            <a:pathLst>
              <a:path extrusionOk="0" h="2273300" w="31750">
                <a:moveTo>
                  <a:pt x="31242" y="2273046"/>
                </a:moveTo>
                <a:lnTo>
                  <a:pt x="31242" y="0"/>
                </a:lnTo>
                <a:lnTo>
                  <a:pt x="0" y="0"/>
                </a:lnTo>
                <a:lnTo>
                  <a:pt x="0" y="2262378"/>
                </a:lnTo>
                <a:lnTo>
                  <a:pt x="31242" y="227304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5807964" y="4706873"/>
            <a:ext cx="0" cy="2262505"/>
          </a:xfrm>
          <a:custGeom>
            <a:rect b="b" l="l" r="r" t="t"/>
            <a:pathLst>
              <a:path extrusionOk="0" h="2262504" w="120000">
                <a:moveTo>
                  <a:pt x="0" y="0"/>
                </a:moveTo>
                <a:lnTo>
                  <a:pt x="0" y="2262378"/>
                </a:lnTo>
              </a:path>
            </a:pathLst>
          </a:custGeom>
          <a:noFill/>
          <a:ln cap="flat" cmpd="sng" w="9525">
            <a:solidFill>
              <a:srgbClr val="B64C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5807964" y="4706873"/>
            <a:ext cx="199390" cy="0"/>
          </a:xfrm>
          <a:custGeom>
            <a:rect b="b" l="l" r="r" t="t"/>
            <a:pathLst>
              <a:path extrusionOk="0" h="120000" w="199389">
                <a:moveTo>
                  <a:pt x="0" y="0"/>
                </a:moveTo>
                <a:lnTo>
                  <a:pt x="198882" y="0"/>
                </a:lnTo>
              </a:path>
            </a:pathLst>
          </a:custGeom>
          <a:noFill/>
          <a:ln cap="flat" cmpd="sng" w="9525">
            <a:solidFill>
              <a:srgbClr val="903C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5807964" y="6948678"/>
            <a:ext cx="199390" cy="31750"/>
          </a:xfrm>
          <a:custGeom>
            <a:rect b="b" l="l" r="r" t="t"/>
            <a:pathLst>
              <a:path extrusionOk="0" h="31750" w="199389">
                <a:moveTo>
                  <a:pt x="198882" y="0"/>
                </a:moveTo>
                <a:lnTo>
                  <a:pt x="178308" y="10668"/>
                </a:lnTo>
                <a:lnTo>
                  <a:pt x="136398" y="31242"/>
                </a:lnTo>
                <a:lnTo>
                  <a:pt x="31242" y="31242"/>
                </a:lnTo>
                <a:lnTo>
                  <a:pt x="0" y="20574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5807964" y="4706873"/>
            <a:ext cx="199390" cy="0"/>
          </a:xfrm>
          <a:custGeom>
            <a:rect b="b" l="l" r="r" t="t"/>
            <a:pathLst>
              <a:path extrusionOk="0" h="120000" w="199389">
                <a:moveTo>
                  <a:pt x="0" y="0"/>
                </a:moveTo>
                <a:lnTo>
                  <a:pt x="198882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6006846" y="4706873"/>
            <a:ext cx="0" cy="2242185"/>
          </a:xfrm>
          <a:custGeom>
            <a:rect b="b" l="l" r="r" t="t"/>
            <a:pathLst>
              <a:path extrusionOk="0" h="2242184" w="120000">
                <a:moveTo>
                  <a:pt x="0" y="2241804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5807964" y="4706873"/>
            <a:ext cx="0" cy="2242185"/>
          </a:xfrm>
          <a:custGeom>
            <a:rect b="b" l="l" r="r" t="t"/>
            <a:pathLst>
              <a:path extrusionOk="0" h="2242184" w="120000">
                <a:moveTo>
                  <a:pt x="0" y="2241804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5858509" y="4496307"/>
            <a:ext cx="88265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6488810" y="2454401"/>
            <a:ext cx="0" cy="4505325"/>
          </a:xfrm>
          <a:custGeom>
            <a:rect b="b" l="l" r="r" t="t"/>
            <a:pathLst>
              <a:path extrusionOk="0" h="4505325" w="120000">
                <a:moveTo>
                  <a:pt x="0" y="0"/>
                </a:moveTo>
                <a:lnTo>
                  <a:pt x="0" y="4504944"/>
                </a:lnTo>
              </a:path>
            </a:pathLst>
          </a:custGeom>
          <a:noFill/>
          <a:ln cap="flat" cmpd="sng" w="20550">
            <a:solidFill>
              <a:srgbClr val="0000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6447282" y="2433066"/>
            <a:ext cx="31750" cy="4547235"/>
          </a:xfrm>
          <a:custGeom>
            <a:rect b="b" l="l" r="r" t="t"/>
            <a:pathLst>
              <a:path extrusionOk="0" h="4547234" w="31750">
                <a:moveTo>
                  <a:pt x="31242" y="4526280"/>
                </a:moveTo>
                <a:lnTo>
                  <a:pt x="31242" y="21335"/>
                </a:lnTo>
                <a:lnTo>
                  <a:pt x="0" y="0"/>
                </a:lnTo>
                <a:lnTo>
                  <a:pt x="0" y="4546854"/>
                </a:lnTo>
                <a:lnTo>
                  <a:pt x="31242" y="4526280"/>
                </a:lnTo>
                <a:close/>
              </a:path>
            </a:pathLst>
          </a:custGeom>
          <a:solidFill>
            <a:srgbClr val="0000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6394703" y="2433066"/>
            <a:ext cx="52705" cy="4547235"/>
          </a:xfrm>
          <a:custGeom>
            <a:rect b="b" l="l" r="r" t="t"/>
            <a:pathLst>
              <a:path extrusionOk="0" h="4547234" w="52704">
                <a:moveTo>
                  <a:pt x="0" y="4546854"/>
                </a:moveTo>
                <a:lnTo>
                  <a:pt x="52578" y="4546854"/>
                </a:lnTo>
                <a:lnTo>
                  <a:pt x="52578" y="0"/>
                </a:lnTo>
                <a:lnTo>
                  <a:pt x="0" y="0"/>
                </a:lnTo>
                <a:lnTo>
                  <a:pt x="0" y="4546854"/>
                </a:lnTo>
                <a:close/>
              </a:path>
            </a:pathLst>
          </a:custGeom>
          <a:solidFill>
            <a:srgbClr val="000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6342126" y="2433066"/>
            <a:ext cx="52705" cy="4547235"/>
          </a:xfrm>
          <a:custGeom>
            <a:rect b="b" l="l" r="r" t="t"/>
            <a:pathLst>
              <a:path extrusionOk="0" h="4547234" w="52704">
                <a:moveTo>
                  <a:pt x="0" y="4546854"/>
                </a:moveTo>
                <a:lnTo>
                  <a:pt x="52578" y="4546854"/>
                </a:lnTo>
                <a:lnTo>
                  <a:pt x="52578" y="0"/>
                </a:lnTo>
                <a:lnTo>
                  <a:pt x="0" y="0"/>
                </a:lnTo>
                <a:lnTo>
                  <a:pt x="0" y="454685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6310884" y="2433066"/>
            <a:ext cx="31750" cy="4547235"/>
          </a:xfrm>
          <a:custGeom>
            <a:rect b="b" l="l" r="r" t="t"/>
            <a:pathLst>
              <a:path extrusionOk="0" h="4547234" w="31750">
                <a:moveTo>
                  <a:pt x="31242" y="4546854"/>
                </a:moveTo>
                <a:lnTo>
                  <a:pt x="31242" y="0"/>
                </a:lnTo>
                <a:lnTo>
                  <a:pt x="0" y="10667"/>
                </a:lnTo>
                <a:lnTo>
                  <a:pt x="0" y="4536186"/>
                </a:lnTo>
                <a:lnTo>
                  <a:pt x="31242" y="454685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6305550" y="2443733"/>
            <a:ext cx="0" cy="4525645"/>
          </a:xfrm>
          <a:custGeom>
            <a:rect b="b" l="l" r="r" t="t"/>
            <a:pathLst>
              <a:path extrusionOk="0" h="4525645" w="120000">
                <a:moveTo>
                  <a:pt x="0" y="0"/>
                </a:moveTo>
                <a:lnTo>
                  <a:pt x="0" y="4525518"/>
                </a:lnTo>
              </a:path>
            </a:pathLst>
          </a:custGeom>
          <a:noFill/>
          <a:ln cap="flat" cmpd="sng" w="10650">
            <a:solidFill>
              <a:srgbClr val="000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6300215" y="6948678"/>
            <a:ext cx="199390" cy="31750"/>
          </a:xfrm>
          <a:custGeom>
            <a:rect b="b" l="l" r="r" t="t"/>
            <a:pathLst>
              <a:path extrusionOk="0" h="31750" w="199389">
                <a:moveTo>
                  <a:pt x="198882" y="0"/>
                </a:moveTo>
                <a:lnTo>
                  <a:pt x="178308" y="10668"/>
                </a:lnTo>
                <a:lnTo>
                  <a:pt x="147066" y="31242"/>
                </a:lnTo>
                <a:lnTo>
                  <a:pt x="41910" y="31242"/>
                </a:lnTo>
                <a:lnTo>
                  <a:pt x="10668" y="20574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6300215" y="2433066"/>
            <a:ext cx="199390" cy="32384"/>
          </a:xfrm>
          <a:custGeom>
            <a:rect b="b" l="l" r="r" t="t"/>
            <a:pathLst>
              <a:path extrusionOk="0" h="32385" w="199389">
                <a:moveTo>
                  <a:pt x="198882" y="32003"/>
                </a:moveTo>
                <a:lnTo>
                  <a:pt x="178308" y="21335"/>
                </a:lnTo>
                <a:lnTo>
                  <a:pt x="147066" y="0"/>
                </a:lnTo>
                <a:lnTo>
                  <a:pt x="41910" y="0"/>
                </a:lnTo>
                <a:lnTo>
                  <a:pt x="10668" y="10667"/>
                </a:lnTo>
                <a:lnTo>
                  <a:pt x="0" y="32003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6499097" y="2465070"/>
            <a:ext cx="0" cy="4483735"/>
          </a:xfrm>
          <a:custGeom>
            <a:rect b="b" l="l" r="r" t="t"/>
            <a:pathLst>
              <a:path extrusionOk="0" h="4483734" w="120000">
                <a:moveTo>
                  <a:pt x="0" y="4483608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6300215" y="2465070"/>
            <a:ext cx="0" cy="4483735"/>
          </a:xfrm>
          <a:custGeom>
            <a:rect b="b" l="l" r="r" t="t"/>
            <a:pathLst>
              <a:path extrusionOk="0" h="4483734" w="120000">
                <a:moveTo>
                  <a:pt x="0" y="4483608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6350761" y="2265171"/>
            <a:ext cx="88265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9474707" y="5450585"/>
            <a:ext cx="20955" cy="1529715"/>
          </a:xfrm>
          <a:custGeom>
            <a:rect b="b" l="l" r="r" t="t"/>
            <a:pathLst>
              <a:path extrusionOk="0" h="1529715" w="20954">
                <a:moveTo>
                  <a:pt x="0" y="1529334"/>
                </a:moveTo>
                <a:lnTo>
                  <a:pt x="20573" y="1529334"/>
                </a:lnTo>
                <a:lnTo>
                  <a:pt x="20573" y="0"/>
                </a:lnTo>
                <a:lnTo>
                  <a:pt x="0" y="0"/>
                </a:lnTo>
                <a:lnTo>
                  <a:pt x="0" y="1529334"/>
                </a:lnTo>
                <a:close/>
              </a:path>
            </a:pathLst>
          </a:custGeom>
          <a:solidFill>
            <a:srgbClr val="E5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9422130" y="5461253"/>
            <a:ext cx="52705" cy="1518920"/>
          </a:xfrm>
          <a:custGeom>
            <a:rect b="b" l="l" r="r" t="t"/>
            <a:pathLst>
              <a:path extrusionOk="0" h="1518920" w="52704">
                <a:moveTo>
                  <a:pt x="0" y="1518666"/>
                </a:moveTo>
                <a:lnTo>
                  <a:pt x="52577" y="1518666"/>
                </a:lnTo>
                <a:lnTo>
                  <a:pt x="52577" y="0"/>
                </a:lnTo>
                <a:lnTo>
                  <a:pt x="0" y="0"/>
                </a:lnTo>
                <a:lnTo>
                  <a:pt x="0" y="1518666"/>
                </a:lnTo>
                <a:close/>
              </a:path>
            </a:pathLst>
          </a:custGeom>
          <a:solidFill>
            <a:srgbClr val="F2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9369552" y="5461253"/>
            <a:ext cx="52705" cy="1518920"/>
          </a:xfrm>
          <a:custGeom>
            <a:rect b="b" l="l" r="r" t="t"/>
            <a:pathLst>
              <a:path extrusionOk="0" h="1518920" w="52704">
                <a:moveTo>
                  <a:pt x="0" y="1518666"/>
                </a:moveTo>
                <a:lnTo>
                  <a:pt x="52577" y="1518666"/>
                </a:lnTo>
                <a:lnTo>
                  <a:pt x="52577" y="0"/>
                </a:lnTo>
                <a:lnTo>
                  <a:pt x="0" y="0"/>
                </a:lnTo>
                <a:lnTo>
                  <a:pt x="0" y="151866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9327642" y="5461253"/>
            <a:ext cx="41910" cy="1518920"/>
          </a:xfrm>
          <a:custGeom>
            <a:rect b="b" l="l" r="r" t="t"/>
            <a:pathLst>
              <a:path extrusionOk="0" h="1518920" w="41909">
                <a:moveTo>
                  <a:pt x="41909" y="1518665"/>
                </a:moveTo>
                <a:lnTo>
                  <a:pt x="41909" y="0"/>
                </a:lnTo>
                <a:lnTo>
                  <a:pt x="0" y="0"/>
                </a:lnTo>
                <a:lnTo>
                  <a:pt x="0" y="1507997"/>
                </a:lnTo>
                <a:lnTo>
                  <a:pt x="41909" y="151866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9296400" y="5450585"/>
            <a:ext cx="31750" cy="1518920"/>
          </a:xfrm>
          <a:custGeom>
            <a:rect b="b" l="l" r="r" t="t"/>
            <a:pathLst>
              <a:path extrusionOk="0" h="1518920" w="31750">
                <a:moveTo>
                  <a:pt x="31242" y="1518665"/>
                </a:moveTo>
                <a:lnTo>
                  <a:pt x="31242" y="10667"/>
                </a:lnTo>
                <a:lnTo>
                  <a:pt x="0" y="0"/>
                </a:lnTo>
                <a:lnTo>
                  <a:pt x="0" y="1498091"/>
                </a:lnTo>
                <a:lnTo>
                  <a:pt x="31242" y="1518665"/>
                </a:lnTo>
                <a:close/>
              </a:path>
            </a:pathLst>
          </a:custGeom>
          <a:solidFill>
            <a:srgbClr val="F2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9296400" y="5450585"/>
            <a:ext cx="0" cy="1498600"/>
          </a:xfrm>
          <a:custGeom>
            <a:rect b="b" l="l" r="r" t="t"/>
            <a:pathLst>
              <a:path extrusionOk="0" h="1498600" w="120000">
                <a:moveTo>
                  <a:pt x="0" y="0"/>
                </a:moveTo>
                <a:lnTo>
                  <a:pt x="0" y="1498091"/>
                </a:lnTo>
              </a:path>
            </a:pathLst>
          </a:custGeom>
          <a:noFill/>
          <a:ln cap="flat" cmpd="sng" w="9525">
            <a:solidFill>
              <a:srgbClr val="E5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9296400" y="5439917"/>
            <a:ext cx="199390" cy="21590"/>
          </a:xfrm>
          <a:custGeom>
            <a:rect b="b" l="l" r="r" t="t"/>
            <a:pathLst>
              <a:path extrusionOk="0" h="21589" w="199390">
                <a:moveTo>
                  <a:pt x="198881" y="10667"/>
                </a:moveTo>
                <a:lnTo>
                  <a:pt x="167639" y="0"/>
                </a:lnTo>
                <a:lnTo>
                  <a:pt x="21335" y="0"/>
                </a:lnTo>
                <a:lnTo>
                  <a:pt x="0" y="10668"/>
                </a:lnTo>
                <a:lnTo>
                  <a:pt x="31241" y="21336"/>
                </a:lnTo>
                <a:lnTo>
                  <a:pt x="178307" y="21335"/>
                </a:lnTo>
                <a:lnTo>
                  <a:pt x="198881" y="10667"/>
                </a:lnTo>
                <a:close/>
              </a:path>
            </a:pathLst>
          </a:custGeom>
          <a:solidFill>
            <a:srgbClr val="B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9296400" y="6938009"/>
            <a:ext cx="199390" cy="41910"/>
          </a:xfrm>
          <a:custGeom>
            <a:rect b="b" l="l" r="r" t="t"/>
            <a:pathLst>
              <a:path extrusionOk="0" h="41909" w="199390">
                <a:moveTo>
                  <a:pt x="198881" y="21335"/>
                </a:moveTo>
                <a:lnTo>
                  <a:pt x="178307" y="41909"/>
                </a:lnTo>
                <a:lnTo>
                  <a:pt x="73151" y="41909"/>
                </a:lnTo>
                <a:lnTo>
                  <a:pt x="31241" y="31241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9296400" y="5439917"/>
            <a:ext cx="199390" cy="21590"/>
          </a:xfrm>
          <a:custGeom>
            <a:rect b="b" l="l" r="r" t="t"/>
            <a:pathLst>
              <a:path extrusionOk="0" h="21589" w="199390">
                <a:moveTo>
                  <a:pt x="73151" y="0"/>
                </a:moveTo>
                <a:lnTo>
                  <a:pt x="167639" y="0"/>
                </a:lnTo>
                <a:lnTo>
                  <a:pt x="198881" y="10667"/>
                </a:lnTo>
                <a:lnTo>
                  <a:pt x="178307" y="21335"/>
                </a:lnTo>
                <a:lnTo>
                  <a:pt x="31241" y="21336"/>
                </a:lnTo>
                <a:lnTo>
                  <a:pt x="0" y="10668"/>
                </a:lnTo>
                <a:lnTo>
                  <a:pt x="21335" y="0"/>
                </a:lnTo>
                <a:lnTo>
                  <a:pt x="73151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9495281" y="5450585"/>
            <a:ext cx="0" cy="1508760"/>
          </a:xfrm>
          <a:custGeom>
            <a:rect b="b" l="l" r="r" t="t"/>
            <a:pathLst>
              <a:path extrusionOk="0" h="1508759" w="120000">
                <a:moveTo>
                  <a:pt x="0" y="1508759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9296400" y="5450585"/>
            <a:ext cx="0" cy="1487805"/>
          </a:xfrm>
          <a:custGeom>
            <a:rect b="b" l="l" r="r" t="t"/>
            <a:pathLst>
              <a:path extrusionOk="0" h="1487804" w="120000">
                <a:moveTo>
                  <a:pt x="0" y="1487423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9346945" y="5240020"/>
            <a:ext cx="88265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8793480" y="6917435"/>
            <a:ext cx="199390" cy="62865"/>
          </a:xfrm>
          <a:custGeom>
            <a:rect b="b" l="l" r="r" t="t"/>
            <a:pathLst>
              <a:path extrusionOk="0" h="62865" w="199390">
                <a:moveTo>
                  <a:pt x="198882" y="41909"/>
                </a:moveTo>
                <a:lnTo>
                  <a:pt x="198882" y="31241"/>
                </a:lnTo>
                <a:lnTo>
                  <a:pt x="178308" y="9905"/>
                </a:lnTo>
                <a:lnTo>
                  <a:pt x="136398" y="0"/>
                </a:lnTo>
                <a:lnTo>
                  <a:pt x="32004" y="0"/>
                </a:lnTo>
                <a:lnTo>
                  <a:pt x="0" y="20574"/>
                </a:lnTo>
                <a:lnTo>
                  <a:pt x="0" y="31242"/>
                </a:lnTo>
                <a:lnTo>
                  <a:pt x="32004" y="51816"/>
                </a:lnTo>
                <a:lnTo>
                  <a:pt x="73914" y="62484"/>
                </a:lnTo>
                <a:lnTo>
                  <a:pt x="167640" y="62484"/>
                </a:lnTo>
                <a:lnTo>
                  <a:pt x="198882" y="41909"/>
                </a:lnTo>
                <a:close/>
              </a:path>
            </a:pathLst>
          </a:custGeom>
          <a:solidFill>
            <a:srgbClr val="9A9A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8793480" y="6917435"/>
            <a:ext cx="199390" cy="62865"/>
          </a:xfrm>
          <a:custGeom>
            <a:rect b="b" l="l" r="r" t="t"/>
            <a:pathLst>
              <a:path extrusionOk="0" h="62865" w="199390">
                <a:moveTo>
                  <a:pt x="83820" y="0"/>
                </a:moveTo>
                <a:lnTo>
                  <a:pt x="136398" y="0"/>
                </a:lnTo>
                <a:lnTo>
                  <a:pt x="178308" y="9905"/>
                </a:lnTo>
                <a:lnTo>
                  <a:pt x="198882" y="31241"/>
                </a:lnTo>
                <a:lnTo>
                  <a:pt x="198882" y="41909"/>
                </a:lnTo>
                <a:lnTo>
                  <a:pt x="167640" y="62484"/>
                </a:lnTo>
                <a:lnTo>
                  <a:pt x="73914" y="62484"/>
                </a:lnTo>
                <a:lnTo>
                  <a:pt x="32004" y="51816"/>
                </a:lnTo>
                <a:lnTo>
                  <a:pt x="0" y="31242"/>
                </a:lnTo>
                <a:lnTo>
                  <a:pt x="0" y="20574"/>
                </a:lnTo>
                <a:lnTo>
                  <a:pt x="32004" y="0"/>
                </a:lnTo>
                <a:lnTo>
                  <a:pt x="83820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8844026" y="6748780"/>
            <a:ext cx="88265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8301228" y="6917435"/>
            <a:ext cx="199390" cy="62865"/>
          </a:xfrm>
          <a:custGeom>
            <a:rect b="b" l="l" r="r" t="t"/>
            <a:pathLst>
              <a:path extrusionOk="0" h="62865" w="199390">
                <a:moveTo>
                  <a:pt x="198882" y="31241"/>
                </a:moveTo>
                <a:lnTo>
                  <a:pt x="178308" y="9905"/>
                </a:lnTo>
                <a:lnTo>
                  <a:pt x="136398" y="0"/>
                </a:lnTo>
                <a:lnTo>
                  <a:pt x="31242" y="0"/>
                </a:lnTo>
                <a:lnTo>
                  <a:pt x="0" y="20574"/>
                </a:lnTo>
                <a:lnTo>
                  <a:pt x="0" y="31242"/>
                </a:lnTo>
                <a:lnTo>
                  <a:pt x="21336" y="51816"/>
                </a:lnTo>
                <a:lnTo>
                  <a:pt x="63246" y="62484"/>
                </a:lnTo>
                <a:lnTo>
                  <a:pt x="156972" y="62484"/>
                </a:lnTo>
                <a:lnTo>
                  <a:pt x="188976" y="41909"/>
                </a:lnTo>
                <a:lnTo>
                  <a:pt x="198882" y="31241"/>
                </a:lnTo>
                <a:close/>
              </a:path>
            </a:pathLst>
          </a:custGeom>
          <a:solidFill>
            <a:srgbClr val="004C9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8301228" y="6917435"/>
            <a:ext cx="199390" cy="62865"/>
          </a:xfrm>
          <a:custGeom>
            <a:rect b="b" l="l" r="r" t="t"/>
            <a:pathLst>
              <a:path extrusionOk="0" h="62865" w="199390">
                <a:moveTo>
                  <a:pt x="83820" y="0"/>
                </a:moveTo>
                <a:lnTo>
                  <a:pt x="136398" y="0"/>
                </a:lnTo>
                <a:lnTo>
                  <a:pt x="178308" y="9905"/>
                </a:lnTo>
                <a:lnTo>
                  <a:pt x="198882" y="31241"/>
                </a:lnTo>
                <a:lnTo>
                  <a:pt x="188976" y="41909"/>
                </a:lnTo>
                <a:lnTo>
                  <a:pt x="156972" y="62484"/>
                </a:lnTo>
                <a:lnTo>
                  <a:pt x="63246" y="62484"/>
                </a:lnTo>
                <a:lnTo>
                  <a:pt x="21336" y="51816"/>
                </a:lnTo>
                <a:lnTo>
                  <a:pt x="0" y="31242"/>
                </a:lnTo>
                <a:lnTo>
                  <a:pt x="0" y="20574"/>
                </a:lnTo>
                <a:lnTo>
                  <a:pt x="31242" y="0"/>
                </a:lnTo>
                <a:lnTo>
                  <a:pt x="83820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8351773" y="6748780"/>
            <a:ext cx="88265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7992236" y="4706873"/>
            <a:ext cx="0" cy="2252980"/>
          </a:xfrm>
          <a:custGeom>
            <a:rect b="b" l="l" r="r" t="t"/>
            <a:pathLst>
              <a:path extrusionOk="0" h="2252979" w="120000">
                <a:moveTo>
                  <a:pt x="0" y="0"/>
                </a:moveTo>
                <a:lnTo>
                  <a:pt x="0" y="2252472"/>
                </a:lnTo>
              </a:path>
            </a:pathLst>
          </a:custGeom>
          <a:noFill/>
          <a:ln cap="flat" cmpd="sng" w="9900">
            <a:solidFill>
              <a:srgbClr val="1A3E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7955280" y="4706873"/>
            <a:ext cx="32384" cy="2273300"/>
          </a:xfrm>
          <a:custGeom>
            <a:rect b="b" l="l" r="r" t="t"/>
            <a:pathLst>
              <a:path extrusionOk="0" h="2273300" w="32384">
                <a:moveTo>
                  <a:pt x="32003" y="2252472"/>
                </a:moveTo>
                <a:lnTo>
                  <a:pt x="32003" y="0"/>
                </a:lnTo>
                <a:lnTo>
                  <a:pt x="0" y="0"/>
                </a:lnTo>
                <a:lnTo>
                  <a:pt x="0" y="2273046"/>
                </a:lnTo>
                <a:lnTo>
                  <a:pt x="32003" y="2252472"/>
                </a:lnTo>
                <a:close/>
              </a:path>
            </a:pathLst>
          </a:custGeom>
          <a:solidFill>
            <a:srgbClr val="1C427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7903464" y="4706873"/>
            <a:ext cx="52069" cy="2273300"/>
          </a:xfrm>
          <a:custGeom>
            <a:rect b="b" l="l" r="r" t="t"/>
            <a:pathLst>
              <a:path extrusionOk="0" h="2273300" w="52070">
                <a:moveTo>
                  <a:pt x="0" y="2273046"/>
                </a:moveTo>
                <a:lnTo>
                  <a:pt x="51815" y="2273046"/>
                </a:lnTo>
                <a:lnTo>
                  <a:pt x="51815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1D457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7861554" y="4706873"/>
            <a:ext cx="41910" cy="2273300"/>
          </a:xfrm>
          <a:custGeom>
            <a:rect b="b" l="l" r="r" t="t"/>
            <a:pathLst>
              <a:path extrusionOk="0" h="2273300" w="41909">
                <a:moveTo>
                  <a:pt x="0" y="2273046"/>
                </a:moveTo>
                <a:lnTo>
                  <a:pt x="41909" y="2273046"/>
                </a:lnTo>
                <a:lnTo>
                  <a:pt x="41909" y="0"/>
                </a:lnTo>
                <a:lnTo>
                  <a:pt x="0" y="0"/>
                </a:lnTo>
                <a:lnTo>
                  <a:pt x="0" y="2273046"/>
                </a:lnTo>
                <a:close/>
              </a:path>
            </a:pathLst>
          </a:custGeom>
          <a:solidFill>
            <a:srgbClr val="1F49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7819643" y="4706873"/>
            <a:ext cx="41910" cy="2273300"/>
          </a:xfrm>
          <a:custGeom>
            <a:rect b="b" l="l" r="r" t="t"/>
            <a:pathLst>
              <a:path extrusionOk="0" h="2273300" w="41909">
                <a:moveTo>
                  <a:pt x="41909" y="2273046"/>
                </a:moveTo>
                <a:lnTo>
                  <a:pt x="41909" y="0"/>
                </a:lnTo>
                <a:lnTo>
                  <a:pt x="0" y="0"/>
                </a:lnTo>
                <a:lnTo>
                  <a:pt x="0" y="2262378"/>
                </a:lnTo>
                <a:lnTo>
                  <a:pt x="41909" y="2273046"/>
                </a:lnTo>
                <a:close/>
              </a:path>
            </a:pathLst>
          </a:custGeom>
          <a:solidFill>
            <a:srgbClr val="1F49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7808976" y="4706873"/>
            <a:ext cx="0" cy="2262505"/>
          </a:xfrm>
          <a:custGeom>
            <a:rect b="b" l="l" r="r" t="t"/>
            <a:pathLst>
              <a:path extrusionOk="0" h="2262504" w="120000">
                <a:moveTo>
                  <a:pt x="0" y="0"/>
                </a:moveTo>
                <a:lnTo>
                  <a:pt x="0" y="2262378"/>
                </a:lnTo>
              </a:path>
            </a:pathLst>
          </a:custGeom>
          <a:noFill/>
          <a:ln cap="flat" cmpd="sng" w="21325">
            <a:solidFill>
              <a:srgbClr val="1D45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7798307" y="4706873"/>
            <a:ext cx="199390" cy="0"/>
          </a:xfrm>
          <a:custGeom>
            <a:rect b="b" l="l" r="r" t="t"/>
            <a:pathLst>
              <a:path extrusionOk="0" h="120000" w="199390">
                <a:moveTo>
                  <a:pt x="0" y="0"/>
                </a:moveTo>
                <a:lnTo>
                  <a:pt x="198882" y="0"/>
                </a:lnTo>
              </a:path>
            </a:pathLst>
          </a:custGeom>
          <a:noFill/>
          <a:ln cap="flat" cmpd="sng" w="9525">
            <a:solidFill>
              <a:srgbClr val="1737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8"/>
          <p:cNvSpPr/>
          <p:nvPr/>
        </p:nvSpPr>
        <p:spPr>
          <a:xfrm>
            <a:off x="7798307" y="6948678"/>
            <a:ext cx="199390" cy="31750"/>
          </a:xfrm>
          <a:custGeom>
            <a:rect b="b" l="l" r="r" t="t"/>
            <a:pathLst>
              <a:path extrusionOk="0" h="31750" w="199390">
                <a:moveTo>
                  <a:pt x="198881" y="0"/>
                </a:moveTo>
                <a:lnTo>
                  <a:pt x="188975" y="10668"/>
                </a:lnTo>
                <a:lnTo>
                  <a:pt x="156971" y="31242"/>
                </a:lnTo>
                <a:lnTo>
                  <a:pt x="63245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7798307" y="4706873"/>
            <a:ext cx="199390" cy="0"/>
          </a:xfrm>
          <a:custGeom>
            <a:rect b="b" l="l" r="r" t="t"/>
            <a:pathLst>
              <a:path extrusionOk="0" h="120000" w="199390">
                <a:moveTo>
                  <a:pt x="0" y="0"/>
                </a:moveTo>
                <a:lnTo>
                  <a:pt x="198882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7997190" y="4706873"/>
            <a:ext cx="0" cy="2242185"/>
          </a:xfrm>
          <a:custGeom>
            <a:rect b="b" l="l" r="r" t="t"/>
            <a:pathLst>
              <a:path extrusionOk="0" h="2242184" w="120000">
                <a:moveTo>
                  <a:pt x="0" y="2241804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7798307" y="4706873"/>
            <a:ext cx="0" cy="2242185"/>
          </a:xfrm>
          <a:custGeom>
            <a:rect b="b" l="l" r="r" t="t"/>
            <a:pathLst>
              <a:path extrusionOk="0" h="2242184" w="120000">
                <a:moveTo>
                  <a:pt x="0" y="2241804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7848854" y="4496307"/>
            <a:ext cx="88265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7499984" y="3963161"/>
            <a:ext cx="0" cy="2996565"/>
          </a:xfrm>
          <a:custGeom>
            <a:rect b="b" l="l" r="r" t="t"/>
            <a:pathLst>
              <a:path extrusionOk="0" h="2996565" w="120000">
                <a:moveTo>
                  <a:pt x="0" y="0"/>
                </a:moveTo>
                <a:lnTo>
                  <a:pt x="0" y="2996184"/>
                </a:lnTo>
              </a:path>
            </a:pathLst>
          </a:custGeom>
          <a:noFill/>
          <a:ln cap="flat" cmpd="sng" w="9900">
            <a:solidFill>
              <a:srgbClr val="CAC9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7453121" y="3952494"/>
            <a:ext cx="41910" cy="3027680"/>
          </a:xfrm>
          <a:custGeom>
            <a:rect b="b" l="l" r="r" t="t"/>
            <a:pathLst>
              <a:path extrusionOk="0" h="3027679" w="41909">
                <a:moveTo>
                  <a:pt x="41910" y="3006852"/>
                </a:moveTo>
                <a:lnTo>
                  <a:pt x="41910" y="10668"/>
                </a:lnTo>
                <a:lnTo>
                  <a:pt x="0" y="0"/>
                </a:lnTo>
                <a:lnTo>
                  <a:pt x="0" y="3027426"/>
                </a:lnTo>
                <a:lnTo>
                  <a:pt x="41910" y="3006852"/>
                </a:lnTo>
                <a:close/>
              </a:path>
            </a:pathLst>
          </a:custGeom>
          <a:solidFill>
            <a:srgbClr val="D6D4C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7400543" y="3952494"/>
            <a:ext cx="52705" cy="3027680"/>
          </a:xfrm>
          <a:custGeom>
            <a:rect b="b" l="l" r="r" t="t"/>
            <a:pathLst>
              <a:path extrusionOk="0" h="3027679" w="52704">
                <a:moveTo>
                  <a:pt x="0" y="3027426"/>
                </a:moveTo>
                <a:lnTo>
                  <a:pt x="52577" y="3027426"/>
                </a:lnTo>
                <a:lnTo>
                  <a:pt x="52577" y="0"/>
                </a:lnTo>
                <a:lnTo>
                  <a:pt x="0" y="0"/>
                </a:lnTo>
                <a:lnTo>
                  <a:pt x="0" y="3027426"/>
                </a:lnTo>
                <a:close/>
              </a:path>
            </a:pathLst>
          </a:custGeom>
          <a:solidFill>
            <a:srgbClr val="E2E0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7347966" y="3952494"/>
            <a:ext cx="52705" cy="3027680"/>
          </a:xfrm>
          <a:custGeom>
            <a:rect b="b" l="l" r="r" t="t"/>
            <a:pathLst>
              <a:path extrusionOk="0" h="3027679" w="52704">
                <a:moveTo>
                  <a:pt x="0" y="3027426"/>
                </a:moveTo>
                <a:lnTo>
                  <a:pt x="52577" y="3027426"/>
                </a:lnTo>
                <a:lnTo>
                  <a:pt x="52577" y="0"/>
                </a:lnTo>
                <a:lnTo>
                  <a:pt x="0" y="0"/>
                </a:lnTo>
                <a:lnTo>
                  <a:pt x="0" y="3027426"/>
                </a:lnTo>
                <a:close/>
              </a:path>
            </a:pathLst>
          </a:custGeom>
          <a:solidFill>
            <a:srgbClr val="EEE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7316723" y="3952494"/>
            <a:ext cx="31750" cy="3027680"/>
          </a:xfrm>
          <a:custGeom>
            <a:rect b="b" l="l" r="r" t="t"/>
            <a:pathLst>
              <a:path extrusionOk="0" h="3027679" w="31750">
                <a:moveTo>
                  <a:pt x="31242" y="3027426"/>
                </a:moveTo>
                <a:lnTo>
                  <a:pt x="31242" y="0"/>
                </a:lnTo>
                <a:lnTo>
                  <a:pt x="0" y="0"/>
                </a:lnTo>
                <a:lnTo>
                  <a:pt x="0" y="3016758"/>
                </a:lnTo>
                <a:lnTo>
                  <a:pt x="31242" y="3027426"/>
                </a:lnTo>
                <a:close/>
              </a:path>
            </a:pathLst>
          </a:custGeom>
          <a:solidFill>
            <a:srgbClr val="EEE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7306056" y="3952494"/>
            <a:ext cx="0" cy="3016885"/>
          </a:xfrm>
          <a:custGeom>
            <a:rect b="b" l="l" r="r" t="t"/>
            <a:pathLst>
              <a:path extrusionOk="0" h="3016884" w="120000">
                <a:moveTo>
                  <a:pt x="0" y="0"/>
                </a:moveTo>
                <a:lnTo>
                  <a:pt x="0" y="3016757"/>
                </a:lnTo>
              </a:path>
            </a:pathLst>
          </a:custGeom>
          <a:noFill/>
          <a:ln cap="flat" cmpd="sng" w="21325">
            <a:solidFill>
              <a:srgbClr val="E2E0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7295388" y="6948678"/>
            <a:ext cx="209550" cy="31750"/>
          </a:xfrm>
          <a:custGeom>
            <a:rect b="b" l="l" r="r" t="t"/>
            <a:pathLst>
              <a:path extrusionOk="0" h="31750" w="209550">
                <a:moveTo>
                  <a:pt x="209550" y="0"/>
                </a:moveTo>
                <a:lnTo>
                  <a:pt x="199644" y="10668"/>
                </a:lnTo>
                <a:lnTo>
                  <a:pt x="157734" y="31242"/>
                </a:lnTo>
                <a:lnTo>
                  <a:pt x="52578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7295388" y="3952494"/>
            <a:ext cx="209550" cy="10795"/>
          </a:xfrm>
          <a:custGeom>
            <a:rect b="b" l="l" r="r" t="t"/>
            <a:pathLst>
              <a:path extrusionOk="0" h="10795" w="209550">
                <a:moveTo>
                  <a:pt x="209550" y="10667"/>
                </a:moveTo>
                <a:lnTo>
                  <a:pt x="199644" y="10667"/>
                </a:lnTo>
                <a:lnTo>
                  <a:pt x="157734" y="0"/>
                </a:lnTo>
                <a:lnTo>
                  <a:pt x="21335" y="0"/>
                </a:lnTo>
                <a:lnTo>
                  <a:pt x="0" y="10667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7504938" y="3963161"/>
            <a:ext cx="0" cy="2985770"/>
          </a:xfrm>
          <a:custGeom>
            <a:rect b="b" l="l" r="r" t="t"/>
            <a:pathLst>
              <a:path extrusionOk="0" h="2985770" w="120000">
                <a:moveTo>
                  <a:pt x="0" y="2985516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7295388" y="3963161"/>
            <a:ext cx="0" cy="2985770"/>
          </a:xfrm>
          <a:custGeom>
            <a:rect b="b" l="l" r="r" t="t"/>
            <a:pathLst>
              <a:path extrusionOk="0" h="2985770" w="120000">
                <a:moveTo>
                  <a:pt x="0" y="2985516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7345933" y="3752596"/>
            <a:ext cx="88265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6991731" y="3198114"/>
            <a:ext cx="0" cy="3761740"/>
          </a:xfrm>
          <a:custGeom>
            <a:rect b="b" l="l" r="r" t="t"/>
            <a:pathLst>
              <a:path extrusionOk="0" h="3761740" w="120000">
                <a:moveTo>
                  <a:pt x="0" y="0"/>
                </a:moveTo>
                <a:lnTo>
                  <a:pt x="0" y="3761231"/>
                </a:lnTo>
              </a:path>
            </a:pathLst>
          </a:custGeom>
          <a:noFill/>
          <a:ln cap="flat" cmpd="sng" w="20550">
            <a:solidFill>
              <a:srgbClr val="6D00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6950202" y="3187445"/>
            <a:ext cx="31750" cy="3792854"/>
          </a:xfrm>
          <a:custGeom>
            <a:rect b="b" l="l" r="r" t="t"/>
            <a:pathLst>
              <a:path extrusionOk="0" h="3792854" w="31750">
                <a:moveTo>
                  <a:pt x="31242" y="3771900"/>
                </a:moveTo>
                <a:lnTo>
                  <a:pt x="31242" y="10667"/>
                </a:lnTo>
                <a:lnTo>
                  <a:pt x="0" y="0"/>
                </a:lnTo>
                <a:lnTo>
                  <a:pt x="0" y="3792474"/>
                </a:lnTo>
                <a:lnTo>
                  <a:pt x="31242" y="3771900"/>
                </a:lnTo>
                <a:close/>
              </a:path>
            </a:pathLst>
          </a:custGeom>
          <a:solidFill>
            <a:srgbClr val="72007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6897623" y="3187445"/>
            <a:ext cx="52705" cy="3792854"/>
          </a:xfrm>
          <a:custGeom>
            <a:rect b="b" l="l" r="r" t="t"/>
            <a:pathLst>
              <a:path extrusionOk="0" h="3792854" w="52704">
                <a:moveTo>
                  <a:pt x="0" y="3792474"/>
                </a:moveTo>
                <a:lnTo>
                  <a:pt x="52577" y="3792474"/>
                </a:lnTo>
                <a:lnTo>
                  <a:pt x="52577" y="0"/>
                </a:lnTo>
                <a:lnTo>
                  <a:pt x="0" y="0"/>
                </a:lnTo>
                <a:lnTo>
                  <a:pt x="0" y="3792474"/>
                </a:lnTo>
                <a:close/>
              </a:path>
            </a:pathLst>
          </a:custGeom>
          <a:solidFill>
            <a:srgbClr val="7A00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6845045" y="3187445"/>
            <a:ext cx="52705" cy="3792854"/>
          </a:xfrm>
          <a:custGeom>
            <a:rect b="b" l="l" r="r" t="t"/>
            <a:pathLst>
              <a:path extrusionOk="0" h="3792854" w="52704">
                <a:moveTo>
                  <a:pt x="0" y="3792474"/>
                </a:moveTo>
                <a:lnTo>
                  <a:pt x="52577" y="3792474"/>
                </a:lnTo>
                <a:lnTo>
                  <a:pt x="52577" y="0"/>
                </a:lnTo>
                <a:lnTo>
                  <a:pt x="0" y="0"/>
                </a:lnTo>
                <a:lnTo>
                  <a:pt x="0" y="3792474"/>
                </a:lnTo>
                <a:close/>
              </a:path>
            </a:pathLst>
          </a:custGeom>
          <a:solidFill>
            <a:srgbClr val="8000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6813804" y="3187445"/>
            <a:ext cx="31750" cy="3792854"/>
          </a:xfrm>
          <a:custGeom>
            <a:rect b="b" l="l" r="r" t="t"/>
            <a:pathLst>
              <a:path extrusionOk="0" h="3792854" w="31750">
                <a:moveTo>
                  <a:pt x="31242" y="3792474"/>
                </a:moveTo>
                <a:lnTo>
                  <a:pt x="31242" y="0"/>
                </a:lnTo>
                <a:lnTo>
                  <a:pt x="0" y="10668"/>
                </a:lnTo>
                <a:lnTo>
                  <a:pt x="0" y="3781806"/>
                </a:lnTo>
                <a:lnTo>
                  <a:pt x="31242" y="3792474"/>
                </a:lnTo>
                <a:close/>
              </a:path>
            </a:pathLst>
          </a:custGeom>
          <a:solidFill>
            <a:srgbClr val="8000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6808469" y="3198114"/>
            <a:ext cx="0" cy="3771265"/>
          </a:xfrm>
          <a:custGeom>
            <a:rect b="b" l="l" r="r" t="t"/>
            <a:pathLst>
              <a:path extrusionOk="0" h="3771265" w="120000">
                <a:moveTo>
                  <a:pt x="0" y="0"/>
                </a:moveTo>
                <a:lnTo>
                  <a:pt x="0" y="3771138"/>
                </a:lnTo>
              </a:path>
            </a:pathLst>
          </a:custGeom>
          <a:noFill/>
          <a:ln cap="flat" cmpd="sng" w="10650">
            <a:solidFill>
              <a:srgbClr val="7A00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6803135" y="6948678"/>
            <a:ext cx="199390" cy="31750"/>
          </a:xfrm>
          <a:custGeom>
            <a:rect b="b" l="l" r="r" t="t"/>
            <a:pathLst>
              <a:path extrusionOk="0" h="31750" w="199390">
                <a:moveTo>
                  <a:pt x="198881" y="0"/>
                </a:moveTo>
                <a:lnTo>
                  <a:pt x="178307" y="10668"/>
                </a:lnTo>
                <a:lnTo>
                  <a:pt x="147065" y="31242"/>
                </a:lnTo>
                <a:lnTo>
                  <a:pt x="41909" y="31242"/>
                </a:lnTo>
                <a:lnTo>
                  <a:pt x="10667" y="20574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6803135" y="3187445"/>
            <a:ext cx="199390" cy="21590"/>
          </a:xfrm>
          <a:custGeom>
            <a:rect b="b" l="l" r="r" t="t"/>
            <a:pathLst>
              <a:path extrusionOk="0" h="21589" w="199390">
                <a:moveTo>
                  <a:pt x="198881" y="21336"/>
                </a:moveTo>
                <a:lnTo>
                  <a:pt x="178307" y="10668"/>
                </a:lnTo>
                <a:lnTo>
                  <a:pt x="147065" y="0"/>
                </a:lnTo>
                <a:lnTo>
                  <a:pt x="41909" y="0"/>
                </a:lnTo>
                <a:lnTo>
                  <a:pt x="10667" y="10668"/>
                </a:lnTo>
                <a:lnTo>
                  <a:pt x="0" y="21336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7002018" y="3208782"/>
            <a:ext cx="0" cy="3740150"/>
          </a:xfrm>
          <a:custGeom>
            <a:rect b="b" l="l" r="r" t="t"/>
            <a:pathLst>
              <a:path extrusionOk="0" h="3740150" w="120000">
                <a:moveTo>
                  <a:pt x="0" y="3739896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6803135" y="3208782"/>
            <a:ext cx="0" cy="3740150"/>
          </a:xfrm>
          <a:custGeom>
            <a:rect b="b" l="l" r="r" t="t"/>
            <a:pathLst>
              <a:path extrusionOk="0" h="3740150" w="120000">
                <a:moveTo>
                  <a:pt x="0" y="3739896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6843014" y="3008884"/>
            <a:ext cx="88265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2584704" y="7029450"/>
            <a:ext cx="4889753" cy="4892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2570988" y="7015733"/>
            <a:ext cx="4917185" cy="51663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2570988" y="7015733"/>
            <a:ext cx="4917440" cy="516890"/>
          </a:xfrm>
          <a:custGeom>
            <a:rect b="b" l="l" r="r" t="t"/>
            <a:pathLst>
              <a:path extrusionOk="0" h="516890" w="4917440">
                <a:moveTo>
                  <a:pt x="4917186" y="430529"/>
                </a:moveTo>
                <a:lnTo>
                  <a:pt x="4917186" y="95249"/>
                </a:lnTo>
                <a:lnTo>
                  <a:pt x="4916424" y="85343"/>
                </a:lnTo>
                <a:lnTo>
                  <a:pt x="4904349" y="47328"/>
                </a:lnTo>
                <a:lnTo>
                  <a:pt x="4860175" y="8268"/>
                </a:lnTo>
                <a:lnTo>
                  <a:pt x="4821936" y="0"/>
                </a:lnTo>
                <a:lnTo>
                  <a:pt x="94488" y="0"/>
                </a:lnTo>
                <a:lnTo>
                  <a:pt x="38152" y="19154"/>
                </a:lnTo>
                <a:lnTo>
                  <a:pt x="3809" y="67818"/>
                </a:lnTo>
                <a:lnTo>
                  <a:pt x="0" y="86868"/>
                </a:lnTo>
                <a:lnTo>
                  <a:pt x="0" y="422147"/>
                </a:lnTo>
                <a:lnTo>
                  <a:pt x="7620" y="459486"/>
                </a:lnTo>
                <a:lnTo>
                  <a:pt x="27432" y="488309"/>
                </a:lnTo>
                <a:lnTo>
                  <a:pt x="27432" y="95250"/>
                </a:lnTo>
                <a:lnTo>
                  <a:pt x="28194" y="87630"/>
                </a:lnTo>
                <a:lnTo>
                  <a:pt x="46092" y="49040"/>
                </a:lnTo>
                <a:lnTo>
                  <a:pt x="64108" y="35760"/>
                </a:lnTo>
                <a:lnTo>
                  <a:pt x="70905" y="32160"/>
                </a:lnTo>
                <a:lnTo>
                  <a:pt x="79362" y="29608"/>
                </a:lnTo>
                <a:lnTo>
                  <a:pt x="88143" y="28254"/>
                </a:lnTo>
                <a:lnTo>
                  <a:pt x="4829556" y="28193"/>
                </a:lnTo>
                <a:lnTo>
                  <a:pt x="4836414" y="29717"/>
                </a:lnTo>
                <a:lnTo>
                  <a:pt x="4872423" y="50925"/>
                </a:lnTo>
                <a:lnTo>
                  <a:pt x="4888992" y="89153"/>
                </a:lnTo>
                <a:lnTo>
                  <a:pt x="4889754" y="96011"/>
                </a:lnTo>
                <a:lnTo>
                  <a:pt x="4889754" y="487630"/>
                </a:lnTo>
                <a:lnTo>
                  <a:pt x="4893011" y="484932"/>
                </a:lnTo>
                <a:lnTo>
                  <a:pt x="4909442" y="459656"/>
                </a:lnTo>
                <a:lnTo>
                  <a:pt x="4917186" y="430529"/>
                </a:lnTo>
                <a:close/>
              </a:path>
              <a:path extrusionOk="0" h="516890" w="4917440">
                <a:moveTo>
                  <a:pt x="4889754" y="487630"/>
                </a:moveTo>
                <a:lnTo>
                  <a:pt x="4889754" y="421385"/>
                </a:lnTo>
                <a:lnTo>
                  <a:pt x="4888992" y="429005"/>
                </a:lnTo>
                <a:lnTo>
                  <a:pt x="4888230" y="435863"/>
                </a:lnTo>
                <a:lnTo>
                  <a:pt x="4866732" y="472220"/>
                </a:lnTo>
                <a:lnTo>
                  <a:pt x="4828032" y="488441"/>
                </a:lnTo>
                <a:lnTo>
                  <a:pt x="4821936" y="489119"/>
                </a:lnTo>
                <a:lnTo>
                  <a:pt x="94488" y="489079"/>
                </a:lnTo>
                <a:lnTo>
                  <a:pt x="55021" y="475773"/>
                </a:lnTo>
                <a:lnTo>
                  <a:pt x="30480" y="441197"/>
                </a:lnTo>
                <a:lnTo>
                  <a:pt x="27432" y="420624"/>
                </a:lnTo>
                <a:lnTo>
                  <a:pt x="27432" y="488309"/>
                </a:lnTo>
                <a:lnTo>
                  <a:pt x="60267" y="510336"/>
                </a:lnTo>
                <a:lnTo>
                  <a:pt x="4832604" y="516635"/>
                </a:lnTo>
                <a:lnTo>
                  <a:pt x="4841748" y="515111"/>
                </a:lnTo>
                <a:lnTo>
                  <a:pt x="4869808" y="504151"/>
                </a:lnTo>
                <a:lnTo>
                  <a:pt x="4889754" y="487630"/>
                </a:lnTo>
                <a:close/>
              </a:path>
            </a:pathLst>
          </a:custGeom>
          <a:solidFill>
            <a:srgbClr val="385D8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3983990" y="7056628"/>
            <a:ext cx="2091055" cy="42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= 3.</a:t>
            </a:r>
            <a:r>
              <a:rPr b="1" baseline="30000" i="0" lang="en-US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961</a:t>
            </a:r>
            <a:r>
              <a:rPr b="1" baseline="30000" i="0" lang="en-US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590804" y="1907794"/>
            <a:ext cx="2074545" cy="4999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[24 … </a:t>
            </a:r>
            <a:r>
              <a:rPr b="0" i="0" lang="en-US" sz="305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[23 … 24)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[22 … 23)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	[21 … 22)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	[20 … 21)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	[19 … 20)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	[18 … 19)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	[17 … 18)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	[0 … 17)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8"/>
          <p:cNvSpPr txBox="1"/>
          <p:nvPr/>
        </p:nvSpPr>
        <p:spPr>
          <a:xfrm>
            <a:off x="126720" y="751446"/>
            <a:ext cx="2131695" cy="9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just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‘[‘ (or ‘]’) means that  endpoint is included  (closed)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985266" y="1587246"/>
            <a:ext cx="179070" cy="398780"/>
          </a:xfrm>
          <a:custGeom>
            <a:rect b="b" l="l" r="r" t="t"/>
            <a:pathLst>
              <a:path extrusionOk="0" h="398780" w="179069">
                <a:moveTo>
                  <a:pt x="156721" y="369306"/>
                </a:moveTo>
                <a:lnTo>
                  <a:pt x="9144" y="0"/>
                </a:lnTo>
                <a:lnTo>
                  <a:pt x="0" y="4572"/>
                </a:lnTo>
                <a:lnTo>
                  <a:pt x="147590" y="373184"/>
                </a:lnTo>
                <a:lnTo>
                  <a:pt x="155226" y="379217"/>
                </a:lnTo>
                <a:lnTo>
                  <a:pt x="156721" y="369306"/>
                </a:lnTo>
                <a:close/>
              </a:path>
              <a:path extrusionOk="0" h="398780" w="179069">
                <a:moveTo>
                  <a:pt x="163830" y="393268"/>
                </a:moveTo>
                <a:lnTo>
                  <a:pt x="163830" y="387096"/>
                </a:lnTo>
                <a:lnTo>
                  <a:pt x="154686" y="390906"/>
                </a:lnTo>
                <a:lnTo>
                  <a:pt x="147590" y="373184"/>
                </a:lnTo>
                <a:lnTo>
                  <a:pt x="86106" y="324612"/>
                </a:lnTo>
                <a:lnTo>
                  <a:pt x="83820" y="323088"/>
                </a:lnTo>
                <a:lnTo>
                  <a:pt x="80010" y="323850"/>
                </a:lnTo>
                <a:lnTo>
                  <a:pt x="76962" y="328422"/>
                </a:lnTo>
                <a:lnTo>
                  <a:pt x="76962" y="331470"/>
                </a:lnTo>
                <a:lnTo>
                  <a:pt x="79248" y="332994"/>
                </a:lnTo>
                <a:lnTo>
                  <a:pt x="163068" y="398526"/>
                </a:lnTo>
                <a:lnTo>
                  <a:pt x="163830" y="393268"/>
                </a:lnTo>
                <a:close/>
              </a:path>
              <a:path extrusionOk="0" h="398780" w="179069">
                <a:moveTo>
                  <a:pt x="155226" y="379217"/>
                </a:moveTo>
                <a:lnTo>
                  <a:pt x="147590" y="373184"/>
                </a:lnTo>
                <a:lnTo>
                  <a:pt x="153924" y="389002"/>
                </a:lnTo>
                <a:lnTo>
                  <a:pt x="153924" y="387858"/>
                </a:lnTo>
                <a:lnTo>
                  <a:pt x="155226" y="379217"/>
                </a:lnTo>
                <a:close/>
              </a:path>
              <a:path extrusionOk="0" h="398780" w="179069">
                <a:moveTo>
                  <a:pt x="162306" y="384810"/>
                </a:moveTo>
                <a:lnTo>
                  <a:pt x="155226" y="379217"/>
                </a:lnTo>
                <a:lnTo>
                  <a:pt x="153924" y="387858"/>
                </a:lnTo>
                <a:lnTo>
                  <a:pt x="162306" y="384810"/>
                </a:lnTo>
                <a:close/>
              </a:path>
              <a:path extrusionOk="0" h="398780" w="179069">
                <a:moveTo>
                  <a:pt x="162306" y="387731"/>
                </a:moveTo>
                <a:lnTo>
                  <a:pt x="162306" y="384810"/>
                </a:lnTo>
                <a:lnTo>
                  <a:pt x="153924" y="387858"/>
                </a:lnTo>
                <a:lnTo>
                  <a:pt x="153924" y="389002"/>
                </a:lnTo>
                <a:lnTo>
                  <a:pt x="154686" y="390906"/>
                </a:lnTo>
                <a:lnTo>
                  <a:pt x="162306" y="387731"/>
                </a:lnTo>
                <a:close/>
              </a:path>
              <a:path extrusionOk="0" h="398780" w="179069">
                <a:moveTo>
                  <a:pt x="163830" y="387096"/>
                </a:moveTo>
                <a:lnTo>
                  <a:pt x="156721" y="369306"/>
                </a:lnTo>
                <a:lnTo>
                  <a:pt x="155226" y="379217"/>
                </a:lnTo>
                <a:lnTo>
                  <a:pt x="162306" y="384810"/>
                </a:lnTo>
                <a:lnTo>
                  <a:pt x="162306" y="387731"/>
                </a:lnTo>
                <a:lnTo>
                  <a:pt x="163830" y="387096"/>
                </a:lnTo>
                <a:close/>
              </a:path>
              <a:path extrusionOk="0" h="398780" w="179069">
                <a:moveTo>
                  <a:pt x="179070" y="290322"/>
                </a:moveTo>
                <a:lnTo>
                  <a:pt x="176784" y="288036"/>
                </a:lnTo>
                <a:lnTo>
                  <a:pt x="174498" y="287274"/>
                </a:lnTo>
                <a:lnTo>
                  <a:pt x="171450" y="287274"/>
                </a:lnTo>
                <a:lnTo>
                  <a:pt x="168402" y="288798"/>
                </a:lnTo>
                <a:lnTo>
                  <a:pt x="168402" y="291846"/>
                </a:lnTo>
                <a:lnTo>
                  <a:pt x="156721" y="369306"/>
                </a:lnTo>
                <a:lnTo>
                  <a:pt x="163830" y="387096"/>
                </a:lnTo>
                <a:lnTo>
                  <a:pt x="163830" y="393268"/>
                </a:lnTo>
                <a:lnTo>
                  <a:pt x="178308" y="293370"/>
                </a:lnTo>
                <a:lnTo>
                  <a:pt x="179070" y="290322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2898876" y="2573388"/>
            <a:ext cx="1654175" cy="1233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‘(‘ (or ‘)‘) means  that endpoint is  </a:t>
            </a:r>
            <a:r>
              <a:rPr b="1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b="0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included  (open)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2574035" y="2223516"/>
            <a:ext cx="399415" cy="321310"/>
          </a:xfrm>
          <a:custGeom>
            <a:rect b="b" l="l" r="r" t="t"/>
            <a:pathLst>
              <a:path extrusionOk="0" h="321310" w="399414">
                <a:moveTo>
                  <a:pt x="109728" y="18287"/>
                </a:moveTo>
                <a:lnTo>
                  <a:pt x="107442" y="15239"/>
                </a:lnTo>
                <a:lnTo>
                  <a:pt x="105156" y="15239"/>
                </a:lnTo>
                <a:lnTo>
                  <a:pt x="0" y="0"/>
                </a:lnTo>
                <a:lnTo>
                  <a:pt x="4572" y="11795"/>
                </a:lnTo>
                <a:lnTo>
                  <a:pt x="4572" y="9905"/>
                </a:lnTo>
                <a:lnTo>
                  <a:pt x="11430" y="2285"/>
                </a:lnTo>
                <a:lnTo>
                  <a:pt x="26181" y="14081"/>
                </a:lnTo>
                <a:lnTo>
                  <a:pt x="103632" y="25145"/>
                </a:lnTo>
                <a:lnTo>
                  <a:pt x="105918" y="25907"/>
                </a:lnTo>
                <a:lnTo>
                  <a:pt x="108966" y="23621"/>
                </a:lnTo>
                <a:lnTo>
                  <a:pt x="108966" y="21335"/>
                </a:lnTo>
                <a:lnTo>
                  <a:pt x="109728" y="18287"/>
                </a:lnTo>
                <a:close/>
              </a:path>
              <a:path extrusionOk="0" h="321310" w="399414">
                <a:moveTo>
                  <a:pt x="26181" y="14081"/>
                </a:moveTo>
                <a:lnTo>
                  <a:pt x="11430" y="2285"/>
                </a:lnTo>
                <a:lnTo>
                  <a:pt x="4572" y="9905"/>
                </a:lnTo>
                <a:lnTo>
                  <a:pt x="7620" y="12344"/>
                </a:lnTo>
                <a:lnTo>
                  <a:pt x="7620" y="11429"/>
                </a:lnTo>
                <a:lnTo>
                  <a:pt x="12954" y="4571"/>
                </a:lnTo>
                <a:lnTo>
                  <a:pt x="16099" y="12641"/>
                </a:lnTo>
                <a:lnTo>
                  <a:pt x="26181" y="14081"/>
                </a:lnTo>
                <a:close/>
              </a:path>
              <a:path extrusionOk="0" h="321310" w="399414">
                <a:moveTo>
                  <a:pt x="48768" y="97535"/>
                </a:moveTo>
                <a:lnTo>
                  <a:pt x="48006" y="94487"/>
                </a:lnTo>
                <a:lnTo>
                  <a:pt x="19774" y="22067"/>
                </a:lnTo>
                <a:lnTo>
                  <a:pt x="4572" y="9905"/>
                </a:lnTo>
                <a:lnTo>
                  <a:pt x="4572" y="11795"/>
                </a:lnTo>
                <a:lnTo>
                  <a:pt x="38100" y="98297"/>
                </a:lnTo>
                <a:lnTo>
                  <a:pt x="38862" y="101345"/>
                </a:lnTo>
                <a:lnTo>
                  <a:pt x="41910" y="102869"/>
                </a:lnTo>
                <a:lnTo>
                  <a:pt x="44958" y="101345"/>
                </a:lnTo>
                <a:lnTo>
                  <a:pt x="48006" y="100583"/>
                </a:lnTo>
                <a:lnTo>
                  <a:pt x="48768" y="97535"/>
                </a:lnTo>
                <a:close/>
              </a:path>
              <a:path extrusionOk="0" h="321310" w="399414">
                <a:moveTo>
                  <a:pt x="16099" y="12641"/>
                </a:moveTo>
                <a:lnTo>
                  <a:pt x="12954" y="4571"/>
                </a:lnTo>
                <a:lnTo>
                  <a:pt x="7620" y="11429"/>
                </a:lnTo>
                <a:lnTo>
                  <a:pt x="16099" y="12641"/>
                </a:lnTo>
                <a:close/>
              </a:path>
              <a:path extrusionOk="0" h="321310" w="399414">
                <a:moveTo>
                  <a:pt x="19774" y="22067"/>
                </a:moveTo>
                <a:lnTo>
                  <a:pt x="16099" y="12641"/>
                </a:lnTo>
                <a:lnTo>
                  <a:pt x="7620" y="11429"/>
                </a:lnTo>
                <a:lnTo>
                  <a:pt x="7620" y="12344"/>
                </a:lnTo>
                <a:lnTo>
                  <a:pt x="19774" y="22067"/>
                </a:lnTo>
                <a:close/>
              </a:path>
              <a:path extrusionOk="0" h="321310" w="399414">
                <a:moveTo>
                  <a:pt x="399288" y="312419"/>
                </a:moveTo>
                <a:lnTo>
                  <a:pt x="26181" y="14081"/>
                </a:lnTo>
                <a:lnTo>
                  <a:pt x="16099" y="12641"/>
                </a:lnTo>
                <a:lnTo>
                  <a:pt x="19774" y="22067"/>
                </a:lnTo>
                <a:lnTo>
                  <a:pt x="393192" y="320801"/>
                </a:lnTo>
                <a:lnTo>
                  <a:pt x="399288" y="312419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5275">
            <a:spAutoFit/>
          </a:bodyPr>
          <a:lstStyle/>
          <a:p>
            <a:pPr indent="0" lvl="0" marL="14973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Your Major (2013 data)</a:t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5085588" y="6801611"/>
            <a:ext cx="4630420" cy="189230"/>
          </a:xfrm>
          <a:custGeom>
            <a:rect b="b" l="l" r="r" t="t"/>
            <a:pathLst>
              <a:path extrusionOk="0" h="189229" w="4630420">
                <a:moveTo>
                  <a:pt x="4629912" y="188975"/>
                </a:moveTo>
                <a:lnTo>
                  <a:pt x="4441698" y="0"/>
                </a:lnTo>
                <a:lnTo>
                  <a:pt x="188213" y="0"/>
                </a:lnTo>
                <a:lnTo>
                  <a:pt x="0" y="188975"/>
                </a:lnTo>
                <a:lnTo>
                  <a:pt x="4629912" y="18897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5085588" y="6801611"/>
            <a:ext cx="4630420" cy="189230"/>
          </a:xfrm>
          <a:custGeom>
            <a:rect b="b" l="l" r="r" t="t"/>
            <a:pathLst>
              <a:path extrusionOk="0" h="189229" w="4630420">
                <a:moveTo>
                  <a:pt x="4441698" y="0"/>
                </a:moveTo>
                <a:lnTo>
                  <a:pt x="4629912" y="188976"/>
                </a:lnTo>
                <a:lnTo>
                  <a:pt x="0" y="188976"/>
                </a:lnTo>
                <a:lnTo>
                  <a:pt x="188213" y="0"/>
                </a:lnTo>
                <a:lnTo>
                  <a:pt x="4441698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>
            <a:off x="5355590" y="7100569"/>
            <a:ext cx="109220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6015514" y="7100569"/>
            <a:ext cx="109220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6686108" y="7100569"/>
            <a:ext cx="109220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9"/>
          <p:cNvSpPr txBox="1"/>
          <p:nvPr/>
        </p:nvSpPr>
        <p:spPr>
          <a:xfrm>
            <a:off x="7346032" y="7100569"/>
            <a:ext cx="109220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9"/>
          <p:cNvSpPr txBox="1"/>
          <p:nvPr/>
        </p:nvSpPr>
        <p:spPr>
          <a:xfrm>
            <a:off x="8005956" y="7100569"/>
            <a:ext cx="109220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8676549" y="7100569"/>
            <a:ext cx="109220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9336473" y="7100569"/>
            <a:ext cx="109220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5619750" y="2737104"/>
            <a:ext cx="0" cy="4159250"/>
          </a:xfrm>
          <a:custGeom>
            <a:rect b="b" l="l" r="r" t="t"/>
            <a:pathLst>
              <a:path extrusionOk="0" h="4159250" w="120000">
                <a:moveTo>
                  <a:pt x="0" y="0"/>
                </a:moveTo>
                <a:lnTo>
                  <a:pt x="0" y="4158996"/>
                </a:lnTo>
              </a:path>
            </a:pathLst>
          </a:custGeom>
          <a:noFill/>
          <a:ln cap="flat" cmpd="sng" w="9525">
            <a:solidFill>
              <a:srgbClr val="375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5614415" y="2726435"/>
            <a:ext cx="0" cy="4180840"/>
          </a:xfrm>
          <a:custGeom>
            <a:rect b="b" l="l" r="r" t="t"/>
            <a:pathLst>
              <a:path extrusionOk="0" h="4180840" w="120000">
                <a:moveTo>
                  <a:pt x="0" y="0"/>
                </a:moveTo>
                <a:lnTo>
                  <a:pt x="0" y="4180331"/>
                </a:lnTo>
              </a:path>
            </a:pathLst>
          </a:custGeom>
          <a:noFill/>
          <a:ln cap="flat" cmpd="sng" w="1065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5587746" y="2716529"/>
            <a:ext cx="21590" cy="4201160"/>
          </a:xfrm>
          <a:custGeom>
            <a:rect b="b" l="l" r="r" t="t"/>
            <a:pathLst>
              <a:path extrusionOk="0" h="4201159" w="21589">
                <a:moveTo>
                  <a:pt x="0" y="4200906"/>
                </a:moveTo>
                <a:lnTo>
                  <a:pt x="21336" y="4200906"/>
                </a:lnTo>
                <a:lnTo>
                  <a:pt x="21336" y="0"/>
                </a:lnTo>
                <a:lnTo>
                  <a:pt x="0" y="0"/>
                </a:lnTo>
                <a:lnTo>
                  <a:pt x="0" y="4200906"/>
                </a:lnTo>
                <a:close/>
              </a:path>
            </a:pathLst>
          </a:custGeom>
          <a:solidFill>
            <a:srgbClr val="3D639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9"/>
          <p:cNvSpPr/>
          <p:nvPr/>
        </p:nvSpPr>
        <p:spPr>
          <a:xfrm>
            <a:off x="5567171" y="2705861"/>
            <a:ext cx="20955" cy="4221480"/>
          </a:xfrm>
          <a:custGeom>
            <a:rect b="b" l="l" r="r" t="t"/>
            <a:pathLst>
              <a:path extrusionOk="0" h="4221480" w="20954">
                <a:moveTo>
                  <a:pt x="0" y="4221480"/>
                </a:moveTo>
                <a:lnTo>
                  <a:pt x="20574" y="4221480"/>
                </a:lnTo>
                <a:lnTo>
                  <a:pt x="20574" y="0"/>
                </a:lnTo>
                <a:lnTo>
                  <a:pt x="0" y="0"/>
                </a:lnTo>
                <a:lnTo>
                  <a:pt x="0" y="4221480"/>
                </a:lnTo>
                <a:close/>
              </a:path>
            </a:pathLst>
          </a:custGeom>
          <a:solidFill>
            <a:srgbClr val="40689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5535929" y="2705861"/>
            <a:ext cx="31750" cy="4221480"/>
          </a:xfrm>
          <a:custGeom>
            <a:rect b="b" l="l" r="r" t="t"/>
            <a:pathLst>
              <a:path extrusionOk="0" h="4221480" w="31750">
                <a:moveTo>
                  <a:pt x="0" y="4221480"/>
                </a:moveTo>
                <a:lnTo>
                  <a:pt x="31242" y="4221480"/>
                </a:lnTo>
                <a:lnTo>
                  <a:pt x="31242" y="0"/>
                </a:lnTo>
                <a:lnTo>
                  <a:pt x="0" y="0"/>
                </a:lnTo>
                <a:lnTo>
                  <a:pt x="0" y="4221480"/>
                </a:lnTo>
                <a:close/>
              </a:path>
            </a:pathLst>
          </a:custGeom>
          <a:solidFill>
            <a:srgbClr val="436D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5503926" y="2695194"/>
            <a:ext cx="32384" cy="4243070"/>
          </a:xfrm>
          <a:custGeom>
            <a:rect b="b" l="l" r="r" t="t"/>
            <a:pathLst>
              <a:path extrusionOk="0" h="4243070" w="32385">
                <a:moveTo>
                  <a:pt x="32004" y="4232148"/>
                </a:moveTo>
                <a:lnTo>
                  <a:pt x="32004" y="10668"/>
                </a:lnTo>
                <a:lnTo>
                  <a:pt x="0" y="0"/>
                </a:lnTo>
                <a:lnTo>
                  <a:pt x="0" y="4242816"/>
                </a:lnTo>
                <a:lnTo>
                  <a:pt x="32004" y="4232148"/>
                </a:lnTo>
                <a:close/>
              </a:path>
            </a:pathLst>
          </a:custGeom>
          <a:solidFill>
            <a:srgbClr val="4671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5462015" y="2695194"/>
            <a:ext cx="41910" cy="4243070"/>
          </a:xfrm>
          <a:custGeom>
            <a:rect b="b" l="l" r="r" t="t"/>
            <a:pathLst>
              <a:path extrusionOk="0" h="4243070" w="41910">
                <a:moveTo>
                  <a:pt x="0" y="4242816"/>
                </a:moveTo>
                <a:lnTo>
                  <a:pt x="41910" y="4242816"/>
                </a:lnTo>
                <a:lnTo>
                  <a:pt x="41910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977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5430773" y="2695194"/>
            <a:ext cx="31750" cy="4243070"/>
          </a:xfrm>
          <a:custGeom>
            <a:rect b="b" l="l" r="r" t="t"/>
            <a:pathLst>
              <a:path extrusionOk="0" h="4243070" w="31750">
                <a:moveTo>
                  <a:pt x="0" y="4242816"/>
                </a:moveTo>
                <a:lnTo>
                  <a:pt x="31242" y="4242816"/>
                </a:lnTo>
                <a:lnTo>
                  <a:pt x="31242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C7BB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5410200" y="2695194"/>
            <a:ext cx="20955" cy="4243070"/>
          </a:xfrm>
          <a:custGeom>
            <a:rect b="b" l="l" r="r" t="t"/>
            <a:pathLst>
              <a:path extrusionOk="0" h="4243070" w="20954">
                <a:moveTo>
                  <a:pt x="0" y="4242816"/>
                </a:moveTo>
                <a:lnTo>
                  <a:pt x="20574" y="4242816"/>
                </a:lnTo>
                <a:lnTo>
                  <a:pt x="20574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F82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5388864" y="2695194"/>
            <a:ext cx="21590" cy="4243070"/>
          </a:xfrm>
          <a:custGeom>
            <a:rect b="b" l="l" r="r" t="t"/>
            <a:pathLst>
              <a:path extrusionOk="0" h="4243070" w="21589">
                <a:moveTo>
                  <a:pt x="0" y="4242816"/>
                </a:moveTo>
                <a:lnTo>
                  <a:pt x="21336" y="4242816"/>
                </a:lnTo>
                <a:lnTo>
                  <a:pt x="21336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F82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5368290" y="2705861"/>
            <a:ext cx="20955" cy="4221480"/>
          </a:xfrm>
          <a:custGeom>
            <a:rect b="b" l="l" r="r" t="t"/>
            <a:pathLst>
              <a:path extrusionOk="0" h="4221480" w="20954">
                <a:moveTo>
                  <a:pt x="0" y="4221480"/>
                </a:moveTo>
                <a:lnTo>
                  <a:pt x="20574" y="4221480"/>
                </a:lnTo>
                <a:lnTo>
                  <a:pt x="20574" y="0"/>
                </a:lnTo>
                <a:lnTo>
                  <a:pt x="0" y="0"/>
                </a:lnTo>
                <a:lnTo>
                  <a:pt x="0" y="4221480"/>
                </a:lnTo>
                <a:close/>
              </a:path>
            </a:pathLst>
          </a:custGeom>
          <a:solidFill>
            <a:srgbClr val="4C7BB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5368290" y="2716529"/>
            <a:ext cx="0" cy="4201160"/>
          </a:xfrm>
          <a:custGeom>
            <a:rect b="b" l="l" r="r" t="t"/>
            <a:pathLst>
              <a:path extrusionOk="0" h="4201159" w="120000">
                <a:moveTo>
                  <a:pt x="0" y="0"/>
                </a:moveTo>
                <a:lnTo>
                  <a:pt x="0" y="4200906"/>
                </a:lnTo>
              </a:path>
            </a:pathLst>
          </a:custGeom>
          <a:noFill/>
          <a:ln cap="flat" cmpd="sng" w="9525">
            <a:solidFill>
              <a:srgbClr val="4977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5368290" y="6885431"/>
            <a:ext cx="251460" cy="52705"/>
          </a:xfrm>
          <a:custGeom>
            <a:rect b="b" l="l" r="r" t="t"/>
            <a:pathLst>
              <a:path extrusionOk="0" h="52704" w="251460">
                <a:moveTo>
                  <a:pt x="251460" y="0"/>
                </a:moveTo>
                <a:lnTo>
                  <a:pt x="251460" y="10668"/>
                </a:lnTo>
                <a:lnTo>
                  <a:pt x="240792" y="21336"/>
                </a:lnTo>
                <a:lnTo>
                  <a:pt x="219456" y="32004"/>
                </a:lnTo>
                <a:lnTo>
                  <a:pt x="198882" y="41910"/>
                </a:lnTo>
                <a:lnTo>
                  <a:pt x="167640" y="41910"/>
                </a:lnTo>
                <a:lnTo>
                  <a:pt x="135636" y="52578"/>
                </a:lnTo>
                <a:lnTo>
                  <a:pt x="41910" y="52578"/>
                </a:lnTo>
                <a:lnTo>
                  <a:pt x="20574" y="41910"/>
                </a:lnTo>
                <a:lnTo>
                  <a:pt x="0" y="32004"/>
                </a:lnTo>
                <a:lnTo>
                  <a:pt x="0" y="21336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5368290" y="2695194"/>
            <a:ext cx="251460" cy="52705"/>
          </a:xfrm>
          <a:custGeom>
            <a:rect b="b" l="l" r="r" t="t"/>
            <a:pathLst>
              <a:path extrusionOk="0" h="52705" w="251460">
                <a:moveTo>
                  <a:pt x="251460" y="52577"/>
                </a:moveTo>
                <a:lnTo>
                  <a:pt x="251460" y="41909"/>
                </a:lnTo>
                <a:lnTo>
                  <a:pt x="240792" y="31241"/>
                </a:lnTo>
                <a:lnTo>
                  <a:pt x="219456" y="21335"/>
                </a:lnTo>
                <a:lnTo>
                  <a:pt x="198882" y="10667"/>
                </a:lnTo>
                <a:lnTo>
                  <a:pt x="167640" y="10667"/>
                </a:lnTo>
                <a:lnTo>
                  <a:pt x="135636" y="0"/>
                </a:lnTo>
                <a:lnTo>
                  <a:pt x="41910" y="0"/>
                </a:lnTo>
                <a:lnTo>
                  <a:pt x="20574" y="10667"/>
                </a:lnTo>
                <a:lnTo>
                  <a:pt x="0" y="21335"/>
                </a:lnTo>
                <a:lnTo>
                  <a:pt x="0" y="31241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5619750" y="2747772"/>
            <a:ext cx="0" cy="4137660"/>
          </a:xfrm>
          <a:custGeom>
            <a:rect b="b" l="l" r="r" t="t"/>
            <a:pathLst>
              <a:path extrusionOk="0" h="4137659" w="120000">
                <a:moveTo>
                  <a:pt x="0" y="4137660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5368290" y="2726435"/>
            <a:ext cx="0" cy="4180840"/>
          </a:xfrm>
          <a:custGeom>
            <a:rect b="b" l="l" r="r" t="t"/>
            <a:pathLst>
              <a:path extrusionOk="0" h="4180840" w="120000">
                <a:moveTo>
                  <a:pt x="0" y="4180332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5397500" y="2459228"/>
            <a:ext cx="19367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6258305" y="6047994"/>
            <a:ext cx="0" cy="848360"/>
          </a:xfrm>
          <a:custGeom>
            <a:rect b="b" l="l" r="r" t="t"/>
            <a:pathLst>
              <a:path extrusionOk="0" h="848359" w="120000">
                <a:moveTo>
                  <a:pt x="0" y="0"/>
                </a:moveTo>
                <a:lnTo>
                  <a:pt x="0" y="848106"/>
                </a:lnTo>
              </a:path>
            </a:pathLst>
          </a:custGeom>
          <a:noFill/>
          <a:ln cap="flat" cmpd="sng" w="9525">
            <a:solidFill>
              <a:srgbClr val="8537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6253353" y="6057900"/>
            <a:ext cx="0" cy="848994"/>
          </a:xfrm>
          <a:custGeom>
            <a:rect b="b" l="l" r="r" t="t"/>
            <a:pathLst>
              <a:path extrusionOk="0" h="848995" w="120000">
                <a:moveTo>
                  <a:pt x="0" y="0"/>
                </a:moveTo>
                <a:lnTo>
                  <a:pt x="0" y="848868"/>
                </a:lnTo>
              </a:path>
            </a:pathLst>
          </a:custGeom>
          <a:noFill/>
          <a:ln cap="flat" cmpd="sng" w="9900">
            <a:solidFill>
              <a:srgbClr val="8D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6243065" y="6068567"/>
            <a:ext cx="0" cy="848994"/>
          </a:xfrm>
          <a:custGeom>
            <a:rect b="b" l="l" r="r" t="t"/>
            <a:pathLst>
              <a:path extrusionOk="0" h="848995" w="120000">
                <a:moveTo>
                  <a:pt x="0" y="0"/>
                </a:moveTo>
                <a:lnTo>
                  <a:pt x="0" y="848868"/>
                </a:lnTo>
              </a:path>
            </a:pathLst>
          </a:custGeom>
          <a:noFill/>
          <a:ln cap="flat" cmpd="sng" w="10650">
            <a:solidFill>
              <a:srgbClr val="943E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9"/>
          <p:cNvSpPr/>
          <p:nvPr/>
        </p:nvSpPr>
        <p:spPr>
          <a:xfrm>
            <a:off x="6206490" y="6068567"/>
            <a:ext cx="31750" cy="859155"/>
          </a:xfrm>
          <a:custGeom>
            <a:rect b="b" l="l" r="r" t="t"/>
            <a:pathLst>
              <a:path extrusionOk="0" h="859154" w="31750">
                <a:moveTo>
                  <a:pt x="31241" y="848868"/>
                </a:moveTo>
                <a:lnTo>
                  <a:pt x="31241" y="0"/>
                </a:lnTo>
                <a:lnTo>
                  <a:pt x="0" y="10668"/>
                </a:lnTo>
                <a:lnTo>
                  <a:pt x="0" y="858774"/>
                </a:lnTo>
                <a:lnTo>
                  <a:pt x="31241" y="848868"/>
                </a:lnTo>
                <a:close/>
              </a:path>
            </a:pathLst>
          </a:custGeom>
          <a:solidFill>
            <a:srgbClr val="9B41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6195821" y="6079235"/>
            <a:ext cx="0" cy="848360"/>
          </a:xfrm>
          <a:custGeom>
            <a:rect b="b" l="l" r="r" t="t"/>
            <a:pathLst>
              <a:path extrusionOk="0" h="848359" w="120000">
                <a:moveTo>
                  <a:pt x="0" y="0"/>
                </a:moveTo>
                <a:lnTo>
                  <a:pt x="0" y="848105"/>
                </a:lnTo>
              </a:path>
            </a:pathLst>
          </a:custGeom>
          <a:noFill/>
          <a:ln cap="flat" cmpd="sng" w="21325">
            <a:solidFill>
              <a:srgbClr val="A244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6153911" y="6089903"/>
            <a:ext cx="31750" cy="848360"/>
          </a:xfrm>
          <a:custGeom>
            <a:rect b="b" l="l" r="r" t="t"/>
            <a:pathLst>
              <a:path extrusionOk="0" h="848359" w="31750">
                <a:moveTo>
                  <a:pt x="31241" y="837438"/>
                </a:moveTo>
                <a:lnTo>
                  <a:pt x="31241" y="0"/>
                </a:lnTo>
                <a:lnTo>
                  <a:pt x="0" y="0"/>
                </a:lnTo>
                <a:lnTo>
                  <a:pt x="0" y="848106"/>
                </a:lnTo>
                <a:lnTo>
                  <a:pt x="31241" y="837438"/>
                </a:lnTo>
                <a:close/>
              </a:path>
            </a:pathLst>
          </a:custGeom>
          <a:solidFill>
            <a:srgbClr val="AA474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6112002" y="6089903"/>
            <a:ext cx="41910" cy="848360"/>
          </a:xfrm>
          <a:custGeom>
            <a:rect b="b" l="l" r="r" t="t"/>
            <a:pathLst>
              <a:path extrusionOk="0" h="848359" w="41910">
                <a:moveTo>
                  <a:pt x="0" y="848106"/>
                </a:moveTo>
                <a:lnTo>
                  <a:pt x="41909" y="848106"/>
                </a:lnTo>
                <a:lnTo>
                  <a:pt x="41909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B14A4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6080759" y="6089903"/>
            <a:ext cx="31750" cy="848360"/>
          </a:xfrm>
          <a:custGeom>
            <a:rect b="b" l="l" r="r" t="t"/>
            <a:pathLst>
              <a:path extrusionOk="0" h="848359" w="31750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B94D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9"/>
          <p:cNvSpPr/>
          <p:nvPr/>
        </p:nvSpPr>
        <p:spPr>
          <a:xfrm>
            <a:off x="6048755" y="6089903"/>
            <a:ext cx="32384" cy="848360"/>
          </a:xfrm>
          <a:custGeom>
            <a:rect b="b" l="l" r="r" t="t"/>
            <a:pathLst>
              <a:path extrusionOk="0" h="848359" w="32385">
                <a:moveTo>
                  <a:pt x="0" y="848106"/>
                </a:moveTo>
                <a:lnTo>
                  <a:pt x="32003" y="848106"/>
                </a:lnTo>
                <a:lnTo>
                  <a:pt x="32003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9"/>
          <p:cNvSpPr/>
          <p:nvPr/>
        </p:nvSpPr>
        <p:spPr>
          <a:xfrm>
            <a:off x="6028182" y="6079235"/>
            <a:ext cx="20955" cy="859155"/>
          </a:xfrm>
          <a:custGeom>
            <a:rect b="b" l="l" r="r" t="t"/>
            <a:pathLst>
              <a:path extrusionOk="0" h="859154" w="20954">
                <a:moveTo>
                  <a:pt x="0" y="858774"/>
                </a:moveTo>
                <a:lnTo>
                  <a:pt x="20574" y="858774"/>
                </a:lnTo>
                <a:lnTo>
                  <a:pt x="20574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006846" y="6079235"/>
            <a:ext cx="21590" cy="848360"/>
          </a:xfrm>
          <a:custGeom>
            <a:rect b="b" l="l" r="r" t="t"/>
            <a:pathLst>
              <a:path extrusionOk="0" h="848359" w="21589">
                <a:moveTo>
                  <a:pt x="0" y="848105"/>
                </a:moveTo>
                <a:lnTo>
                  <a:pt x="21336" y="848105"/>
                </a:lnTo>
                <a:lnTo>
                  <a:pt x="21336" y="0"/>
                </a:lnTo>
                <a:lnTo>
                  <a:pt x="0" y="0"/>
                </a:lnTo>
                <a:lnTo>
                  <a:pt x="0" y="848105"/>
                </a:lnTo>
                <a:close/>
              </a:path>
            </a:pathLst>
          </a:custGeom>
          <a:solidFill>
            <a:srgbClr val="B94D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6006846" y="6068567"/>
            <a:ext cx="0" cy="848994"/>
          </a:xfrm>
          <a:custGeom>
            <a:rect b="b" l="l" r="r" t="t"/>
            <a:pathLst>
              <a:path extrusionOk="0" h="848995" w="120000">
                <a:moveTo>
                  <a:pt x="0" y="0"/>
                </a:moveTo>
                <a:lnTo>
                  <a:pt x="0" y="848868"/>
                </a:lnTo>
              </a:path>
            </a:pathLst>
          </a:custGeom>
          <a:noFill/>
          <a:ln cap="flat" cmpd="sng" w="9525">
            <a:solidFill>
              <a:srgbClr val="B14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6006846" y="6037326"/>
            <a:ext cx="251460" cy="52705"/>
          </a:xfrm>
          <a:custGeom>
            <a:rect b="b" l="l" r="r" t="t"/>
            <a:pathLst>
              <a:path extrusionOk="0" h="52704" w="251460">
                <a:moveTo>
                  <a:pt x="251459" y="20573"/>
                </a:moveTo>
                <a:lnTo>
                  <a:pt x="251459" y="10667"/>
                </a:lnTo>
                <a:lnTo>
                  <a:pt x="230885" y="10667"/>
                </a:lnTo>
                <a:lnTo>
                  <a:pt x="209549" y="0"/>
                </a:lnTo>
                <a:lnTo>
                  <a:pt x="73913" y="0"/>
                </a:lnTo>
                <a:lnTo>
                  <a:pt x="52577" y="10668"/>
                </a:lnTo>
                <a:lnTo>
                  <a:pt x="21335" y="10668"/>
                </a:lnTo>
                <a:lnTo>
                  <a:pt x="10667" y="20574"/>
                </a:lnTo>
                <a:lnTo>
                  <a:pt x="0" y="20574"/>
                </a:lnTo>
                <a:lnTo>
                  <a:pt x="0" y="41910"/>
                </a:lnTo>
                <a:lnTo>
                  <a:pt x="21335" y="41910"/>
                </a:lnTo>
                <a:lnTo>
                  <a:pt x="41909" y="52578"/>
                </a:lnTo>
                <a:lnTo>
                  <a:pt x="178307" y="52577"/>
                </a:lnTo>
                <a:lnTo>
                  <a:pt x="199643" y="41909"/>
                </a:lnTo>
                <a:lnTo>
                  <a:pt x="230885" y="31241"/>
                </a:lnTo>
                <a:lnTo>
                  <a:pt x="241553" y="31241"/>
                </a:lnTo>
                <a:lnTo>
                  <a:pt x="251459" y="20573"/>
                </a:lnTo>
                <a:close/>
              </a:path>
            </a:pathLst>
          </a:custGeom>
          <a:solidFill>
            <a:srgbClr val="903C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6006846" y="6885431"/>
            <a:ext cx="251460" cy="52705"/>
          </a:xfrm>
          <a:custGeom>
            <a:rect b="b" l="l" r="r" t="t"/>
            <a:pathLst>
              <a:path extrusionOk="0" h="52704" w="251460">
                <a:moveTo>
                  <a:pt x="251460" y="0"/>
                </a:moveTo>
                <a:lnTo>
                  <a:pt x="251460" y="10668"/>
                </a:lnTo>
                <a:lnTo>
                  <a:pt x="241554" y="21336"/>
                </a:lnTo>
                <a:lnTo>
                  <a:pt x="230886" y="32004"/>
                </a:lnTo>
                <a:lnTo>
                  <a:pt x="199644" y="41910"/>
                </a:lnTo>
                <a:lnTo>
                  <a:pt x="178308" y="41910"/>
                </a:lnTo>
                <a:lnTo>
                  <a:pt x="147066" y="52578"/>
                </a:lnTo>
                <a:lnTo>
                  <a:pt x="41910" y="52578"/>
                </a:lnTo>
                <a:lnTo>
                  <a:pt x="21336" y="41910"/>
                </a:lnTo>
                <a:lnTo>
                  <a:pt x="0" y="32004"/>
                </a:lnTo>
                <a:lnTo>
                  <a:pt x="0" y="21336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6006846" y="6037326"/>
            <a:ext cx="251460" cy="52705"/>
          </a:xfrm>
          <a:custGeom>
            <a:rect b="b" l="l" r="r" t="t"/>
            <a:pathLst>
              <a:path extrusionOk="0" h="52704" w="251460">
                <a:moveTo>
                  <a:pt x="147065" y="0"/>
                </a:moveTo>
                <a:lnTo>
                  <a:pt x="209549" y="0"/>
                </a:lnTo>
                <a:lnTo>
                  <a:pt x="230885" y="10667"/>
                </a:lnTo>
                <a:lnTo>
                  <a:pt x="251459" y="10667"/>
                </a:lnTo>
                <a:lnTo>
                  <a:pt x="251459" y="20573"/>
                </a:lnTo>
                <a:lnTo>
                  <a:pt x="241553" y="31241"/>
                </a:lnTo>
                <a:lnTo>
                  <a:pt x="230885" y="31241"/>
                </a:lnTo>
                <a:lnTo>
                  <a:pt x="199643" y="41909"/>
                </a:lnTo>
                <a:lnTo>
                  <a:pt x="178307" y="52577"/>
                </a:lnTo>
                <a:lnTo>
                  <a:pt x="41909" y="52577"/>
                </a:lnTo>
                <a:lnTo>
                  <a:pt x="21335" y="41909"/>
                </a:lnTo>
                <a:lnTo>
                  <a:pt x="0" y="41909"/>
                </a:lnTo>
                <a:lnTo>
                  <a:pt x="0" y="20573"/>
                </a:lnTo>
                <a:lnTo>
                  <a:pt x="10667" y="20573"/>
                </a:lnTo>
                <a:lnTo>
                  <a:pt x="21335" y="10667"/>
                </a:lnTo>
                <a:lnTo>
                  <a:pt x="52577" y="10667"/>
                </a:lnTo>
                <a:lnTo>
                  <a:pt x="73913" y="0"/>
                </a:lnTo>
                <a:lnTo>
                  <a:pt x="147065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/>
          <p:nvPr/>
        </p:nvSpPr>
        <p:spPr>
          <a:xfrm>
            <a:off x="6258305" y="6047994"/>
            <a:ext cx="0" cy="837565"/>
          </a:xfrm>
          <a:custGeom>
            <a:rect b="b" l="l" r="r" t="t"/>
            <a:pathLst>
              <a:path extrusionOk="0" h="837565" w="120000">
                <a:moveTo>
                  <a:pt x="0" y="837438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9"/>
          <p:cNvSpPr/>
          <p:nvPr/>
        </p:nvSpPr>
        <p:spPr>
          <a:xfrm>
            <a:off x="6006846" y="6068567"/>
            <a:ext cx="0" cy="838200"/>
          </a:xfrm>
          <a:custGeom>
            <a:rect b="b" l="l" r="r" t="t"/>
            <a:pathLst>
              <a:path extrusionOk="0" h="838200" w="120000">
                <a:moveTo>
                  <a:pt x="0" y="838200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9"/>
          <p:cNvSpPr txBox="1"/>
          <p:nvPr/>
        </p:nvSpPr>
        <p:spPr>
          <a:xfrm>
            <a:off x="6068059" y="5790692"/>
            <a:ext cx="109220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9181338" y="6854190"/>
            <a:ext cx="251460" cy="83820"/>
          </a:xfrm>
          <a:custGeom>
            <a:rect b="b" l="l" r="r" t="t"/>
            <a:pathLst>
              <a:path extrusionOk="0" h="83820" w="251459">
                <a:moveTo>
                  <a:pt x="251460" y="63245"/>
                </a:moveTo>
                <a:lnTo>
                  <a:pt x="251460" y="41909"/>
                </a:lnTo>
                <a:lnTo>
                  <a:pt x="220218" y="21335"/>
                </a:lnTo>
                <a:lnTo>
                  <a:pt x="156972" y="10667"/>
                </a:lnTo>
                <a:lnTo>
                  <a:pt x="94488" y="0"/>
                </a:lnTo>
                <a:lnTo>
                  <a:pt x="31242" y="10668"/>
                </a:lnTo>
                <a:lnTo>
                  <a:pt x="0" y="21336"/>
                </a:lnTo>
                <a:lnTo>
                  <a:pt x="0" y="41910"/>
                </a:lnTo>
                <a:lnTo>
                  <a:pt x="31242" y="63246"/>
                </a:lnTo>
                <a:lnTo>
                  <a:pt x="94488" y="83820"/>
                </a:lnTo>
                <a:lnTo>
                  <a:pt x="156972" y="83820"/>
                </a:lnTo>
                <a:lnTo>
                  <a:pt x="220218" y="73151"/>
                </a:lnTo>
                <a:lnTo>
                  <a:pt x="251460" y="63245"/>
                </a:lnTo>
                <a:close/>
              </a:path>
            </a:pathLst>
          </a:custGeom>
          <a:solidFill>
            <a:srgbClr val="004C9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9"/>
          <p:cNvSpPr/>
          <p:nvPr/>
        </p:nvSpPr>
        <p:spPr>
          <a:xfrm>
            <a:off x="9181338" y="6854190"/>
            <a:ext cx="251460" cy="83820"/>
          </a:xfrm>
          <a:custGeom>
            <a:rect b="b" l="l" r="r" t="t"/>
            <a:pathLst>
              <a:path extrusionOk="0" h="83820" w="251459">
                <a:moveTo>
                  <a:pt x="94488" y="0"/>
                </a:moveTo>
                <a:lnTo>
                  <a:pt x="156972" y="10667"/>
                </a:lnTo>
                <a:lnTo>
                  <a:pt x="220218" y="21335"/>
                </a:lnTo>
                <a:lnTo>
                  <a:pt x="251460" y="41909"/>
                </a:lnTo>
                <a:lnTo>
                  <a:pt x="251460" y="63245"/>
                </a:lnTo>
                <a:lnTo>
                  <a:pt x="220218" y="73151"/>
                </a:lnTo>
                <a:lnTo>
                  <a:pt x="156972" y="83820"/>
                </a:lnTo>
                <a:lnTo>
                  <a:pt x="94488" y="83820"/>
                </a:lnTo>
                <a:lnTo>
                  <a:pt x="31242" y="63246"/>
                </a:lnTo>
                <a:lnTo>
                  <a:pt x="0" y="41910"/>
                </a:lnTo>
                <a:lnTo>
                  <a:pt x="0" y="21336"/>
                </a:lnTo>
                <a:lnTo>
                  <a:pt x="31242" y="10668"/>
                </a:lnTo>
                <a:lnTo>
                  <a:pt x="94488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9252457" y="6628892"/>
            <a:ext cx="109220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9"/>
          <p:cNvSpPr/>
          <p:nvPr/>
        </p:nvSpPr>
        <p:spPr>
          <a:xfrm>
            <a:off x="8542019" y="6854190"/>
            <a:ext cx="251460" cy="83820"/>
          </a:xfrm>
          <a:custGeom>
            <a:rect b="b" l="l" r="r" t="t"/>
            <a:pathLst>
              <a:path extrusionOk="0" h="83820" w="251459">
                <a:moveTo>
                  <a:pt x="251459" y="63245"/>
                </a:moveTo>
                <a:lnTo>
                  <a:pt x="251459" y="41909"/>
                </a:lnTo>
                <a:lnTo>
                  <a:pt x="220217" y="21335"/>
                </a:lnTo>
                <a:lnTo>
                  <a:pt x="167639" y="10667"/>
                </a:lnTo>
                <a:lnTo>
                  <a:pt x="105155" y="0"/>
                </a:lnTo>
                <a:lnTo>
                  <a:pt x="41909" y="10668"/>
                </a:lnTo>
                <a:lnTo>
                  <a:pt x="10667" y="21336"/>
                </a:lnTo>
                <a:lnTo>
                  <a:pt x="0" y="41910"/>
                </a:lnTo>
                <a:lnTo>
                  <a:pt x="32003" y="63246"/>
                </a:lnTo>
                <a:lnTo>
                  <a:pt x="83819" y="83820"/>
                </a:lnTo>
                <a:lnTo>
                  <a:pt x="147065" y="83820"/>
                </a:lnTo>
                <a:lnTo>
                  <a:pt x="209549" y="73151"/>
                </a:lnTo>
                <a:lnTo>
                  <a:pt x="251459" y="63245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9"/>
          <p:cNvSpPr/>
          <p:nvPr/>
        </p:nvSpPr>
        <p:spPr>
          <a:xfrm>
            <a:off x="8542019" y="6854190"/>
            <a:ext cx="251460" cy="83820"/>
          </a:xfrm>
          <a:custGeom>
            <a:rect b="b" l="l" r="r" t="t"/>
            <a:pathLst>
              <a:path extrusionOk="0" h="83820" w="251459">
                <a:moveTo>
                  <a:pt x="105155" y="0"/>
                </a:moveTo>
                <a:lnTo>
                  <a:pt x="167639" y="10667"/>
                </a:lnTo>
                <a:lnTo>
                  <a:pt x="220217" y="21335"/>
                </a:lnTo>
                <a:lnTo>
                  <a:pt x="251459" y="41909"/>
                </a:lnTo>
                <a:lnTo>
                  <a:pt x="251459" y="63245"/>
                </a:lnTo>
                <a:lnTo>
                  <a:pt x="209549" y="73151"/>
                </a:lnTo>
                <a:lnTo>
                  <a:pt x="147065" y="83820"/>
                </a:lnTo>
                <a:lnTo>
                  <a:pt x="83819" y="83820"/>
                </a:lnTo>
                <a:lnTo>
                  <a:pt x="32003" y="63246"/>
                </a:lnTo>
                <a:lnTo>
                  <a:pt x="0" y="41910"/>
                </a:lnTo>
                <a:lnTo>
                  <a:pt x="10667" y="21336"/>
                </a:lnTo>
                <a:lnTo>
                  <a:pt x="41909" y="10668"/>
                </a:lnTo>
                <a:lnTo>
                  <a:pt x="105155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8613902" y="6628892"/>
            <a:ext cx="109220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7902284" y="6854190"/>
            <a:ext cx="262890" cy="83820"/>
          </a:xfrm>
          <a:custGeom>
            <a:rect b="b" l="l" r="r" t="t"/>
            <a:pathLst>
              <a:path extrusionOk="0" h="83820" w="262890">
                <a:moveTo>
                  <a:pt x="262545" y="52577"/>
                </a:moveTo>
                <a:lnTo>
                  <a:pt x="262545" y="41909"/>
                </a:lnTo>
                <a:lnTo>
                  <a:pt x="252639" y="31241"/>
                </a:lnTo>
                <a:lnTo>
                  <a:pt x="231303" y="21335"/>
                </a:lnTo>
                <a:lnTo>
                  <a:pt x="210729" y="10667"/>
                </a:lnTo>
                <a:lnTo>
                  <a:pt x="189393" y="0"/>
                </a:lnTo>
                <a:lnTo>
                  <a:pt x="84999" y="0"/>
                </a:lnTo>
                <a:lnTo>
                  <a:pt x="63663" y="10668"/>
                </a:lnTo>
                <a:lnTo>
                  <a:pt x="32421" y="10668"/>
                </a:lnTo>
                <a:lnTo>
                  <a:pt x="11085" y="21336"/>
                </a:lnTo>
                <a:lnTo>
                  <a:pt x="0" y="39097"/>
                </a:lnTo>
                <a:lnTo>
                  <a:pt x="12676" y="53340"/>
                </a:lnTo>
                <a:lnTo>
                  <a:pt x="35035" y="64534"/>
                </a:lnTo>
                <a:lnTo>
                  <a:pt x="52995" y="73152"/>
                </a:lnTo>
                <a:lnTo>
                  <a:pt x="84999" y="83820"/>
                </a:lnTo>
                <a:lnTo>
                  <a:pt x="189393" y="83820"/>
                </a:lnTo>
                <a:lnTo>
                  <a:pt x="210729" y="73152"/>
                </a:lnTo>
                <a:lnTo>
                  <a:pt x="231303" y="73151"/>
                </a:lnTo>
                <a:lnTo>
                  <a:pt x="252639" y="63245"/>
                </a:lnTo>
                <a:lnTo>
                  <a:pt x="262545" y="52577"/>
                </a:lnTo>
                <a:close/>
              </a:path>
            </a:pathLst>
          </a:custGeom>
          <a:solidFill>
            <a:srgbClr val="B2B1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9"/>
          <p:cNvSpPr/>
          <p:nvPr/>
        </p:nvSpPr>
        <p:spPr>
          <a:xfrm>
            <a:off x="7902284" y="6854190"/>
            <a:ext cx="262890" cy="83820"/>
          </a:xfrm>
          <a:custGeom>
            <a:rect b="b" l="l" r="r" t="t"/>
            <a:pathLst>
              <a:path extrusionOk="0" h="83820" w="262890">
                <a:moveTo>
                  <a:pt x="126909" y="0"/>
                </a:moveTo>
                <a:lnTo>
                  <a:pt x="189393" y="0"/>
                </a:lnTo>
                <a:lnTo>
                  <a:pt x="210729" y="10667"/>
                </a:lnTo>
                <a:lnTo>
                  <a:pt x="231303" y="21335"/>
                </a:lnTo>
                <a:lnTo>
                  <a:pt x="252639" y="31241"/>
                </a:lnTo>
                <a:lnTo>
                  <a:pt x="262545" y="41909"/>
                </a:lnTo>
                <a:lnTo>
                  <a:pt x="262545" y="52577"/>
                </a:lnTo>
                <a:lnTo>
                  <a:pt x="252639" y="63245"/>
                </a:lnTo>
                <a:lnTo>
                  <a:pt x="231303" y="73151"/>
                </a:lnTo>
                <a:lnTo>
                  <a:pt x="210729" y="73152"/>
                </a:lnTo>
                <a:lnTo>
                  <a:pt x="189393" y="83820"/>
                </a:lnTo>
                <a:lnTo>
                  <a:pt x="84999" y="83820"/>
                </a:lnTo>
                <a:lnTo>
                  <a:pt x="52995" y="73152"/>
                </a:lnTo>
                <a:lnTo>
                  <a:pt x="35035" y="64534"/>
                </a:lnTo>
                <a:lnTo>
                  <a:pt x="12676" y="53340"/>
                </a:lnTo>
                <a:lnTo>
                  <a:pt x="0" y="39097"/>
                </a:lnTo>
                <a:lnTo>
                  <a:pt x="11085" y="21336"/>
                </a:lnTo>
                <a:lnTo>
                  <a:pt x="32421" y="10668"/>
                </a:lnTo>
                <a:lnTo>
                  <a:pt x="63663" y="10668"/>
                </a:lnTo>
                <a:lnTo>
                  <a:pt x="84999" y="0"/>
                </a:lnTo>
                <a:lnTo>
                  <a:pt x="126909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9"/>
          <p:cNvSpPr txBox="1"/>
          <p:nvPr/>
        </p:nvSpPr>
        <p:spPr>
          <a:xfrm>
            <a:off x="7974583" y="6628892"/>
            <a:ext cx="109220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9"/>
          <p:cNvSpPr/>
          <p:nvPr/>
        </p:nvSpPr>
        <p:spPr>
          <a:xfrm>
            <a:off x="7274814" y="6854190"/>
            <a:ext cx="251460" cy="83820"/>
          </a:xfrm>
          <a:custGeom>
            <a:rect b="b" l="l" r="r" t="t"/>
            <a:pathLst>
              <a:path extrusionOk="0" h="83820" w="251459">
                <a:moveTo>
                  <a:pt x="251459" y="52577"/>
                </a:moveTo>
                <a:lnTo>
                  <a:pt x="251459" y="41909"/>
                </a:lnTo>
                <a:lnTo>
                  <a:pt x="240791" y="31241"/>
                </a:lnTo>
                <a:lnTo>
                  <a:pt x="230123" y="21335"/>
                </a:lnTo>
                <a:lnTo>
                  <a:pt x="209549" y="10667"/>
                </a:lnTo>
                <a:lnTo>
                  <a:pt x="188213" y="0"/>
                </a:lnTo>
                <a:lnTo>
                  <a:pt x="83819" y="0"/>
                </a:lnTo>
                <a:lnTo>
                  <a:pt x="62483" y="10668"/>
                </a:lnTo>
                <a:lnTo>
                  <a:pt x="31241" y="10668"/>
                </a:lnTo>
                <a:lnTo>
                  <a:pt x="10667" y="21336"/>
                </a:lnTo>
                <a:lnTo>
                  <a:pt x="0" y="31242"/>
                </a:lnTo>
                <a:lnTo>
                  <a:pt x="0" y="41910"/>
                </a:lnTo>
                <a:lnTo>
                  <a:pt x="10667" y="52578"/>
                </a:lnTo>
                <a:lnTo>
                  <a:pt x="20573" y="63246"/>
                </a:lnTo>
                <a:lnTo>
                  <a:pt x="41909" y="73152"/>
                </a:lnTo>
                <a:lnTo>
                  <a:pt x="62483" y="83820"/>
                </a:lnTo>
                <a:lnTo>
                  <a:pt x="167639" y="83820"/>
                </a:lnTo>
                <a:lnTo>
                  <a:pt x="188213" y="73152"/>
                </a:lnTo>
                <a:lnTo>
                  <a:pt x="220217" y="73151"/>
                </a:lnTo>
                <a:lnTo>
                  <a:pt x="240791" y="63245"/>
                </a:lnTo>
                <a:lnTo>
                  <a:pt x="251459" y="52577"/>
                </a:lnTo>
                <a:close/>
              </a:path>
            </a:pathLst>
          </a:custGeom>
          <a:solidFill>
            <a:srgbClr val="60006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9"/>
          <p:cNvSpPr/>
          <p:nvPr/>
        </p:nvSpPr>
        <p:spPr>
          <a:xfrm>
            <a:off x="7274814" y="6854190"/>
            <a:ext cx="251460" cy="83820"/>
          </a:xfrm>
          <a:custGeom>
            <a:rect b="b" l="l" r="r" t="t"/>
            <a:pathLst>
              <a:path extrusionOk="0" h="83820" w="251459">
                <a:moveTo>
                  <a:pt x="125729" y="0"/>
                </a:moveTo>
                <a:lnTo>
                  <a:pt x="188213" y="0"/>
                </a:lnTo>
                <a:lnTo>
                  <a:pt x="230123" y="21335"/>
                </a:lnTo>
                <a:lnTo>
                  <a:pt x="251459" y="41909"/>
                </a:lnTo>
                <a:lnTo>
                  <a:pt x="251459" y="52577"/>
                </a:lnTo>
                <a:lnTo>
                  <a:pt x="240791" y="63245"/>
                </a:lnTo>
                <a:lnTo>
                  <a:pt x="220217" y="73151"/>
                </a:lnTo>
                <a:lnTo>
                  <a:pt x="188213" y="73152"/>
                </a:lnTo>
                <a:lnTo>
                  <a:pt x="167639" y="83820"/>
                </a:lnTo>
                <a:lnTo>
                  <a:pt x="62483" y="83820"/>
                </a:lnTo>
                <a:lnTo>
                  <a:pt x="41909" y="73152"/>
                </a:lnTo>
                <a:lnTo>
                  <a:pt x="20573" y="63246"/>
                </a:lnTo>
                <a:lnTo>
                  <a:pt x="10667" y="52578"/>
                </a:lnTo>
                <a:lnTo>
                  <a:pt x="0" y="41910"/>
                </a:lnTo>
                <a:lnTo>
                  <a:pt x="0" y="31242"/>
                </a:lnTo>
                <a:lnTo>
                  <a:pt x="10667" y="21336"/>
                </a:lnTo>
                <a:lnTo>
                  <a:pt x="31241" y="10668"/>
                </a:lnTo>
                <a:lnTo>
                  <a:pt x="62483" y="10668"/>
                </a:lnTo>
                <a:lnTo>
                  <a:pt x="83819" y="0"/>
                </a:lnTo>
                <a:lnTo>
                  <a:pt x="125729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9"/>
          <p:cNvSpPr txBox="1"/>
          <p:nvPr/>
        </p:nvSpPr>
        <p:spPr>
          <a:xfrm>
            <a:off x="7336028" y="6628892"/>
            <a:ext cx="109220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9"/>
          <p:cNvSpPr/>
          <p:nvPr/>
        </p:nvSpPr>
        <p:spPr>
          <a:xfrm>
            <a:off x="6892290" y="3847338"/>
            <a:ext cx="0" cy="3059430"/>
          </a:xfrm>
          <a:custGeom>
            <a:rect b="b" l="l" r="r" t="t"/>
            <a:pathLst>
              <a:path extrusionOk="0" h="3059429" w="120000">
                <a:moveTo>
                  <a:pt x="0" y="0"/>
                </a:moveTo>
                <a:lnTo>
                  <a:pt x="0" y="3059430"/>
                </a:lnTo>
              </a:path>
            </a:pathLst>
          </a:custGeom>
          <a:noFill/>
          <a:ln cap="flat" cmpd="sng" w="10650">
            <a:solidFill>
              <a:srgbClr val="000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9"/>
          <p:cNvSpPr/>
          <p:nvPr/>
        </p:nvSpPr>
        <p:spPr>
          <a:xfrm>
            <a:off x="6881621" y="3837432"/>
            <a:ext cx="0" cy="3080385"/>
          </a:xfrm>
          <a:custGeom>
            <a:rect b="b" l="l" r="r" t="t"/>
            <a:pathLst>
              <a:path extrusionOk="0" h="3080384" w="120000">
                <a:moveTo>
                  <a:pt x="0" y="0"/>
                </a:moveTo>
                <a:lnTo>
                  <a:pt x="0" y="3080004"/>
                </a:lnTo>
              </a:path>
            </a:pathLst>
          </a:custGeom>
          <a:noFill/>
          <a:ln cap="flat" cmpd="sng" w="10650">
            <a:solidFill>
              <a:srgbClr val="0000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9"/>
          <p:cNvSpPr/>
          <p:nvPr/>
        </p:nvSpPr>
        <p:spPr>
          <a:xfrm>
            <a:off x="6866001" y="3837432"/>
            <a:ext cx="0" cy="3089910"/>
          </a:xfrm>
          <a:custGeom>
            <a:rect b="b" l="l" r="r" t="t"/>
            <a:pathLst>
              <a:path extrusionOk="0" h="3089909" w="120000">
                <a:moveTo>
                  <a:pt x="0" y="0"/>
                </a:moveTo>
                <a:lnTo>
                  <a:pt x="0" y="3089910"/>
                </a:lnTo>
              </a:path>
            </a:pathLst>
          </a:custGeom>
          <a:noFill/>
          <a:ln cap="flat" cmpd="sng" w="20550">
            <a:solidFill>
              <a:srgbClr val="0000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9"/>
          <p:cNvSpPr/>
          <p:nvPr/>
        </p:nvSpPr>
        <p:spPr>
          <a:xfrm>
            <a:off x="6824471" y="3826764"/>
            <a:ext cx="31750" cy="3100705"/>
          </a:xfrm>
          <a:custGeom>
            <a:rect b="b" l="l" r="r" t="t"/>
            <a:pathLst>
              <a:path extrusionOk="0" h="3100704" w="31750">
                <a:moveTo>
                  <a:pt x="31242" y="3100578"/>
                </a:moveTo>
                <a:lnTo>
                  <a:pt x="31242" y="10667"/>
                </a:lnTo>
                <a:lnTo>
                  <a:pt x="0" y="0"/>
                </a:lnTo>
                <a:lnTo>
                  <a:pt x="0" y="3100578"/>
                </a:lnTo>
                <a:lnTo>
                  <a:pt x="31242" y="3100578"/>
                </a:lnTo>
                <a:close/>
              </a:path>
            </a:pathLst>
          </a:custGeom>
          <a:solidFill>
            <a:srgbClr val="0000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9"/>
          <p:cNvSpPr/>
          <p:nvPr/>
        </p:nvSpPr>
        <p:spPr>
          <a:xfrm>
            <a:off x="6792468" y="3826764"/>
            <a:ext cx="32384" cy="3111500"/>
          </a:xfrm>
          <a:custGeom>
            <a:rect b="b" l="l" r="r" t="t"/>
            <a:pathLst>
              <a:path extrusionOk="0" h="3111500" w="32384">
                <a:moveTo>
                  <a:pt x="32003" y="3100578"/>
                </a:moveTo>
                <a:lnTo>
                  <a:pt x="32003" y="0"/>
                </a:lnTo>
                <a:lnTo>
                  <a:pt x="0" y="0"/>
                </a:lnTo>
                <a:lnTo>
                  <a:pt x="0" y="3111246"/>
                </a:lnTo>
                <a:lnTo>
                  <a:pt x="32003" y="3100578"/>
                </a:lnTo>
                <a:close/>
              </a:path>
            </a:pathLst>
          </a:custGeom>
          <a:solidFill>
            <a:srgbClr val="0000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9"/>
          <p:cNvSpPr/>
          <p:nvPr/>
        </p:nvSpPr>
        <p:spPr>
          <a:xfrm>
            <a:off x="6750557" y="3826764"/>
            <a:ext cx="41910" cy="3111500"/>
          </a:xfrm>
          <a:custGeom>
            <a:rect b="b" l="l" r="r" t="t"/>
            <a:pathLst>
              <a:path extrusionOk="0" h="3111500" w="41909">
                <a:moveTo>
                  <a:pt x="0" y="3111246"/>
                </a:moveTo>
                <a:lnTo>
                  <a:pt x="41909" y="3111246"/>
                </a:lnTo>
                <a:lnTo>
                  <a:pt x="41909" y="0"/>
                </a:lnTo>
                <a:lnTo>
                  <a:pt x="0" y="0"/>
                </a:lnTo>
                <a:lnTo>
                  <a:pt x="0" y="3111246"/>
                </a:lnTo>
                <a:close/>
              </a:path>
            </a:pathLst>
          </a:custGeom>
          <a:solidFill>
            <a:srgbClr val="0000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9"/>
          <p:cNvSpPr/>
          <p:nvPr/>
        </p:nvSpPr>
        <p:spPr>
          <a:xfrm>
            <a:off x="6719316" y="3826764"/>
            <a:ext cx="31750" cy="3111500"/>
          </a:xfrm>
          <a:custGeom>
            <a:rect b="b" l="l" r="r" t="t"/>
            <a:pathLst>
              <a:path extrusionOk="0" h="3111500" w="31750">
                <a:moveTo>
                  <a:pt x="0" y="3111246"/>
                </a:moveTo>
                <a:lnTo>
                  <a:pt x="31242" y="3111246"/>
                </a:lnTo>
                <a:lnTo>
                  <a:pt x="31242" y="0"/>
                </a:lnTo>
                <a:lnTo>
                  <a:pt x="0" y="0"/>
                </a:lnTo>
                <a:lnTo>
                  <a:pt x="0" y="3111246"/>
                </a:lnTo>
                <a:close/>
              </a:path>
            </a:pathLst>
          </a:custGeom>
          <a:solidFill>
            <a:srgbClr val="0000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9"/>
          <p:cNvSpPr/>
          <p:nvPr/>
        </p:nvSpPr>
        <p:spPr>
          <a:xfrm>
            <a:off x="6688073" y="3826764"/>
            <a:ext cx="31750" cy="3111500"/>
          </a:xfrm>
          <a:custGeom>
            <a:rect b="b" l="l" r="r" t="t"/>
            <a:pathLst>
              <a:path extrusionOk="0" h="3111500" w="31750">
                <a:moveTo>
                  <a:pt x="0" y="3111246"/>
                </a:moveTo>
                <a:lnTo>
                  <a:pt x="31242" y="3111246"/>
                </a:lnTo>
                <a:lnTo>
                  <a:pt x="31242" y="0"/>
                </a:lnTo>
                <a:lnTo>
                  <a:pt x="0" y="0"/>
                </a:lnTo>
                <a:lnTo>
                  <a:pt x="0" y="311124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9"/>
          <p:cNvSpPr/>
          <p:nvPr/>
        </p:nvSpPr>
        <p:spPr>
          <a:xfrm>
            <a:off x="6666738" y="3826764"/>
            <a:ext cx="21590" cy="3111500"/>
          </a:xfrm>
          <a:custGeom>
            <a:rect b="b" l="l" r="r" t="t"/>
            <a:pathLst>
              <a:path extrusionOk="0" h="3111500" w="21590">
                <a:moveTo>
                  <a:pt x="0" y="3111246"/>
                </a:moveTo>
                <a:lnTo>
                  <a:pt x="21336" y="3111246"/>
                </a:lnTo>
                <a:lnTo>
                  <a:pt x="21336" y="0"/>
                </a:lnTo>
                <a:lnTo>
                  <a:pt x="0" y="0"/>
                </a:lnTo>
                <a:lnTo>
                  <a:pt x="0" y="311124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9"/>
          <p:cNvSpPr/>
          <p:nvPr/>
        </p:nvSpPr>
        <p:spPr>
          <a:xfrm>
            <a:off x="6646164" y="3837432"/>
            <a:ext cx="20955" cy="3089910"/>
          </a:xfrm>
          <a:custGeom>
            <a:rect b="b" l="l" r="r" t="t"/>
            <a:pathLst>
              <a:path extrusionOk="0" h="3089909" w="20954">
                <a:moveTo>
                  <a:pt x="0" y="3089910"/>
                </a:moveTo>
                <a:lnTo>
                  <a:pt x="20573" y="3089910"/>
                </a:lnTo>
                <a:lnTo>
                  <a:pt x="20573" y="0"/>
                </a:lnTo>
                <a:lnTo>
                  <a:pt x="0" y="0"/>
                </a:lnTo>
                <a:lnTo>
                  <a:pt x="0" y="3089910"/>
                </a:lnTo>
                <a:close/>
              </a:path>
            </a:pathLst>
          </a:custGeom>
          <a:solidFill>
            <a:srgbClr val="0000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9"/>
          <p:cNvSpPr/>
          <p:nvPr/>
        </p:nvSpPr>
        <p:spPr>
          <a:xfrm>
            <a:off x="6640830" y="3837432"/>
            <a:ext cx="0" cy="3080385"/>
          </a:xfrm>
          <a:custGeom>
            <a:rect b="b" l="l" r="r" t="t"/>
            <a:pathLst>
              <a:path extrusionOk="0" h="3080384" w="120000">
                <a:moveTo>
                  <a:pt x="0" y="0"/>
                </a:moveTo>
                <a:lnTo>
                  <a:pt x="0" y="3080004"/>
                </a:lnTo>
              </a:path>
            </a:pathLst>
          </a:custGeom>
          <a:noFill/>
          <a:ln cap="flat" cmpd="sng" w="10650">
            <a:solidFill>
              <a:srgbClr val="000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9"/>
          <p:cNvSpPr/>
          <p:nvPr/>
        </p:nvSpPr>
        <p:spPr>
          <a:xfrm>
            <a:off x="6635495" y="3837432"/>
            <a:ext cx="0" cy="3069590"/>
          </a:xfrm>
          <a:custGeom>
            <a:rect b="b" l="l" r="r" t="t"/>
            <a:pathLst>
              <a:path extrusionOk="0" h="3069590" w="120000">
                <a:moveTo>
                  <a:pt x="0" y="0"/>
                </a:moveTo>
                <a:lnTo>
                  <a:pt x="0" y="3069336"/>
                </a:lnTo>
              </a:path>
            </a:pathLst>
          </a:custGeom>
          <a:noFill/>
          <a:ln cap="flat" cmpd="sng" w="9525">
            <a:solidFill>
              <a:srgbClr val="0000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9"/>
          <p:cNvSpPr/>
          <p:nvPr/>
        </p:nvSpPr>
        <p:spPr>
          <a:xfrm>
            <a:off x="6635495" y="6896100"/>
            <a:ext cx="262255" cy="41910"/>
          </a:xfrm>
          <a:custGeom>
            <a:rect b="b" l="l" r="r" t="t"/>
            <a:pathLst>
              <a:path extrusionOk="0" h="41909" w="262254">
                <a:moveTo>
                  <a:pt x="262127" y="0"/>
                </a:moveTo>
                <a:lnTo>
                  <a:pt x="240791" y="21336"/>
                </a:lnTo>
                <a:lnTo>
                  <a:pt x="220217" y="31242"/>
                </a:lnTo>
                <a:lnTo>
                  <a:pt x="188975" y="31242"/>
                </a:lnTo>
                <a:lnTo>
                  <a:pt x="156971" y="41910"/>
                </a:lnTo>
                <a:lnTo>
                  <a:pt x="52577" y="41910"/>
                </a:lnTo>
                <a:lnTo>
                  <a:pt x="31241" y="31242"/>
                </a:lnTo>
                <a:lnTo>
                  <a:pt x="10667" y="21336"/>
                </a:lnTo>
                <a:lnTo>
                  <a:pt x="0" y="10668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9"/>
          <p:cNvSpPr/>
          <p:nvPr/>
        </p:nvSpPr>
        <p:spPr>
          <a:xfrm>
            <a:off x="6635495" y="3826764"/>
            <a:ext cx="262255" cy="20955"/>
          </a:xfrm>
          <a:custGeom>
            <a:rect b="b" l="l" r="r" t="t"/>
            <a:pathLst>
              <a:path extrusionOk="0" h="20954" w="262254">
                <a:moveTo>
                  <a:pt x="262127" y="20574"/>
                </a:moveTo>
                <a:lnTo>
                  <a:pt x="251459" y="20574"/>
                </a:lnTo>
                <a:lnTo>
                  <a:pt x="240791" y="10668"/>
                </a:lnTo>
                <a:lnTo>
                  <a:pt x="220217" y="10668"/>
                </a:lnTo>
                <a:lnTo>
                  <a:pt x="188975" y="0"/>
                </a:lnTo>
                <a:lnTo>
                  <a:pt x="52577" y="0"/>
                </a:lnTo>
                <a:lnTo>
                  <a:pt x="31241" y="10668"/>
                </a:lnTo>
                <a:lnTo>
                  <a:pt x="0" y="10668"/>
                </a:lnTo>
                <a:lnTo>
                  <a:pt x="0" y="20574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9"/>
          <p:cNvSpPr/>
          <p:nvPr/>
        </p:nvSpPr>
        <p:spPr>
          <a:xfrm>
            <a:off x="6897623" y="3847338"/>
            <a:ext cx="0" cy="3049270"/>
          </a:xfrm>
          <a:custGeom>
            <a:rect b="b" l="l" r="r" t="t"/>
            <a:pathLst>
              <a:path extrusionOk="0" h="3049270" w="120000">
                <a:moveTo>
                  <a:pt x="0" y="3048762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9"/>
          <p:cNvSpPr/>
          <p:nvPr/>
        </p:nvSpPr>
        <p:spPr>
          <a:xfrm>
            <a:off x="6635495" y="3847338"/>
            <a:ext cx="0" cy="3049270"/>
          </a:xfrm>
          <a:custGeom>
            <a:rect b="b" l="l" r="r" t="t"/>
            <a:pathLst>
              <a:path extrusionOk="0" h="3049270" w="120000">
                <a:moveTo>
                  <a:pt x="0" y="3048762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9"/>
          <p:cNvSpPr txBox="1"/>
          <p:nvPr/>
        </p:nvSpPr>
        <p:spPr>
          <a:xfrm>
            <a:off x="6654800" y="3569461"/>
            <a:ext cx="193675" cy="21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9"/>
          <p:cNvSpPr txBox="1"/>
          <p:nvPr/>
        </p:nvSpPr>
        <p:spPr>
          <a:xfrm>
            <a:off x="590804" y="1805907"/>
            <a:ext cx="4185920" cy="1126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21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Computer Science (CS)  2.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9"/>
          <p:cNvSpPr/>
          <p:nvPr/>
        </p:nvSpPr>
        <p:spPr>
          <a:xfrm>
            <a:off x="603504" y="2769870"/>
            <a:ext cx="299085" cy="0"/>
          </a:xfrm>
          <a:custGeom>
            <a:rect b="b" l="l" r="r" t="t"/>
            <a:pathLst>
              <a:path extrusionOk="0" h="120000" w="299084">
                <a:moveTo>
                  <a:pt x="0" y="0"/>
                </a:moveTo>
                <a:lnTo>
                  <a:pt x="298704" y="0"/>
                </a:lnTo>
              </a:path>
            </a:pathLst>
          </a:custGeom>
          <a:noFill/>
          <a:ln cap="flat" cmpd="sng" w="25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9"/>
          <p:cNvSpPr txBox="1"/>
          <p:nvPr/>
        </p:nvSpPr>
        <p:spPr>
          <a:xfrm>
            <a:off x="1156969" y="2467102"/>
            <a:ext cx="338518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Communications and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9"/>
          <p:cNvSpPr/>
          <p:nvPr/>
        </p:nvSpPr>
        <p:spPr>
          <a:xfrm>
            <a:off x="902208" y="2769870"/>
            <a:ext cx="3627120" cy="0"/>
          </a:xfrm>
          <a:custGeom>
            <a:rect b="b" l="l" r="r" t="t"/>
            <a:pathLst>
              <a:path extrusionOk="0" h="120000" w="3627120">
                <a:moveTo>
                  <a:pt x="0" y="0"/>
                </a:moveTo>
                <a:lnTo>
                  <a:pt x="3627120" y="0"/>
                </a:lnTo>
              </a:path>
            </a:pathLst>
          </a:custGeom>
          <a:noFill/>
          <a:ln cap="flat" cmpd="sng" w="25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9"/>
          <p:cNvSpPr txBox="1"/>
          <p:nvPr/>
        </p:nvSpPr>
        <p:spPr>
          <a:xfrm>
            <a:off x="1156969" y="2936494"/>
            <a:ext cx="217360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(C&amp;M)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9"/>
          <p:cNvSpPr/>
          <p:nvPr/>
        </p:nvSpPr>
        <p:spPr>
          <a:xfrm>
            <a:off x="1169669" y="3239261"/>
            <a:ext cx="2148205" cy="0"/>
          </a:xfrm>
          <a:custGeom>
            <a:rect b="b" l="l" r="r" t="t"/>
            <a:pathLst>
              <a:path extrusionOk="0" h="120000" w="2148204">
                <a:moveTo>
                  <a:pt x="0" y="0"/>
                </a:moveTo>
                <a:lnTo>
                  <a:pt x="2148078" y="0"/>
                </a:lnTo>
              </a:path>
            </a:pathLst>
          </a:custGeom>
          <a:noFill/>
          <a:ln cap="flat" cmpd="sng" w="25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9"/>
          <p:cNvSpPr txBox="1"/>
          <p:nvPr/>
        </p:nvSpPr>
        <p:spPr>
          <a:xfrm>
            <a:off x="590804" y="3494963"/>
            <a:ext cx="4297680" cy="3225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65785" lvl="0" marL="578485" marR="147955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AutoNum type="arabicPeriod" startAt="3"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Engineering  (CEG/CEC)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150" lvl="0" marL="57785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AutoNum type="arabicPeriod" startAt="3"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Comp. Biology (CB)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150" lvl="0" marL="57785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AutoNum type="arabicPeriod" startAt="3"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System (IS)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150" lvl="0" marL="577850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AutoNum type="arabicPeriod" startAt="3"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 Maths (SCI)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150" lvl="0" marL="57785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AutoNum type="arabicPeriod" startAt="3"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above :O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5275">
            <a:spAutoFit/>
          </a:bodyPr>
          <a:lstStyle/>
          <a:p>
            <a:pPr indent="0" lvl="0" marL="8534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Your Nationality (2013 data)</a:t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5085588" y="6854190"/>
            <a:ext cx="4630420" cy="167640"/>
          </a:xfrm>
          <a:custGeom>
            <a:rect b="b" l="l" r="r" t="t"/>
            <a:pathLst>
              <a:path extrusionOk="0" h="167640" w="4630420">
                <a:moveTo>
                  <a:pt x="4629912" y="167640"/>
                </a:moveTo>
                <a:lnTo>
                  <a:pt x="4462272" y="0"/>
                </a:lnTo>
                <a:lnTo>
                  <a:pt x="166878" y="0"/>
                </a:lnTo>
                <a:lnTo>
                  <a:pt x="0" y="167640"/>
                </a:lnTo>
                <a:lnTo>
                  <a:pt x="4629912" y="16764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5085588" y="6854190"/>
            <a:ext cx="4630420" cy="167640"/>
          </a:xfrm>
          <a:custGeom>
            <a:rect b="b" l="l" r="r" t="t"/>
            <a:pathLst>
              <a:path extrusionOk="0" h="167640" w="4630420">
                <a:moveTo>
                  <a:pt x="4462272" y="0"/>
                </a:moveTo>
                <a:lnTo>
                  <a:pt x="4629912" y="167640"/>
                </a:lnTo>
                <a:lnTo>
                  <a:pt x="0" y="167640"/>
                </a:lnTo>
                <a:lnTo>
                  <a:pt x="166877" y="0"/>
                </a:lnTo>
                <a:lnTo>
                  <a:pt x="4462272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0"/>
          <p:cNvSpPr txBox="1"/>
          <p:nvPr/>
        </p:nvSpPr>
        <p:spPr>
          <a:xfrm>
            <a:off x="5324347" y="7123176"/>
            <a:ext cx="933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5911107" y="7123176"/>
            <a:ext cx="933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0"/>
          <p:cNvSpPr txBox="1"/>
          <p:nvPr/>
        </p:nvSpPr>
        <p:spPr>
          <a:xfrm>
            <a:off x="6487194" y="7123176"/>
            <a:ext cx="933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0"/>
          <p:cNvSpPr txBox="1"/>
          <p:nvPr/>
        </p:nvSpPr>
        <p:spPr>
          <a:xfrm>
            <a:off x="7063281" y="7123176"/>
            <a:ext cx="933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0"/>
          <p:cNvSpPr txBox="1"/>
          <p:nvPr/>
        </p:nvSpPr>
        <p:spPr>
          <a:xfrm>
            <a:off x="7650040" y="7123176"/>
            <a:ext cx="933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0"/>
          <p:cNvSpPr txBox="1"/>
          <p:nvPr/>
        </p:nvSpPr>
        <p:spPr>
          <a:xfrm>
            <a:off x="8226127" y="7123176"/>
            <a:ext cx="933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8802214" y="7123176"/>
            <a:ext cx="933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9388974" y="7123176"/>
            <a:ext cx="933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0"/>
          <p:cNvSpPr/>
          <p:nvPr/>
        </p:nvSpPr>
        <p:spPr>
          <a:xfrm>
            <a:off x="5556503" y="2758439"/>
            <a:ext cx="0" cy="4179570"/>
          </a:xfrm>
          <a:custGeom>
            <a:rect b="b" l="l" r="r" t="t"/>
            <a:pathLst>
              <a:path extrusionOk="0" h="4179570" w="120000">
                <a:moveTo>
                  <a:pt x="0" y="0"/>
                </a:moveTo>
                <a:lnTo>
                  <a:pt x="0" y="4179570"/>
                </a:lnTo>
              </a:path>
            </a:pathLst>
          </a:custGeom>
          <a:noFill/>
          <a:ln cap="flat" cmpd="sng" w="9525">
            <a:solidFill>
              <a:srgbClr val="375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0"/>
          <p:cNvSpPr/>
          <p:nvPr/>
        </p:nvSpPr>
        <p:spPr>
          <a:xfrm>
            <a:off x="5551170" y="2747772"/>
            <a:ext cx="0" cy="4201160"/>
          </a:xfrm>
          <a:custGeom>
            <a:rect b="b" l="l" r="r" t="t"/>
            <a:pathLst>
              <a:path extrusionOk="0" h="4201159" w="120000">
                <a:moveTo>
                  <a:pt x="0" y="0"/>
                </a:moveTo>
                <a:lnTo>
                  <a:pt x="0" y="4200906"/>
                </a:lnTo>
              </a:path>
            </a:pathLst>
          </a:custGeom>
          <a:noFill/>
          <a:ln cap="flat" cmpd="sng" w="1065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0"/>
          <p:cNvSpPr/>
          <p:nvPr/>
        </p:nvSpPr>
        <p:spPr>
          <a:xfrm>
            <a:off x="5525261" y="2747772"/>
            <a:ext cx="20955" cy="4201160"/>
          </a:xfrm>
          <a:custGeom>
            <a:rect b="b" l="l" r="r" t="t"/>
            <a:pathLst>
              <a:path extrusionOk="0" h="4201159" w="20954">
                <a:moveTo>
                  <a:pt x="0" y="4200906"/>
                </a:moveTo>
                <a:lnTo>
                  <a:pt x="20574" y="4200906"/>
                </a:lnTo>
                <a:lnTo>
                  <a:pt x="20574" y="0"/>
                </a:lnTo>
                <a:lnTo>
                  <a:pt x="0" y="0"/>
                </a:lnTo>
                <a:lnTo>
                  <a:pt x="0" y="4200906"/>
                </a:lnTo>
                <a:close/>
              </a:path>
            </a:pathLst>
          </a:custGeom>
          <a:solidFill>
            <a:srgbClr val="3D639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0"/>
          <p:cNvSpPr/>
          <p:nvPr/>
        </p:nvSpPr>
        <p:spPr>
          <a:xfrm>
            <a:off x="5503926" y="2737104"/>
            <a:ext cx="21590" cy="4222750"/>
          </a:xfrm>
          <a:custGeom>
            <a:rect b="b" l="l" r="r" t="t"/>
            <a:pathLst>
              <a:path extrusionOk="0" h="4222750" w="21589">
                <a:moveTo>
                  <a:pt x="0" y="4222242"/>
                </a:moveTo>
                <a:lnTo>
                  <a:pt x="21336" y="4222242"/>
                </a:lnTo>
                <a:lnTo>
                  <a:pt x="21336" y="0"/>
                </a:lnTo>
                <a:lnTo>
                  <a:pt x="0" y="0"/>
                </a:lnTo>
                <a:lnTo>
                  <a:pt x="0" y="4222242"/>
                </a:lnTo>
                <a:close/>
              </a:path>
            </a:pathLst>
          </a:custGeom>
          <a:solidFill>
            <a:srgbClr val="40689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0"/>
          <p:cNvSpPr/>
          <p:nvPr/>
        </p:nvSpPr>
        <p:spPr>
          <a:xfrm>
            <a:off x="5483352" y="2726435"/>
            <a:ext cx="20955" cy="4243070"/>
          </a:xfrm>
          <a:custGeom>
            <a:rect b="b" l="l" r="r" t="t"/>
            <a:pathLst>
              <a:path extrusionOk="0" h="4243070" w="20954">
                <a:moveTo>
                  <a:pt x="0" y="4242816"/>
                </a:moveTo>
                <a:lnTo>
                  <a:pt x="20574" y="4242816"/>
                </a:lnTo>
                <a:lnTo>
                  <a:pt x="20574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36D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0"/>
          <p:cNvSpPr/>
          <p:nvPr/>
        </p:nvSpPr>
        <p:spPr>
          <a:xfrm>
            <a:off x="5452109" y="2726435"/>
            <a:ext cx="31750" cy="4243070"/>
          </a:xfrm>
          <a:custGeom>
            <a:rect b="b" l="l" r="r" t="t"/>
            <a:pathLst>
              <a:path extrusionOk="0" h="4243070" w="31750">
                <a:moveTo>
                  <a:pt x="0" y="4242816"/>
                </a:moveTo>
                <a:lnTo>
                  <a:pt x="31242" y="4242816"/>
                </a:lnTo>
                <a:lnTo>
                  <a:pt x="31242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671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0"/>
          <p:cNvSpPr/>
          <p:nvPr/>
        </p:nvSpPr>
        <p:spPr>
          <a:xfrm>
            <a:off x="5420105" y="2726435"/>
            <a:ext cx="32384" cy="4243070"/>
          </a:xfrm>
          <a:custGeom>
            <a:rect b="b" l="l" r="r" t="t"/>
            <a:pathLst>
              <a:path extrusionOk="0" h="4243070" w="32385">
                <a:moveTo>
                  <a:pt x="0" y="4242816"/>
                </a:moveTo>
                <a:lnTo>
                  <a:pt x="32003" y="4242816"/>
                </a:lnTo>
                <a:lnTo>
                  <a:pt x="32003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977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0"/>
          <p:cNvSpPr/>
          <p:nvPr/>
        </p:nvSpPr>
        <p:spPr>
          <a:xfrm>
            <a:off x="5388864" y="2726435"/>
            <a:ext cx="31750" cy="4243070"/>
          </a:xfrm>
          <a:custGeom>
            <a:rect b="b" l="l" r="r" t="t"/>
            <a:pathLst>
              <a:path extrusionOk="0" h="4243070" w="31750">
                <a:moveTo>
                  <a:pt x="0" y="4242816"/>
                </a:moveTo>
                <a:lnTo>
                  <a:pt x="31242" y="4242816"/>
                </a:lnTo>
                <a:lnTo>
                  <a:pt x="31242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C7BB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0"/>
          <p:cNvSpPr/>
          <p:nvPr/>
        </p:nvSpPr>
        <p:spPr>
          <a:xfrm>
            <a:off x="5368290" y="2726435"/>
            <a:ext cx="20955" cy="4243070"/>
          </a:xfrm>
          <a:custGeom>
            <a:rect b="b" l="l" r="r" t="t"/>
            <a:pathLst>
              <a:path extrusionOk="0" h="4243070" w="20954">
                <a:moveTo>
                  <a:pt x="0" y="4242816"/>
                </a:moveTo>
                <a:lnTo>
                  <a:pt x="20574" y="4242816"/>
                </a:lnTo>
                <a:lnTo>
                  <a:pt x="20574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F82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0"/>
          <p:cNvSpPr/>
          <p:nvPr/>
        </p:nvSpPr>
        <p:spPr>
          <a:xfrm>
            <a:off x="5346953" y="2726435"/>
            <a:ext cx="21590" cy="4243070"/>
          </a:xfrm>
          <a:custGeom>
            <a:rect b="b" l="l" r="r" t="t"/>
            <a:pathLst>
              <a:path extrusionOk="0" h="4243070" w="21589">
                <a:moveTo>
                  <a:pt x="0" y="4242816"/>
                </a:moveTo>
                <a:lnTo>
                  <a:pt x="21336" y="4242816"/>
                </a:lnTo>
                <a:lnTo>
                  <a:pt x="21336" y="0"/>
                </a:lnTo>
                <a:lnTo>
                  <a:pt x="0" y="0"/>
                </a:lnTo>
                <a:lnTo>
                  <a:pt x="0" y="4242816"/>
                </a:lnTo>
                <a:close/>
              </a:path>
            </a:pathLst>
          </a:custGeom>
          <a:solidFill>
            <a:srgbClr val="4F82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0"/>
          <p:cNvSpPr/>
          <p:nvPr/>
        </p:nvSpPr>
        <p:spPr>
          <a:xfrm>
            <a:off x="5341620" y="2737104"/>
            <a:ext cx="0" cy="4222750"/>
          </a:xfrm>
          <a:custGeom>
            <a:rect b="b" l="l" r="r" t="t"/>
            <a:pathLst>
              <a:path extrusionOk="0" h="4222750" w="120000">
                <a:moveTo>
                  <a:pt x="0" y="0"/>
                </a:moveTo>
                <a:lnTo>
                  <a:pt x="0" y="4222242"/>
                </a:lnTo>
              </a:path>
            </a:pathLst>
          </a:custGeom>
          <a:noFill/>
          <a:ln cap="flat" cmpd="sng" w="10650">
            <a:solidFill>
              <a:srgbClr val="4C7B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0"/>
          <p:cNvSpPr/>
          <p:nvPr/>
        </p:nvSpPr>
        <p:spPr>
          <a:xfrm>
            <a:off x="5336285" y="2737104"/>
            <a:ext cx="0" cy="4222750"/>
          </a:xfrm>
          <a:custGeom>
            <a:rect b="b" l="l" r="r" t="t"/>
            <a:pathLst>
              <a:path extrusionOk="0" h="4222750" w="120000">
                <a:moveTo>
                  <a:pt x="0" y="0"/>
                </a:moveTo>
                <a:lnTo>
                  <a:pt x="0" y="4222242"/>
                </a:lnTo>
              </a:path>
            </a:pathLst>
          </a:custGeom>
          <a:noFill/>
          <a:ln cap="flat" cmpd="sng" w="9525">
            <a:solidFill>
              <a:srgbClr val="4977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0"/>
          <p:cNvSpPr/>
          <p:nvPr/>
        </p:nvSpPr>
        <p:spPr>
          <a:xfrm>
            <a:off x="5336285" y="6927342"/>
            <a:ext cx="220345" cy="41910"/>
          </a:xfrm>
          <a:custGeom>
            <a:rect b="b" l="l" r="r" t="t"/>
            <a:pathLst>
              <a:path extrusionOk="0" h="41909" w="220345">
                <a:moveTo>
                  <a:pt x="220217" y="0"/>
                </a:moveTo>
                <a:lnTo>
                  <a:pt x="220217" y="10668"/>
                </a:lnTo>
                <a:lnTo>
                  <a:pt x="209549" y="21336"/>
                </a:lnTo>
                <a:lnTo>
                  <a:pt x="188975" y="21336"/>
                </a:lnTo>
                <a:lnTo>
                  <a:pt x="167639" y="32004"/>
                </a:lnTo>
                <a:lnTo>
                  <a:pt x="147065" y="41910"/>
                </a:lnTo>
                <a:lnTo>
                  <a:pt x="32003" y="41910"/>
                </a:lnTo>
                <a:lnTo>
                  <a:pt x="10667" y="32004"/>
                </a:lnTo>
                <a:lnTo>
                  <a:pt x="0" y="32004"/>
                </a:lnTo>
                <a:lnTo>
                  <a:pt x="0" y="21336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0"/>
          <p:cNvSpPr/>
          <p:nvPr/>
        </p:nvSpPr>
        <p:spPr>
          <a:xfrm>
            <a:off x="5336285" y="2726435"/>
            <a:ext cx="220345" cy="41910"/>
          </a:xfrm>
          <a:custGeom>
            <a:rect b="b" l="l" r="r" t="t"/>
            <a:pathLst>
              <a:path extrusionOk="0" h="41910" w="220345">
                <a:moveTo>
                  <a:pt x="220217" y="41910"/>
                </a:moveTo>
                <a:lnTo>
                  <a:pt x="220217" y="32004"/>
                </a:lnTo>
                <a:lnTo>
                  <a:pt x="209549" y="21336"/>
                </a:lnTo>
                <a:lnTo>
                  <a:pt x="188975" y="21336"/>
                </a:lnTo>
                <a:lnTo>
                  <a:pt x="167639" y="10668"/>
                </a:lnTo>
                <a:lnTo>
                  <a:pt x="147065" y="0"/>
                </a:lnTo>
                <a:lnTo>
                  <a:pt x="32003" y="0"/>
                </a:lnTo>
                <a:lnTo>
                  <a:pt x="10667" y="10668"/>
                </a:lnTo>
                <a:lnTo>
                  <a:pt x="0" y="10668"/>
                </a:lnTo>
                <a:lnTo>
                  <a:pt x="0" y="21336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0"/>
          <p:cNvSpPr/>
          <p:nvPr/>
        </p:nvSpPr>
        <p:spPr>
          <a:xfrm>
            <a:off x="5556503" y="2768345"/>
            <a:ext cx="0" cy="4159250"/>
          </a:xfrm>
          <a:custGeom>
            <a:rect b="b" l="l" r="r" t="t"/>
            <a:pathLst>
              <a:path extrusionOk="0" h="4159250" w="120000">
                <a:moveTo>
                  <a:pt x="0" y="4158996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0"/>
          <p:cNvSpPr/>
          <p:nvPr/>
        </p:nvSpPr>
        <p:spPr>
          <a:xfrm>
            <a:off x="5336285" y="2747772"/>
            <a:ext cx="0" cy="4201160"/>
          </a:xfrm>
          <a:custGeom>
            <a:rect b="b" l="l" r="r" t="t"/>
            <a:pathLst>
              <a:path extrusionOk="0" h="4201159" w="120000">
                <a:moveTo>
                  <a:pt x="0" y="4200906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0"/>
          <p:cNvSpPr txBox="1"/>
          <p:nvPr/>
        </p:nvSpPr>
        <p:spPr>
          <a:xfrm>
            <a:off x="5355590" y="2493264"/>
            <a:ext cx="172085" cy="204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0"/>
          <p:cNvSpPr/>
          <p:nvPr/>
        </p:nvSpPr>
        <p:spPr>
          <a:xfrm>
            <a:off x="6112002" y="6089903"/>
            <a:ext cx="0" cy="848360"/>
          </a:xfrm>
          <a:custGeom>
            <a:rect b="b" l="l" r="r" t="t"/>
            <a:pathLst>
              <a:path extrusionOk="0" h="848359" w="120000">
                <a:moveTo>
                  <a:pt x="0" y="0"/>
                </a:moveTo>
                <a:lnTo>
                  <a:pt x="0" y="848106"/>
                </a:lnTo>
              </a:path>
            </a:pathLst>
          </a:custGeom>
          <a:noFill/>
          <a:ln cap="flat" cmpd="sng" w="9525">
            <a:solidFill>
              <a:srgbClr val="8537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0"/>
          <p:cNvSpPr/>
          <p:nvPr/>
        </p:nvSpPr>
        <p:spPr>
          <a:xfrm>
            <a:off x="6106667" y="6099809"/>
            <a:ext cx="0" cy="848994"/>
          </a:xfrm>
          <a:custGeom>
            <a:rect b="b" l="l" r="r" t="t"/>
            <a:pathLst>
              <a:path extrusionOk="0" h="848995" w="120000">
                <a:moveTo>
                  <a:pt x="0" y="0"/>
                </a:moveTo>
                <a:lnTo>
                  <a:pt x="0" y="848868"/>
                </a:lnTo>
              </a:path>
            </a:pathLst>
          </a:custGeom>
          <a:noFill/>
          <a:ln cap="flat" cmpd="sng" w="10650">
            <a:solidFill>
              <a:srgbClr val="8D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0"/>
          <p:cNvSpPr/>
          <p:nvPr/>
        </p:nvSpPr>
        <p:spPr>
          <a:xfrm>
            <a:off x="6096000" y="6099809"/>
            <a:ext cx="0" cy="848994"/>
          </a:xfrm>
          <a:custGeom>
            <a:rect b="b" l="l" r="r" t="t"/>
            <a:pathLst>
              <a:path extrusionOk="0" h="848995" w="120000">
                <a:moveTo>
                  <a:pt x="0" y="0"/>
                </a:moveTo>
                <a:lnTo>
                  <a:pt x="0" y="848868"/>
                </a:lnTo>
              </a:path>
            </a:pathLst>
          </a:custGeom>
          <a:noFill/>
          <a:ln cap="flat" cmpd="sng" w="10650">
            <a:solidFill>
              <a:srgbClr val="943E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0"/>
          <p:cNvSpPr/>
          <p:nvPr/>
        </p:nvSpPr>
        <p:spPr>
          <a:xfrm>
            <a:off x="6070091" y="6110478"/>
            <a:ext cx="20955" cy="848994"/>
          </a:xfrm>
          <a:custGeom>
            <a:rect b="b" l="l" r="r" t="t"/>
            <a:pathLst>
              <a:path extrusionOk="0" h="848995" w="20954">
                <a:moveTo>
                  <a:pt x="0" y="848868"/>
                </a:moveTo>
                <a:lnTo>
                  <a:pt x="20574" y="848868"/>
                </a:lnTo>
                <a:lnTo>
                  <a:pt x="20574" y="0"/>
                </a:lnTo>
                <a:lnTo>
                  <a:pt x="0" y="0"/>
                </a:lnTo>
                <a:lnTo>
                  <a:pt x="0" y="848868"/>
                </a:lnTo>
                <a:close/>
              </a:path>
            </a:pathLst>
          </a:custGeom>
          <a:solidFill>
            <a:srgbClr val="9B413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0"/>
          <p:cNvSpPr/>
          <p:nvPr/>
        </p:nvSpPr>
        <p:spPr>
          <a:xfrm>
            <a:off x="6048755" y="6110478"/>
            <a:ext cx="21590" cy="859155"/>
          </a:xfrm>
          <a:custGeom>
            <a:rect b="b" l="l" r="r" t="t"/>
            <a:pathLst>
              <a:path extrusionOk="0" h="859154" w="21589">
                <a:moveTo>
                  <a:pt x="0" y="858774"/>
                </a:moveTo>
                <a:lnTo>
                  <a:pt x="21336" y="858774"/>
                </a:lnTo>
                <a:lnTo>
                  <a:pt x="21336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A2444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0"/>
          <p:cNvSpPr/>
          <p:nvPr/>
        </p:nvSpPr>
        <p:spPr>
          <a:xfrm>
            <a:off x="6017514" y="6121146"/>
            <a:ext cx="31750" cy="848360"/>
          </a:xfrm>
          <a:custGeom>
            <a:rect b="b" l="l" r="r" t="t"/>
            <a:pathLst>
              <a:path extrusionOk="0" h="848359" w="31750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AA474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0"/>
          <p:cNvSpPr/>
          <p:nvPr/>
        </p:nvSpPr>
        <p:spPr>
          <a:xfrm>
            <a:off x="5986271" y="6121146"/>
            <a:ext cx="31750" cy="848360"/>
          </a:xfrm>
          <a:custGeom>
            <a:rect b="b" l="l" r="r" t="t"/>
            <a:pathLst>
              <a:path extrusionOk="0" h="848359" w="31750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B14A4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0"/>
          <p:cNvSpPr/>
          <p:nvPr/>
        </p:nvSpPr>
        <p:spPr>
          <a:xfrm>
            <a:off x="5955029" y="6121146"/>
            <a:ext cx="31750" cy="848360"/>
          </a:xfrm>
          <a:custGeom>
            <a:rect b="b" l="l" r="r" t="t"/>
            <a:pathLst>
              <a:path extrusionOk="0" h="848359" w="31750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B94D4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0"/>
          <p:cNvSpPr/>
          <p:nvPr/>
        </p:nvSpPr>
        <p:spPr>
          <a:xfrm>
            <a:off x="5933694" y="6121146"/>
            <a:ext cx="21590" cy="848360"/>
          </a:xfrm>
          <a:custGeom>
            <a:rect b="b" l="l" r="r" t="t"/>
            <a:pathLst>
              <a:path extrusionOk="0" h="848359" w="21589">
                <a:moveTo>
                  <a:pt x="0" y="848106"/>
                </a:moveTo>
                <a:lnTo>
                  <a:pt x="21336" y="848106"/>
                </a:lnTo>
                <a:lnTo>
                  <a:pt x="21336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0"/>
          <p:cNvSpPr/>
          <p:nvPr/>
        </p:nvSpPr>
        <p:spPr>
          <a:xfrm>
            <a:off x="5913120" y="6110478"/>
            <a:ext cx="20955" cy="859155"/>
          </a:xfrm>
          <a:custGeom>
            <a:rect b="b" l="l" r="r" t="t"/>
            <a:pathLst>
              <a:path extrusionOk="0" h="859154" w="20954">
                <a:moveTo>
                  <a:pt x="0" y="858774"/>
                </a:moveTo>
                <a:lnTo>
                  <a:pt x="20574" y="858774"/>
                </a:lnTo>
                <a:lnTo>
                  <a:pt x="20574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0"/>
          <p:cNvSpPr/>
          <p:nvPr/>
        </p:nvSpPr>
        <p:spPr>
          <a:xfrm>
            <a:off x="5907785" y="6110478"/>
            <a:ext cx="0" cy="848994"/>
          </a:xfrm>
          <a:custGeom>
            <a:rect b="b" l="l" r="r" t="t"/>
            <a:pathLst>
              <a:path extrusionOk="0" h="848995" w="120000">
                <a:moveTo>
                  <a:pt x="0" y="0"/>
                </a:moveTo>
                <a:lnTo>
                  <a:pt x="0" y="848868"/>
                </a:lnTo>
              </a:path>
            </a:pathLst>
          </a:custGeom>
          <a:noFill/>
          <a:ln cap="flat" cmpd="sng" w="10650">
            <a:solidFill>
              <a:srgbClr val="B94D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0"/>
          <p:cNvSpPr/>
          <p:nvPr/>
        </p:nvSpPr>
        <p:spPr>
          <a:xfrm>
            <a:off x="5897117" y="6110478"/>
            <a:ext cx="0" cy="848994"/>
          </a:xfrm>
          <a:custGeom>
            <a:rect b="b" l="l" r="r" t="t"/>
            <a:pathLst>
              <a:path extrusionOk="0" h="848995" w="120000">
                <a:moveTo>
                  <a:pt x="0" y="0"/>
                </a:moveTo>
                <a:lnTo>
                  <a:pt x="0" y="848868"/>
                </a:lnTo>
              </a:path>
            </a:pathLst>
          </a:custGeom>
          <a:noFill/>
          <a:ln cap="flat" cmpd="sng" w="10650">
            <a:solidFill>
              <a:srgbClr val="B14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0"/>
          <p:cNvSpPr/>
          <p:nvPr/>
        </p:nvSpPr>
        <p:spPr>
          <a:xfrm>
            <a:off x="5891784" y="6079235"/>
            <a:ext cx="220345" cy="41910"/>
          </a:xfrm>
          <a:custGeom>
            <a:rect b="b" l="l" r="r" t="t"/>
            <a:pathLst>
              <a:path extrusionOk="0" h="41910" w="220345">
                <a:moveTo>
                  <a:pt x="220218" y="20573"/>
                </a:moveTo>
                <a:lnTo>
                  <a:pt x="220218" y="10667"/>
                </a:lnTo>
                <a:lnTo>
                  <a:pt x="198882" y="10667"/>
                </a:lnTo>
                <a:lnTo>
                  <a:pt x="188976" y="0"/>
                </a:lnTo>
                <a:lnTo>
                  <a:pt x="73152" y="0"/>
                </a:lnTo>
                <a:lnTo>
                  <a:pt x="41910" y="10668"/>
                </a:lnTo>
                <a:lnTo>
                  <a:pt x="21336" y="10668"/>
                </a:lnTo>
                <a:lnTo>
                  <a:pt x="10668" y="20574"/>
                </a:lnTo>
                <a:lnTo>
                  <a:pt x="0" y="20574"/>
                </a:lnTo>
                <a:lnTo>
                  <a:pt x="0" y="31242"/>
                </a:lnTo>
                <a:lnTo>
                  <a:pt x="21336" y="31242"/>
                </a:lnTo>
                <a:lnTo>
                  <a:pt x="41910" y="41910"/>
                </a:lnTo>
                <a:lnTo>
                  <a:pt x="156972" y="41910"/>
                </a:lnTo>
                <a:lnTo>
                  <a:pt x="178308" y="31242"/>
                </a:lnTo>
                <a:lnTo>
                  <a:pt x="198882" y="31241"/>
                </a:lnTo>
                <a:lnTo>
                  <a:pt x="209550" y="20573"/>
                </a:lnTo>
                <a:lnTo>
                  <a:pt x="220218" y="20573"/>
                </a:lnTo>
                <a:close/>
              </a:path>
            </a:pathLst>
          </a:custGeom>
          <a:solidFill>
            <a:srgbClr val="903C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0"/>
          <p:cNvSpPr/>
          <p:nvPr/>
        </p:nvSpPr>
        <p:spPr>
          <a:xfrm>
            <a:off x="5891784" y="6927342"/>
            <a:ext cx="220345" cy="41910"/>
          </a:xfrm>
          <a:custGeom>
            <a:rect b="b" l="l" r="r" t="t"/>
            <a:pathLst>
              <a:path extrusionOk="0" h="41909" w="220345">
                <a:moveTo>
                  <a:pt x="220217" y="0"/>
                </a:moveTo>
                <a:lnTo>
                  <a:pt x="220217" y="10668"/>
                </a:lnTo>
                <a:lnTo>
                  <a:pt x="209549" y="21336"/>
                </a:lnTo>
                <a:lnTo>
                  <a:pt x="198881" y="21336"/>
                </a:lnTo>
                <a:lnTo>
                  <a:pt x="178307" y="32004"/>
                </a:lnTo>
                <a:lnTo>
                  <a:pt x="156971" y="41910"/>
                </a:lnTo>
                <a:lnTo>
                  <a:pt x="41909" y="41910"/>
                </a:lnTo>
                <a:lnTo>
                  <a:pt x="21335" y="32004"/>
                </a:lnTo>
                <a:lnTo>
                  <a:pt x="10667" y="32004"/>
                </a:lnTo>
                <a:lnTo>
                  <a:pt x="0" y="21336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0"/>
          <p:cNvSpPr/>
          <p:nvPr/>
        </p:nvSpPr>
        <p:spPr>
          <a:xfrm>
            <a:off x="5891784" y="6079235"/>
            <a:ext cx="220345" cy="41910"/>
          </a:xfrm>
          <a:custGeom>
            <a:rect b="b" l="l" r="r" t="t"/>
            <a:pathLst>
              <a:path extrusionOk="0" h="41910" w="220345">
                <a:moveTo>
                  <a:pt x="136398" y="0"/>
                </a:moveTo>
                <a:lnTo>
                  <a:pt x="188976" y="0"/>
                </a:lnTo>
                <a:lnTo>
                  <a:pt x="198882" y="10667"/>
                </a:lnTo>
                <a:lnTo>
                  <a:pt x="220218" y="10667"/>
                </a:lnTo>
                <a:lnTo>
                  <a:pt x="220218" y="20573"/>
                </a:lnTo>
                <a:lnTo>
                  <a:pt x="209550" y="20573"/>
                </a:lnTo>
                <a:lnTo>
                  <a:pt x="198882" y="31241"/>
                </a:lnTo>
                <a:lnTo>
                  <a:pt x="178308" y="31241"/>
                </a:lnTo>
                <a:lnTo>
                  <a:pt x="156972" y="41909"/>
                </a:lnTo>
                <a:lnTo>
                  <a:pt x="41910" y="41909"/>
                </a:lnTo>
                <a:lnTo>
                  <a:pt x="21336" y="31241"/>
                </a:lnTo>
                <a:lnTo>
                  <a:pt x="0" y="31241"/>
                </a:lnTo>
                <a:lnTo>
                  <a:pt x="0" y="20573"/>
                </a:lnTo>
                <a:lnTo>
                  <a:pt x="10668" y="20573"/>
                </a:lnTo>
                <a:lnTo>
                  <a:pt x="21336" y="10667"/>
                </a:lnTo>
                <a:lnTo>
                  <a:pt x="41910" y="10667"/>
                </a:lnTo>
                <a:lnTo>
                  <a:pt x="73152" y="0"/>
                </a:lnTo>
                <a:lnTo>
                  <a:pt x="136398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0"/>
          <p:cNvSpPr/>
          <p:nvPr/>
        </p:nvSpPr>
        <p:spPr>
          <a:xfrm>
            <a:off x="6112002" y="6089903"/>
            <a:ext cx="0" cy="837565"/>
          </a:xfrm>
          <a:custGeom>
            <a:rect b="b" l="l" r="r" t="t"/>
            <a:pathLst>
              <a:path extrusionOk="0" h="837565" w="120000">
                <a:moveTo>
                  <a:pt x="0" y="837438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0"/>
          <p:cNvSpPr/>
          <p:nvPr/>
        </p:nvSpPr>
        <p:spPr>
          <a:xfrm>
            <a:off x="5891784" y="6110478"/>
            <a:ext cx="0" cy="838200"/>
          </a:xfrm>
          <a:custGeom>
            <a:rect b="b" l="l" r="r" t="t"/>
            <a:pathLst>
              <a:path extrusionOk="0" h="838200" w="120000">
                <a:moveTo>
                  <a:pt x="0" y="838200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0"/>
          <p:cNvSpPr txBox="1"/>
          <p:nvPr/>
        </p:nvSpPr>
        <p:spPr>
          <a:xfrm>
            <a:off x="5952997" y="5846064"/>
            <a:ext cx="103505" cy="204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0"/>
          <p:cNvSpPr/>
          <p:nvPr/>
        </p:nvSpPr>
        <p:spPr>
          <a:xfrm>
            <a:off x="6672071" y="6099809"/>
            <a:ext cx="0" cy="848994"/>
          </a:xfrm>
          <a:custGeom>
            <a:rect b="b" l="l" r="r" t="t"/>
            <a:pathLst>
              <a:path extrusionOk="0" h="848995" w="120000">
                <a:moveTo>
                  <a:pt x="0" y="0"/>
                </a:moveTo>
                <a:lnTo>
                  <a:pt x="0" y="848868"/>
                </a:lnTo>
              </a:path>
            </a:pathLst>
          </a:custGeom>
          <a:noFill/>
          <a:ln cap="flat" cmpd="sng" w="10650">
            <a:solidFill>
              <a:srgbClr val="0000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0"/>
          <p:cNvSpPr/>
          <p:nvPr/>
        </p:nvSpPr>
        <p:spPr>
          <a:xfrm>
            <a:off x="6661784" y="6099809"/>
            <a:ext cx="0" cy="848994"/>
          </a:xfrm>
          <a:custGeom>
            <a:rect b="b" l="l" r="r" t="t"/>
            <a:pathLst>
              <a:path extrusionOk="0" h="848995" w="120000">
                <a:moveTo>
                  <a:pt x="0" y="0"/>
                </a:moveTo>
                <a:lnTo>
                  <a:pt x="0" y="848868"/>
                </a:lnTo>
              </a:path>
            </a:pathLst>
          </a:custGeom>
          <a:noFill/>
          <a:ln cap="flat" cmpd="sng" w="9900">
            <a:solidFill>
              <a:srgbClr val="0000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0"/>
          <p:cNvSpPr/>
          <p:nvPr/>
        </p:nvSpPr>
        <p:spPr>
          <a:xfrm>
            <a:off x="6635495" y="6110478"/>
            <a:ext cx="21590" cy="848994"/>
          </a:xfrm>
          <a:custGeom>
            <a:rect b="b" l="l" r="r" t="t"/>
            <a:pathLst>
              <a:path extrusionOk="0" h="848995" w="21590">
                <a:moveTo>
                  <a:pt x="0" y="848868"/>
                </a:moveTo>
                <a:lnTo>
                  <a:pt x="21335" y="848868"/>
                </a:lnTo>
                <a:lnTo>
                  <a:pt x="21335" y="0"/>
                </a:lnTo>
                <a:lnTo>
                  <a:pt x="0" y="0"/>
                </a:lnTo>
                <a:lnTo>
                  <a:pt x="0" y="848868"/>
                </a:lnTo>
                <a:close/>
              </a:path>
            </a:pathLst>
          </a:custGeom>
          <a:solidFill>
            <a:srgbClr val="0000C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0"/>
          <p:cNvSpPr/>
          <p:nvPr/>
        </p:nvSpPr>
        <p:spPr>
          <a:xfrm>
            <a:off x="6614921" y="6110478"/>
            <a:ext cx="20955" cy="859155"/>
          </a:xfrm>
          <a:custGeom>
            <a:rect b="b" l="l" r="r" t="t"/>
            <a:pathLst>
              <a:path extrusionOk="0" h="859154" w="20954">
                <a:moveTo>
                  <a:pt x="0" y="858774"/>
                </a:moveTo>
                <a:lnTo>
                  <a:pt x="20573" y="858774"/>
                </a:lnTo>
                <a:lnTo>
                  <a:pt x="20573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0000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6582918" y="6121146"/>
            <a:ext cx="32384" cy="848360"/>
          </a:xfrm>
          <a:custGeom>
            <a:rect b="b" l="l" r="r" t="t"/>
            <a:pathLst>
              <a:path extrusionOk="0" h="848359" w="32384">
                <a:moveTo>
                  <a:pt x="0" y="848106"/>
                </a:moveTo>
                <a:lnTo>
                  <a:pt x="32003" y="848106"/>
                </a:lnTo>
                <a:lnTo>
                  <a:pt x="32003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0000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6551676" y="6121146"/>
            <a:ext cx="31750" cy="848360"/>
          </a:xfrm>
          <a:custGeom>
            <a:rect b="b" l="l" r="r" t="t"/>
            <a:pathLst>
              <a:path extrusionOk="0" h="848359" w="31750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0000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0"/>
          <p:cNvSpPr/>
          <p:nvPr/>
        </p:nvSpPr>
        <p:spPr>
          <a:xfrm>
            <a:off x="6520433" y="6121146"/>
            <a:ext cx="31750" cy="848360"/>
          </a:xfrm>
          <a:custGeom>
            <a:rect b="b" l="l" r="r" t="t"/>
            <a:pathLst>
              <a:path extrusionOk="0" h="848359" w="31750">
                <a:moveTo>
                  <a:pt x="0" y="848106"/>
                </a:moveTo>
                <a:lnTo>
                  <a:pt x="31242" y="848106"/>
                </a:lnTo>
                <a:lnTo>
                  <a:pt x="31242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0000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0"/>
          <p:cNvSpPr/>
          <p:nvPr/>
        </p:nvSpPr>
        <p:spPr>
          <a:xfrm>
            <a:off x="6499097" y="6121146"/>
            <a:ext cx="21590" cy="848360"/>
          </a:xfrm>
          <a:custGeom>
            <a:rect b="b" l="l" r="r" t="t"/>
            <a:pathLst>
              <a:path extrusionOk="0" h="848359" w="21590">
                <a:moveTo>
                  <a:pt x="0" y="848106"/>
                </a:moveTo>
                <a:lnTo>
                  <a:pt x="21335" y="848106"/>
                </a:lnTo>
                <a:lnTo>
                  <a:pt x="21335" y="0"/>
                </a:lnTo>
                <a:lnTo>
                  <a:pt x="0" y="0"/>
                </a:lnTo>
                <a:lnTo>
                  <a:pt x="0" y="84810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0"/>
          <p:cNvSpPr/>
          <p:nvPr/>
        </p:nvSpPr>
        <p:spPr>
          <a:xfrm>
            <a:off x="6478523" y="6110478"/>
            <a:ext cx="20955" cy="859155"/>
          </a:xfrm>
          <a:custGeom>
            <a:rect b="b" l="l" r="r" t="t"/>
            <a:pathLst>
              <a:path extrusionOk="0" h="859154" w="20954">
                <a:moveTo>
                  <a:pt x="0" y="858774"/>
                </a:moveTo>
                <a:lnTo>
                  <a:pt x="20574" y="858774"/>
                </a:lnTo>
                <a:lnTo>
                  <a:pt x="20574" y="0"/>
                </a:lnTo>
                <a:lnTo>
                  <a:pt x="0" y="0"/>
                </a:lnTo>
                <a:lnTo>
                  <a:pt x="0" y="85877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0"/>
          <p:cNvSpPr/>
          <p:nvPr/>
        </p:nvSpPr>
        <p:spPr>
          <a:xfrm>
            <a:off x="6457188" y="6110478"/>
            <a:ext cx="21590" cy="848994"/>
          </a:xfrm>
          <a:custGeom>
            <a:rect b="b" l="l" r="r" t="t"/>
            <a:pathLst>
              <a:path extrusionOk="0" h="848995" w="21589">
                <a:moveTo>
                  <a:pt x="0" y="848868"/>
                </a:moveTo>
                <a:lnTo>
                  <a:pt x="21336" y="848868"/>
                </a:lnTo>
                <a:lnTo>
                  <a:pt x="21336" y="0"/>
                </a:lnTo>
                <a:lnTo>
                  <a:pt x="0" y="0"/>
                </a:lnTo>
                <a:lnTo>
                  <a:pt x="0" y="848868"/>
                </a:lnTo>
                <a:close/>
              </a:path>
            </a:pathLst>
          </a:custGeom>
          <a:solidFill>
            <a:srgbClr val="0000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0"/>
          <p:cNvSpPr/>
          <p:nvPr/>
        </p:nvSpPr>
        <p:spPr>
          <a:xfrm>
            <a:off x="6452234" y="6110478"/>
            <a:ext cx="0" cy="848994"/>
          </a:xfrm>
          <a:custGeom>
            <a:rect b="b" l="l" r="r" t="t"/>
            <a:pathLst>
              <a:path extrusionOk="0" h="848995" w="120000">
                <a:moveTo>
                  <a:pt x="0" y="0"/>
                </a:moveTo>
                <a:lnTo>
                  <a:pt x="0" y="848868"/>
                </a:lnTo>
              </a:path>
            </a:pathLst>
          </a:custGeom>
          <a:noFill/>
          <a:ln cap="flat" cmpd="sng" w="9900">
            <a:solidFill>
              <a:srgbClr val="0000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0"/>
          <p:cNvSpPr/>
          <p:nvPr/>
        </p:nvSpPr>
        <p:spPr>
          <a:xfrm>
            <a:off x="6447282" y="6099809"/>
            <a:ext cx="0" cy="848994"/>
          </a:xfrm>
          <a:custGeom>
            <a:rect b="b" l="l" r="r" t="t"/>
            <a:pathLst>
              <a:path extrusionOk="0" h="848995" w="120000">
                <a:moveTo>
                  <a:pt x="0" y="0"/>
                </a:moveTo>
                <a:lnTo>
                  <a:pt x="0" y="848868"/>
                </a:lnTo>
              </a:path>
            </a:pathLst>
          </a:custGeom>
          <a:noFill/>
          <a:ln cap="flat" cmpd="sng" w="9525">
            <a:solidFill>
              <a:srgbClr val="0000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0"/>
          <p:cNvSpPr/>
          <p:nvPr/>
        </p:nvSpPr>
        <p:spPr>
          <a:xfrm>
            <a:off x="6447282" y="6079235"/>
            <a:ext cx="230504" cy="41910"/>
          </a:xfrm>
          <a:custGeom>
            <a:rect b="b" l="l" r="r" t="t"/>
            <a:pathLst>
              <a:path extrusionOk="0" h="41910" w="230504">
                <a:moveTo>
                  <a:pt x="230123" y="20573"/>
                </a:moveTo>
                <a:lnTo>
                  <a:pt x="230123" y="10667"/>
                </a:lnTo>
                <a:lnTo>
                  <a:pt x="198881" y="10667"/>
                </a:lnTo>
                <a:lnTo>
                  <a:pt x="177545" y="0"/>
                </a:lnTo>
                <a:lnTo>
                  <a:pt x="62483" y="0"/>
                </a:lnTo>
                <a:lnTo>
                  <a:pt x="41909" y="10668"/>
                </a:lnTo>
                <a:lnTo>
                  <a:pt x="20573" y="10668"/>
                </a:lnTo>
                <a:lnTo>
                  <a:pt x="9905" y="20574"/>
                </a:lnTo>
                <a:lnTo>
                  <a:pt x="0" y="20574"/>
                </a:lnTo>
                <a:lnTo>
                  <a:pt x="0" y="31242"/>
                </a:lnTo>
                <a:lnTo>
                  <a:pt x="31241" y="31242"/>
                </a:lnTo>
                <a:lnTo>
                  <a:pt x="51815" y="41910"/>
                </a:lnTo>
                <a:lnTo>
                  <a:pt x="167639" y="41910"/>
                </a:lnTo>
                <a:lnTo>
                  <a:pt x="188213" y="31241"/>
                </a:lnTo>
                <a:lnTo>
                  <a:pt x="209549" y="31241"/>
                </a:lnTo>
                <a:lnTo>
                  <a:pt x="219455" y="20573"/>
                </a:lnTo>
                <a:lnTo>
                  <a:pt x="230123" y="20573"/>
                </a:lnTo>
                <a:close/>
              </a:path>
            </a:pathLst>
          </a:custGeom>
          <a:solidFill>
            <a:srgbClr val="0000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0"/>
          <p:cNvSpPr/>
          <p:nvPr/>
        </p:nvSpPr>
        <p:spPr>
          <a:xfrm>
            <a:off x="6447282" y="6938009"/>
            <a:ext cx="230504" cy="31750"/>
          </a:xfrm>
          <a:custGeom>
            <a:rect b="b" l="l" r="r" t="t"/>
            <a:pathLst>
              <a:path extrusionOk="0" h="31750" w="230504">
                <a:moveTo>
                  <a:pt x="230124" y="0"/>
                </a:moveTo>
                <a:lnTo>
                  <a:pt x="219456" y="10668"/>
                </a:lnTo>
                <a:lnTo>
                  <a:pt x="209550" y="10668"/>
                </a:lnTo>
                <a:lnTo>
                  <a:pt x="188214" y="21336"/>
                </a:lnTo>
                <a:lnTo>
                  <a:pt x="167640" y="31242"/>
                </a:lnTo>
                <a:lnTo>
                  <a:pt x="51816" y="31242"/>
                </a:lnTo>
                <a:lnTo>
                  <a:pt x="31242" y="21336"/>
                </a:lnTo>
                <a:lnTo>
                  <a:pt x="9906" y="21336"/>
                </a:lnTo>
                <a:lnTo>
                  <a:pt x="0" y="10668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0"/>
          <p:cNvSpPr/>
          <p:nvPr/>
        </p:nvSpPr>
        <p:spPr>
          <a:xfrm>
            <a:off x="6447282" y="6079235"/>
            <a:ext cx="230504" cy="41910"/>
          </a:xfrm>
          <a:custGeom>
            <a:rect b="b" l="l" r="r" t="t"/>
            <a:pathLst>
              <a:path extrusionOk="0" h="41910" w="230504">
                <a:moveTo>
                  <a:pt x="125729" y="0"/>
                </a:moveTo>
                <a:lnTo>
                  <a:pt x="177545" y="0"/>
                </a:lnTo>
                <a:lnTo>
                  <a:pt x="198881" y="10667"/>
                </a:lnTo>
                <a:lnTo>
                  <a:pt x="230123" y="10667"/>
                </a:lnTo>
                <a:lnTo>
                  <a:pt x="230123" y="20573"/>
                </a:lnTo>
                <a:lnTo>
                  <a:pt x="219455" y="20573"/>
                </a:lnTo>
                <a:lnTo>
                  <a:pt x="209549" y="31241"/>
                </a:lnTo>
                <a:lnTo>
                  <a:pt x="188213" y="31241"/>
                </a:lnTo>
                <a:lnTo>
                  <a:pt x="167639" y="41910"/>
                </a:lnTo>
                <a:lnTo>
                  <a:pt x="51815" y="41910"/>
                </a:lnTo>
                <a:lnTo>
                  <a:pt x="31241" y="31242"/>
                </a:lnTo>
                <a:lnTo>
                  <a:pt x="0" y="31242"/>
                </a:lnTo>
                <a:lnTo>
                  <a:pt x="0" y="20574"/>
                </a:lnTo>
                <a:lnTo>
                  <a:pt x="9905" y="20574"/>
                </a:lnTo>
                <a:lnTo>
                  <a:pt x="20573" y="10668"/>
                </a:lnTo>
                <a:lnTo>
                  <a:pt x="41909" y="10668"/>
                </a:lnTo>
                <a:lnTo>
                  <a:pt x="62483" y="0"/>
                </a:lnTo>
                <a:lnTo>
                  <a:pt x="125729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0"/>
          <p:cNvSpPr/>
          <p:nvPr/>
        </p:nvSpPr>
        <p:spPr>
          <a:xfrm>
            <a:off x="6677406" y="6099809"/>
            <a:ext cx="0" cy="838200"/>
          </a:xfrm>
          <a:custGeom>
            <a:rect b="b" l="l" r="r" t="t"/>
            <a:pathLst>
              <a:path extrusionOk="0" h="838200" w="120000">
                <a:moveTo>
                  <a:pt x="0" y="838200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0"/>
          <p:cNvSpPr/>
          <p:nvPr/>
        </p:nvSpPr>
        <p:spPr>
          <a:xfrm>
            <a:off x="6447282" y="6099809"/>
            <a:ext cx="0" cy="838200"/>
          </a:xfrm>
          <a:custGeom>
            <a:rect b="b" l="l" r="r" t="t"/>
            <a:pathLst>
              <a:path extrusionOk="0" h="838200" w="120000">
                <a:moveTo>
                  <a:pt x="0" y="838200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0"/>
          <p:cNvSpPr txBox="1"/>
          <p:nvPr/>
        </p:nvSpPr>
        <p:spPr>
          <a:xfrm>
            <a:off x="6507733" y="5846064"/>
            <a:ext cx="103505" cy="204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9432797" y="6393179"/>
            <a:ext cx="31750" cy="576580"/>
          </a:xfrm>
          <a:custGeom>
            <a:rect b="b" l="l" r="r" t="t"/>
            <a:pathLst>
              <a:path extrusionOk="0" h="576579" w="31750">
                <a:moveTo>
                  <a:pt x="31242" y="555498"/>
                </a:moveTo>
                <a:lnTo>
                  <a:pt x="31242" y="0"/>
                </a:lnTo>
                <a:lnTo>
                  <a:pt x="0" y="10668"/>
                </a:lnTo>
                <a:lnTo>
                  <a:pt x="0" y="576072"/>
                </a:lnTo>
                <a:lnTo>
                  <a:pt x="31242" y="555498"/>
                </a:lnTo>
                <a:close/>
              </a:path>
            </a:pathLst>
          </a:custGeom>
          <a:solidFill>
            <a:srgbClr val="B8B8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0"/>
          <p:cNvSpPr/>
          <p:nvPr/>
        </p:nvSpPr>
        <p:spPr>
          <a:xfrm>
            <a:off x="9380219" y="6403847"/>
            <a:ext cx="52705" cy="565785"/>
          </a:xfrm>
          <a:custGeom>
            <a:rect b="b" l="l" r="r" t="t"/>
            <a:pathLst>
              <a:path extrusionOk="0" h="565784" w="52704">
                <a:moveTo>
                  <a:pt x="0" y="565404"/>
                </a:moveTo>
                <a:lnTo>
                  <a:pt x="52577" y="565404"/>
                </a:lnTo>
                <a:lnTo>
                  <a:pt x="52577" y="0"/>
                </a:lnTo>
                <a:lnTo>
                  <a:pt x="0" y="0"/>
                </a:lnTo>
                <a:lnTo>
                  <a:pt x="0" y="565404"/>
                </a:lnTo>
                <a:close/>
              </a:path>
            </a:pathLst>
          </a:custGeom>
          <a:solidFill>
            <a:srgbClr val="C2C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0"/>
          <p:cNvSpPr/>
          <p:nvPr/>
        </p:nvSpPr>
        <p:spPr>
          <a:xfrm>
            <a:off x="9327642" y="6403847"/>
            <a:ext cx="52705" cy="565785"/>
          </a:xfrm>
          <a:custGeom>
            <a:rect b="b" l="l" r="r" t="t"/>
            <a:pathLst>
              <a:path extrusionOk="0" h="565784" w="52704">
                <a:moveTo>
                  <a:pt x="0" y="565404"/>
                </a:moveTo>
                <a:lnTo>
                  <a:pt x="52577" y="565404"/>
                </a:lnTo>
                <a:lnTo>
                  <a:pt x="52577" y="0"/>
                </a:lnTo>
                <a:lnTo>
                  <a:pt x="0" y="0"/>
                </a:lnTo>
                <a:lnTo>
                  <a:pt x="0" y="565404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0"/>
          <p:cNvSpPr/>
          <p:nvPr/>
        </p:nvSpPr>
        <p:spPr>
          <a:xfrm>
            <a:off x="9275826" y="6393179"/>
            <a:ext cx="52069" cy="576580"/>
          </a:xfrm>
          <a:custGeom>
            <a:rect b="b" l="l" r="r" t="t"/>
            <a:pathLst>
              <a:path extrusionOk="0" h="576579" w="52070">
                <a:moveTo>
                  <a:pt x="51816" y="576072"/>
                </a:moveTo>
                <a:lnTo>
                  <a:pt x="51816" y="10668"/>
                </a:lnTo>
                <a:lnTo>
                  <a:pt x="0" y="0"/>
                </a:lnTo>
                <a:lnTo>
                  <a:pt x="0" y="566166"/>
                </a:lnTo>
                <a:lnTo>
                  <a:pt x="51816" y="576072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0"/>
          <p:cNvSpPr/>
          <p:nvPr/>
        </p:nvSpPr>
        <p:spPr>
          <a:xfrm>
            <a:off x="9243821" y="6382511"/>
            <a:ext cx="32384" cy="577215"/>
          </a:xfrm>
          <a:custGeom>
            <a:rect b="b" l="l" r="r" t="t"/>
            <a:pathLst>
              <a:path extrusionOk="0" h="577215" w="32384">
                <a:moveTo>
                  <a:pt x="32003" y="576834"/>
                </a:moveTo>
                <a:lnTo>
                  <a:pt x="32003" y="10668"/>
                </a:lnTo>
                <a:lnTo>
                  <a:pt x="0" y="0"/>
                </a:lnTo>
                <a:lnTo>
                  <a:pt x="0" y="555498"/>
                </a:lnTo>
                <a:lnTo>
                  <a:pt x="32003" y="576834"/>
                </a:lnTo>
                <a:close/>
              </a:path>
            </a:pathLst>
          </a:custGeom>
          <a:solidFill>
            <a:srgbClr val="C2C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0"/>
          <p:cNvSpPr/>
          <p:nvPr/>
        </p:nvSpPr>
        <p:spPr>
          <a:xfrm>
            <a:off x="9243821" y="6372605"/>
            <a:ext cx="0" cy="565785"/>
          </a:xfrm>
          <a:custGeom>
            <a:rect b="b" l="l" r="r" t="t"/>
            <a:pathLst>
              <a:path extrusionOk="0" h="565784" w="120000">
                <a:moveTo>
                  <a:pt x="0" y="0"/>
                </a:moveTo>
                <a:lnTo>
                  <a:pt x="0" y="565403"/>
                </a:lnTo>
              </a:path>
            </a:pathLst>
          </a:custGeom>
          <a:noFill/>
          <a:ln cap="flat" cmpd="sng" w="9525">
            <a:solidFill>
              <a:srgbClr val="B8B8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0"/>
          <p:cNvSpPr/>
          <p:nvPr/>
        </p:nvSpPr>
        <p:spPr>
          <a:xfrm>
            <a:off x="9243821" y="6351270"/>
            <a:ext cx="220345" cy="52705"/>
          </a:xfrm>
          <a:custGeom>
            <a:rect b="b" l="l" r="r" t="t"/>
            <a:pathLst>
              <a:path extrusionOk="0" h="52704" w="220345">
                <a:moveTo>
                  <a:pt x="220218" y="41909"/>
                </a:moveTo>
                <a:lnTo>
                  <a:pt x="220218" y="31241"/>
                </a:lnTo>
                <a:lnTo>
                  <a:pt x="188976" y="10667"/>
                </a:lnTo>
                <a:lnTo>
                  <a:pt x="136398" y="0"/>
                </a:lnTo>
                <a:lnTo>
                  <a:pt x="32004" y="0"/>
                </a:lnTo>
                <a:lnTo>
                  <a:pt x="0" y="21336"/>
                </a:lnTo>
                <a:lnTo>
                  <a:pt x="0" y="31242"/>
                </a:lnTo>
                <a:lnTo>
                  <a:pt x="32004" y="41910"/>
                </a:lnTo>
                <a:lnTo>
                  <a:pt x="83820" y="52577"/>
                </a:lnTo>
                <a:lnTo>
                  <a:pt x="188976" y="52577"/>
                </a:lnTo>
                <a:lnTo>
                  <a:pt x="220218" y="41909"/>
                </a:lnTo>
                <a:close/>
              </a:path>
            </a:pathLst>
          </a:custGeom>
          <a:solidFill>
            <a:srgbClr val="9A9A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0"/>
          <p:cNvSpPr/>
          <p:nvPr/>
        </p:nvSpPr>
        <p:spPr>
          <a:xfrm>
            <a:off x="9243821" y="6927342"/>
            <a:ext cx="220345" cy="41910"/>
          </a:xfrm>
          <a:custGeom>
            <a:rect b="b" l="l" r="r" t="t"/>
            <a:pathLst>
              <a:path extrusionOk="0" h="41909" w="220345">
                <a:moveTo>
                  <a:pt x="220218" y="21335"/>
                </a:moveTo>
                <a:lnTo>
                  <a:pt x="188976" y="41909"/>
                </a:lnTo>
                <a:lnTo>
                  <a:pt x="83820" y="41909"/>
                </a:lnTo>
                <a:lnTo>
                  <a:pt x="32004" y="32003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0"/>
          <p:cNvSpPr/>
          <p:nvPr/>
        </p:nvSpPr>
        <p:spPr>
          <a:xfrm>
            <a:off x="9243821" y="6351270"/>
            <a:ext cx="220345" cy="52705"/>
          </a:xfrm>
          <a:custGeom>
            <a:rect b="b" l="l" r="r" t="t"/>
            <a:pathLst>
              <a:path extrusionOk="0" h="52704" w="220345">
                <a:moveTo>
                  <a:pt x="83820" y="0"/>
                </a:moveTo>
                <a:lnTo>
                  <a:pt x="136398" y="0"/>
                </a:lnTo>
                <a:lnTo>
                  <a:pt x="188976" y="10667"/>
                </a:lnTo>
                <a:lnTo>
                  <a:pt x="220218" y="31241"/>
                </a:lnTo>
                <a:lnTo>
                  <a:pt x="220218" y="41909"/>
                </a:lnTo>
                <a:lnTo>
                  <a:pt x="188976" y="52577"/>
                </a:lnTo>
                <a:lnTo>
                  <a:pt x="83820" y="52577"/>
                </a:lnTo>
                <a:lnTo>
                  <a:pt x="32004" y="41909"/>
                </a:lnTo>
                <a:lnTo>
                  <a:pt x="0" y="31241"/>
                </a:lnTo>
                <a:lnTo>
                  <a:pt x="0" y="21335"/>
                </a:lnTo>
                <a:lnTo>
                  <a:pt x="32004" y="0"/>
                </a:lnTo>
                <a:lnTo>
                  <a:pt x="83820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0"/>
          <p:cNvSpPr/>
          <p:nvPr/>
        </p:nvSpPr>
        <p:spPr>
          <a:xfrm>
            <a:off x="9464040" y="6393179"/>
            <a:ext cx="0" cy="555625"/>
          </a:xfrm>
          <a:custGeom>
            <a:rect b="b" l="l" r="r" t="t"/>
            <a:pathLst>
              <a:path extrusionOk="0" h="555625" w="120000">
                <a:moveTo>
                  <a:pt x="0" y="555498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0"/>
          <p:cNvSpPr/>
          <p:nvPr/>
        </p:nvSpPr>
        <p:spPr>
          <a:xfrm>
            <a:off x="9243821" y="6372605"/>
            <a:ext cx="0" cy="554990"/>
          </a:xfrm>
          <a:custGeom>
            <a:rect b="b" l="l" r="r" t="t"/>
            <a:pathLst>
              <a:path extrusionOk="0" h="554990" w="120000">
                <a:moveTo>
                  <a:pt x="0" y="554736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0"/>
          <p:cNvSpPr txBox="1"/>
          <p:nvPr/>
        </p:nvSpPr>
        <p:spPr>
          <a:xfrm>
            <a:off x="9305035" y="6118097"/>
            <a:ext cx="103505" cy="204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0"/>
          <p:cNvSpPr/>
          <p:nvPr/>
        </p:nvSpPr>
        <p:spPr>
          <a:xfrm>
            <a:off x="8689085" y="6906768"/>
            <a:ext cx="219710" cy="62865"/>
          </a:xfrm>
          <a:custGeom>
            <a:rect b="b" l="l" r="r" t="t"/>
            <a:pathLst>
              <a:path extrusionOk="0" h="62865" w="219709">
                <a:moveTo>
                  <a:pt x="219456" y="41909"/>
                </a:moveTo>
                <a:lnTo>
                  <a:pt x="219456" y="31241"/>
                </a:lnTo>
                <a:lnTo>
                  <a:pt x="188214" y="10667"/>
                </a:lnTo>
                <a:lnTo>
                  <a:pt x="146304" y="0"/>
                </a:lnTo>
                <a:lnTo>
                  <a:pt x="31242" y="0"/>
                </a:lnTo>
                <a:lnTo>
                  <a:pt x="0" y="20574"/>
                </a:lnTo>
                <a:lnTo>
                  <a:pt x="0" y="31242"/>
                </a:lnTo>
                <a:lnTo>
                  <a:pt x="20574" y="52577"/>
                </a:lnTo>
                <a:lnTo>
                  <a:pt x="73152" y="62484"/>
                </a:lnTo>
                <a:lnTo>
                  <a:pt x="188214" y="62483"/>
                </a:lnTo>
                <a:lnTo>
                  <a:pt x="219456" y="41909"/>
                </a:lnTo>
                <a:close/>
              </a:path>
            </a:pathLst>
          </a:custGeom>
          <a:solidFill>
            <a:srgbClr val="004C9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0"/>
          <p:cNvSpPr/>
          <p:nvPr/>
        </p:nvSpPr>
        <p:spPr>
          <a:xfrm>
            <a:off x="8689085" y="6906768"/>
            <a:ext cx="219710" cy="62865"/>
          </a:xfrm>
          <a:custGeom>
            <a:rect b="b" l="l" r="r" t="t"/>
            <a:pathLst>
              <a:path extrusionOk="0" h="62865" w="219709">
                <a:moveTo>
                  <a:pt x="83820" y="0"/>
                </a:moveTo>
                <a:lnTo>
                  <a:pt x="146304" y="0"/>
                </a:lnTo>
                <a:lnTo>
                  <a:pt x="188214" y="10667"/>
                </a:lnTo>
                <a:lnTo>
                  <a:pt x="219456" y="31241"/>
                </a:lnTo>
                <a:lnTo>
                  <a:pt x="219456" y="41909"/>
                </a:lnTo>
                <a:lnTo>
                  <a:pt x="188214" y="62483"/>
                </a:lnTo>
                <a:lnTo>
                  <a:pt x="73152" y="62484"/>
                </a:lnTo>
                <a:lnTo>
                  <a:pt x="20574" y="52577"/>
                </a:lnTo>
                <a:lnTo>
                  <a:pt x="0" y="31242"/>
                </a:lnTo>
                <a:lnTo>
                  <a:pt x="0" y="20574"/>
                </a:lnTo>
                <a:lnTo>
                  <a:pt x="31242" y="0"/>
                </a:lnTo>
                <a:lnTo>
                  <a:pt x="83820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0"/>
          <p:cNvSpPr txBox="1"/>
          <p:nvPr/>
        </p:nvSpPr>
        <p:spPr>
          <a:xfrm>
            <a:off x="8739631" y="6673595"/>
            <a:ext cx="103505" cy="204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0"/>
          <p:cNvSpPr/>
          <p:nvPr/>
        </p:nvSpPr>
        <p:spPr>
          <a:xfrm>
            <a:off x="8348471" y="6382511"/>
            <a:ext cx="0" cy="566420"/>
          </a:xfrm>
          <a:custGeom>
            <a:rect b="b" l="l" r="r" t="t"/>
            <a:pathLst>
              <a:path extrusionOk="0" h="566420" w="120000">
                <a:moveTo>
                  <a:pt x="0" y="0"/>
                </a:moveTo>
                <a:lnTo>
                  <a:pt x="0" y="566166"/>
                </a:lnTo>
              </a:path>
            </a:pathLst>
          </a:custGeom>
          <a:noFill/>
          <a:ln cap="flat" cmpd="sng" w="10650">
            <a:solidFill>
              <a:srgbClr val="1A3E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0"/>
          <p:cNvSpPr/>
          <p:nvPr/>
        </p:nvSpPr>
        <p:spPr>
          <a:xfrm>
            <a:off x="8311895" y="6393179"/>
            <a:ext cx="31750" cy="576580"/>
          </a:xfrm>
          <a:custGeom>
            <a:rect b="b" l="l" r="r" t="t"/>
            <a:pathLst>
              <a:path extrusionOk="0" h="576579" w="31750">
                <a:moveTo>
                  <a:pt x="31242" y="555498"/>
                </a:moveTo>
                <a:lnTo>
                  <a:pt x="31242" y="0"/>
                </a:lnTo>
                <a:lnTo>
                  <a:pt x="0" y="10668"/>
                </a:lnTo>
                <a:lnTo>
                  <a:pt x="0" y="576072"/>
                </a:lnTo>
                <a:lnTo>
                  <a:pt x="31242" y="555498"/>
                </a:lnTo>
                <a:close/>
              </a:path>
            </a:pathLst>
          </a:custGeom>
          <a:solidFill>
            <a:srgbClr val="1C427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0"/>
          <p:cNvSpPr/>
          <p:nvPr/>
        </p:nvSpPr>
        <p:spPr>
          <a:xfrm>
            <a:off x="8248650" y="6403847"/>
            <a:ext cx="63500" cy="565785"/>
          </a:xfrm>
          <a:custGeom>
            <a:rect b="b" l="l" r="r" t="t"/>
            <a:pathLst>
              <a:path extrusionOk="0" h="565784" w="63500">
                <a:moveTo>
                  <a:pt x="0" y="0"/>
                </a:moveTo>
                <a:lnTo>
                  <a:pt x="0" y="565404"/>
                </a:lnTo>
                <a:lnTo>
                  <a:pt x="63246" y="565404"/>
                </a:lnTo>
                <a:lnTo>
                  <a:pt x="63246" y="0"/>
                </a:lnTo>
                <a:lnTo>
                  <a:pt x="0" y="0"/>
                </a:lnTo>
                <a:close/>
              </a:path>
            </a:pathLst>
          </a:custGeom>
          <a:solidFill>
            <a:srgbClr val="1D457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0"/>
          <p:cNvSpPr/>
          <p:nvPr/>
        </p:nvSpPr>
        <p:spPr>
          <a:xfrm>
            <a:off x="8222742" y="6403847"/>
            <a:ext cx="0" cy="565785"/>
          </a:xfrm>
          <a:custGeom>
            <a:rect b="b" l="l" r="r" t="t"/>
            <a:pathLst>
              <a:path extrusionOk="0" h="565784" w="120000">
                <a:moveTo>
                  <a:pt x="0" y="0"/>
                </a:moveTo>
                <a:lnTo>
                  <a:pt x="0" y="565404"/>
                </a:lnTo>
              </a:path>
            </a:pathLst>
          </a:custGeom>
          <a:noFill/>
          <a:ln cap="flat" cmpd="sng" w="51800">
            <a:solidFill>
              <a:srgbClr val="1F49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0"/>
          <p:cNvSpPr/>
          <p:nvPr/>
        </p:nvSpPr>
        <p:spPr>
          <a:xfrm>
            <a:off x="8144256" y="6393179"/>
            <a:ext cx="52705" cy="576580"/>
          </a:xfrm>
          <a:custGeom>
            <a:rect b="b" l="l" r="r" t="t"/>
            <a:pathLst>
              <a:path extrusionOk="0" h="576579" w="52704">
                <a:moveTo>
                  <a:pt x="52577" y="576072"/>
                </a:moveTo>
                <a:lnTo>
                  <a:pt x="52577" y="10668"/>
                </a:lnTo>
                <a:lnTo>
                  <a:pt x="0" y="0"/>
                </a:lnTo>
                <a:lnTo>
                  <a:pt x="0" y="566166"/>
                </a:lnTo>
                <a:lnTo>
                  <a:pt x="52577" y="576072"/>
                </a:lnTo>
                <a:close/>
              </a:path>
            </a:pathLst>
          </a:custGeom>
          <a:solidFill>
            <a:srgbClr val="1F49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0"/>
          <p:cNvSpPr/>
          <p:nvPr/>
        </p:nvSpPr>
        <p:spPr>
          <a:xfrm>
            <a:off x="8133588" y="6382511"/>
            <a:ext cx="0" cy="577215"/>
          </a:xfrm>
          <a:custGeom>
            <a:rect b="b" l="l" r="r" t="t"/>
            <a:pathLst>
              <a:path extrusionOk="0" h="577215" w="120000">
                <a:moveTo>
                  <a:pt x="0" y="0"/>
                </a:moveTo>
                <a:lnTo>
                  <a:pt x="0" y="576834"/>
                </a:lnTo>
              </a:path>
            </a:pathLst>
          </a:custGeom>
          <a:noFill/>
          <a:ln cap="flat" cmpd="sng" w="21325">
            <a:solidFill>
              <a:srgbClr val="1D45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0"/>
          <p:cNvSpPr/>
          <p:nvPr/>
        </p:nvSpPr>
        <p:spPr>
          <a:xfrm>
            <a:off x="8122919" y="6351270"/>
            <a:ext cx="231140" cy="52705"/>
          </a:xfrm>
          <a:custGeom>
            <a:rect b="b" l="l" r="r" t="t"/>
            <a:pathLst>
              <a:path extrusionOk="0" h="52704" w="231140">
                <a:moveTo>
                  <a:pt x="230885" y="31241"/>
                </a:moveTo>
                <a:lnTo>
                  <a:pt x="199643" y="10667"/>
                </a:lnTo>
                <a:lnTo>
                  <a:pt x="157733" y="0"/>
                </a:lnTo>
                <a:lnTo>
                  <a:pt x="41909" y="0"/>
                </a:lnTo>
                <a:lnTo>
                  <a:pt x="10667" y="21336"/>
                </a:lnTo>
                <a:lnTo>
                  <a:pt x="0" y="31242"/>
                </a:lnTo>
                <a:lnTo>
                  <a:pt x="21335" y="41910"/>
                </a:lnTo>
                <a:lnTo>
                  <a:pt x="73913" y="52577"/>
                </a:lnTo>
                <a:lnTo>
                  <a:pt x="188975" y="52577"/>
                </a:lnTo>
                <a:lnTo>
                  <a:pt x="220217" y="41909"/>
                </a:lnTo>
                <a:lnTo>
                  <a:pt x="230885" y="31241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0"/>
          <p:cNvSpPr/>
          <p:nvPr/>
        </p:nvSpPr>
        <p:spPr>
          <a:xfrm>
            <a:off x="8122919" y="6938009"/>
            <a:ext cx="231140" cy="31750"/>
          </a:xfrm>
          <a:custGeom>
            <a:rect b="b" l="l" r="r" t="t"/>
            <a:pathLst>
              <a:path extrusionOk="0" h="31750" w="231140">
                <a:moveTo>
                  <a:pt x="230885" y="0"/>
                </a:moveTo>
                <a:lnTo>
                  <a:pt x="220217" y="10668"/>
                </a:lnTo>
                <a:lnTo>
                  <a:pt x="188975" y="31242"/>
                </a:lnTo>
                <a:lnTo>
                  <a:pt x="73913" y="31242"/>
                </a:lnTo>
                <a:lnTo>
                  <a:pt x="21335" y="21336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0"/>
          <p:cNvSpPr/>
          <p:nvPr/>
        </p:nvSpPr>
        <p:spPr>
          <a:xfrm>
            <a:off x="8122919" y="6351270"/>
            <a:ext cx="231140" cy="52705"/>
          </a:xfrm>
          <a:custGeom>
            <a:rect b="b" l="l" r="r" t="t"/>
            <a:pathLst>
              <a:path extrusionOk="0" h="52704" w="231140">
                <a:moveTo>
                  <a:pt x="105155" y="0"/>
                </a:moveTo>
                <a:lnTo>
                  <a:pt x="157733" y="0"/>
                </a:lnTo>
                <a:lnTo>
                  <a:pt x="199643" y="10667"/>
                </a:lnTo>
                <a:lnTo>
                  <a:pt x="230885" y="31241"/>
                </a:lnTo>
                <a:lnTo>
                  <a:pt x="220217" y="41909"/>
                </a:lnTo>
                <a:lnTo>
                  <a:pt x="188975" y="52577"/>
                </a:lnTo>
                <a:lnTo>
                  <a:pt x="73913" y="52577"/>
                </a:lnTo>
                <a:lnTo>
                  <a:pt x="21335" y="41909"/>
                </a:lnTo>
                <a:lnTo>
                  <a:pt x="0" y="31241"/>
                </a:lnTo>
                <a:lnTo>
                  <a:pt x="10667" y="21335"/>
                </a:lnTo>
                <a:lnTo>
                  <a:pt x="41909" y="0"/>
                </a:lnTo>
                <a:lnTo>
                  <a:pt x="105155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0"/>
          <p:cNvSpPr/>
          <p:nvPr/>
        </p:nvSpPr>
        <p:spPr>
          <a:xfrm>
            <a:off x="8353806" y="6382511"/>
            <a:ext cx="0" cy="555625"/>
          </a:xfrm>
          <a:custGeom>
            <a:rect b="b" l="l" r="r" t="t"/>
            <a:pathLst>
              <a:path extrusionOk="0" h="555625" w="120000">
                <a:moveTo>
                  <a:pt x="0" y="555498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0"/>
          <p:cNvSpPr/>
          <p:nvPr/>
        </p:nvSpPr>
        <p:spPr>
          <a:xfrm>
            <a:off x="8122919" y="6382511"/>
            <a:ext cx="0" cy="555625"/>
          </a:xfrm>
          <a:custGeom>
            <a:rect b="b" l="l" r="r" t="t"/>
            <a:pathLst>
              <a:path extrusionOk="0" h="555625" w="120000">
                <a:moveTo>
                  <a:pt x="0" y="555498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0"/>
          <p:cNvSpPr txBox="1"/>
          <p:nvPr/>
        </p:nvSpPr>
        <p:spPr>
          <a:xfrm>
            <a:off x="8184133" y="6118097"/>
            <a:ext cx="103505" cy="204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0"/>
          <p:cNvSpPr/>
          <p:nvPr/>
        </p:nvSpPr>
        <p:spPr>
          <a:xfrm>
            <a:off x="7782686" y="6665976"/>
            <a:ext cx="0" cy="283210"/>
          </a:xfrm>
          <a:custGeom>
            <a:rect b="b" l="l" r="r" t="t"/>
            <a:pathLst>
              <a:path extrusionOk="0" h="283209" w="120000">
                <a:moveTo>
                  <a:pt x="0" y="0"/>
                </a:moveTo>
                <a:lnTo>
                  <a:pt x="0" y="282701"/>
                </a:lnTo>
              </a:path>
            </a:pathLst>
          </a:custGeom>
          <a:noFill/>
          <a:ln cap="flat" cmpd="sng" w="9900">
            <a:solidFill>
              <a:srgbClr val="CAC9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0"/>
          <p:cNvSpPr/>
          <p:nvPr/>
        </p:nvSpPr>
        <p:spPr>
          <a:xfrm>
            <a:off x="7745730" y="6675881"/>
            <a:ext cx="32384" cy="293370"/>
          </a:xfrm>
          <a:custGeom>
            <a:rect b="b" l="l" r="r" t="t"/>
            <a:pathLst>
              <a:path extrusionOk="0" h="293370" w="32384">
                <a:moveTo>
                  <a:pt x="32003" y="272796"/>
                </a:moveTo>
                <a:lnTo>
                  <a:pt x="32003" y="0"/>
                </a:lnTo>
                <a:lnTo>
                  <a:pt x="0" y="10668"/>
                </a:lnTo>
                <a:lnTo>
                  <a:pt x="0" y="293370"/>
                </a:lnTo>
                <a:lnTo>
                  <a:pt x="32003" y="272796"/>
                </a:lnTo>
                <a:close/>
              </a:path>
            </a:pathLst>
          </a:custGeom>
          <a:solidFill>
            <a:srgbClr val="D6D4C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0"/>
          <p:cNvSpPr/>
          <p:nvPr/>
        </p:nvSpPr>
        <p:spPr>
          <a:xfrm>
            <a:off x="7683245" y="6686550"/>
            <a:ext cx="62865" cy="283210"/>
          </a:xfrm>
          <a:custGeom>
            <a:rect b="b" l="l" r="r" t="t"/>
            <a:pathLst>
              <a:path extrusionOk="0" h="283209" w="62865">
                <a:moveTo>
                  <a:pt x="0" y="0"/>
                </a:moveTo>
                <a:lnTo>
                  <a:pt x="0" y="282701"/>
                </a:lnTo>
                <a:lnTo>
                  <a:pt x="62483" y="282701"/>
                </a:lnTo>
                <a:lnTo>
                  <a:pt x="62483" y="0"/>
                </a:lnTo>
                <a:lnTo>
                  <a:pt x="0" y="0"/>
                </a:lnTo>
                <a:close/>
              </a:path>
            </a:pathLst>
          </a:custGeom>
          <a:solidFill>
            <a:srgbClr val="E2E0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0"/>
          <p:cNvSpPr/>
          <p:nvPr/>
        </p:nvSpPr>
        <p:spPr>
          <a:xfrm>
            <a:off x="7656956" y="6686550"/>
            <a:ext cx="0" cy="283210"/>
          </a:xfrm>
          <a:custGeom>
            <a:rect b="b" l="l" r="r" t="t"/>
            <a:pathLst>
              <a:path extrusionOk="0" h="283209" w="120000">
                <a:moveTo>
                  <a:pt x="0" y="0"/>
                </a:moveTo>
                <a:lnTo>
                  <a:pt x="0" y="282701"/>
                </a:lnTo>
              </a:path>
            </a:pathLst>
          </a:custGeom>
          <a:noFill/>
          <a:ln cap="flat" cmpd="sng" w="52575">
            <a:solidFill>
              <a:srgbClr val="EEE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0"/>
          <p:cNvSpPr/>
          <p:nvPr/>
        </p:nvSpPr>
        <p:spPr>
          <a:xfrm>
            <a:off x="7588757" y="6675881"/>
            <a:ext cx="41910" cy="293370"/>
          </a:xfrm>
          <a:custGeom>
            <a:rect b="b" l="l" r="r" t="t"/>
            <a:pathLst>
              <a:path extrusionOk="0" h="293370" w="41909">
                <a:moveTo>
                  <a:pt x="41909" y="293370"/>
                </a:moveTo>
                <a:lnTo>
                  <a:pt x="41909" y="10668"/>
                </a:lnTo>
                <a:lnTo>
                  <a:pt x="0" y="0"/>
                </a:lnTo>
                <a:lnTo>
                  <a:pt x="0" y="283464"/>
                </a:lnTo>
                <a:lnTo>
                  <a:pt x="41909" y="293370"/>
                </a:lnTo>
                <a:close/>
              </a:path>
            </a:pathLst>
          </a:custGeom>
          <a:solidFill>
            <a:srgbClr val="EEE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0"/>
          <p:cNvSpPr/>
          <p:nvPr/>
        </p:nvSpPr>
        <p:spPr>
          <a:xfrm>
            <a:off x="7578470" y="6665976"/>
            <a:ext cx="0" cy="293370"/>
          </a:xfrm>
          <a:custGeom>
            <a:rect b="b" l="l" r="r" t="t"/>
            <a:pathLst>
              <a:path extrusionOk="0" h="293370" w="120000">
                <a:moveTo>
                  <a:pt x="0" y="0"/>
                </a:moveTo>
                <a:lnTo>
                  <a:pt x="0" y="293370"/>
                </a:lnTo>
              </a:path>
            </a:pathLst>
          </a:custGeom>
          <a:noFill/>
          <a:ln cap="flat" cmpd="sng" w="20550">
            <a:solidFill>
              <a:srgbClr val="E2E0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0"/>
          <p:cNvSpPr/>
          <p:nvPr/>
        </p:nvSpPr>
        <p:spPr>
          <a:xfrm>
            <a:off x="7568183" y="6633971"/>
            <a:ext cx="219710" cy="52705"/>
          </a:xfrm>
          <a:custGeom>
            <a:rect b="b" l="l" r="r" t="t"/>
            <a:pathLst>
              <a:path extrusionOk="0" h="52704" w="219709">
                <a:moveTo>
                  <a:pt x="219456" y="32003"/>
                </a:moveTo>
                <a:lnTo>
                  <a:pt x="198882" y="10667"/>
                </a:lnTo>
                <a:lnTo>
                  <a:pt x="156972" y="0"/>
                </a:lnTo>
                <a:lnTo>
                  <a:pt x="52578" y="0"/>
                </a:lnTo>
                <a:lnTo>
                  <a:pt x="10668" y="21336"/>
                </a:lnTo>
                <a:lnTo>
                  <a:pt x="0" y="32004"/>
                </a:lnTo>
                <a:lnTo>
                  <a:pt x="20574" y="41910"/>
                </a:lnTo>
                <a:lnTo>
                  <a:pt x="62484" y="52577"/>
                </a:lnTo>
                <a:lnTo>
                  <a:pt x="177546" y="52577"/>
                </a:lnTo>
                <a:lnTo>
                  <a:pt x="209550" y="41909"/>
                </a:lnTo>
                <a:lnTo>
                  <a:pt x="219456" y="32003"/>
                </a:lnTo>
                <a:close/>
              </a:path>
            </a:pathLst>
          </a:custGeom>
          <a:solidFill>
            <a:srgbClr val="B2B1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0"/>
          <p:cNvSpPr/>
          <p:nvPr/>
        </p:nvSpPr>
        <p:spPr>
          <a:xfrm>
            <a:off x="7568183" y="6938009"/>
            <a:ext cx="219710" cy="31750"/>
          </a:xfrm>
          <a:custGeom>
            <a:rect b="b" l="l" r="r" t="t"/>
            <a:pathLst>
              <a:path extrusionOk="0" h="31750" w="219709">
                <a:moveTo>
                  <a:pt x="219455" y="0"/>
                </a:moveTo>
                <a:lnTo>
                  <a:pt x="209549" y="10668"/>
                </a:lnTo>
                <a:lnTo>
                  <a:pt x="177545" y="31242"/>
                </a:lnTo>
                <a:lnTo>
                  <a:pt x="62483" y="31242"/>
                </a:lnTo>
                <a:lnTo>
                  <a:pt x="20573" y="21336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0"/>
          <p:cNvSpPr/>
          <p:nvPr/>
        </p:nvSpPr>
        <p:spPr>
          <a:xfrm>
            <a:off x="7568183" y="6633971"/>
            <a:ext cx="219710" cy="52705"/>
          </a:xfrm>
          <a:custGeom>
            <a:rect b="b" l="l" r="r" t="t"/>
            <a:pathLst>
              <a:path extrusionOk="0" h="52704" w="219709">
                <a:moveTo>
                  <a:pt x="104394" y="0"/>
                </a:moveTo>
                <a:lnTo>
                  <a:pt x="156972" y="0"/>
                </a:lnTo>
                <a:lnTo>
                  <a:pt x="198882" y="10668"/>
                </a:lnTo>
                <a:lnTo>
                  <a:pt x="219456" y="32004"/>
                </a:lnTo>
                <a:lnTo>
                  <a:pt x="209550" y="41910"/>
                </a:lnTo>
                <a:lnTo>
                  <a:pt x="177546" y="52578"/>
                </a:lnTo>
                <a:lnTo>
                  <a:pt x="62484" y="52578"/>
                </a:lnTo>
                <a:lnTo>
                  <a:pt x="20574" y="41910"/>
                </a:lnTo>
                <a:lnTo>
                  <a:pt x="0" y="32004"/>
                </a:lnTo>
                <a:lnTo>
                  <a:pt x="10668" y="21336"/>
                </a:lnTo>
                <a:lnTo>
                  <a:pt x="52578" y="0"/>
                </a:lnTo>
                <a:lnTo>
                  <a:pt x="104394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0"/>
          <p:cNvSpPr/>
          <p:nvPr/>
        </p:nvSpPr>
        <p:spPr>
          <a:xfrm>
            <a:off x="7787640" y="6665976"/>
            <a:ext cx="0" cy="272415"/>
          </a:xfrm>
          <a:custGeom>
            <a:rect b="b" l="l" r="r" t="t"/>
            <a:pathLst>
              <a:path extrusionOk="0" h="272415" w="120000">
                <a:moveTo>
                  <a:pt x="0" y="272033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0"/>
          <p:cNvSpPr/>
          <p:nvPr/>
        </p:nvSpPr>
        <p:spPr>
          <a:xfrm>
            <a:off x="7568183" y="6665976"/>
            <a:ext cx="0" cy="272415"/>
          </a:xfrm>
          <a:custGeom>
            <a:rect b="b" l="l" r="r" t="t"/>
            <a:pathLst>
              <a:path extrusionOk="0" h="272415" w="120000">
                <a:moveTo>
                  <a:pt x="0" y="272033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0"/>
          <p:cNvSpPr txBox="1"/>
          <p:nvPr/>
        </p:nvSpPr>
        <p:spPr>
          <a:xfrm>
            <a:off x="7628635" y="6400800"/>
            <a:ext cx="103505" cy="204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0"/>
          <p:cNvSpPr/>
          <p:nvPr/>
        </p:nvSpPr>
        <p:spPr>
          <a:xfrm>
            <a:off x="7227569" y="6665976"/>
            <a:ext cx="0" cy="283210"/>
          </a:xfrm>
          <a:custGeom>
            <a:rect b="b" l="l" r="r" t="t"/>
            <a:pathLst>
              <a:path extrusionOk="0" h="283209" w="120000">
                <a:moveTo>
                  <a:pt x="0" y="0"/>
                </a:moveTo>
                <a:lnTo>
                  <a:pt x="0" y="282701"/>
                </a:lnTo>
              </a:path>
            </a:pathLst>
          </a:custGeom>
          <a:noFill/>
          <a:ln cap="flat" cmpd="sng" w="10650">
            <a:solidFill>
              <a:srgbClr val="6D00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0"/>
          <p:cNvSpPr/>
          <p:nvPr/>
        </p:nvSpPr>
        <p:spPr>
          <a:xfrm>
            <a:off x="7180326" y="6675881"/>
            <a:ext cx="41910" cy="293370"/>
          </a:xfrm>
          <a:custGeom>
            <a:rect b="b" l="l" r="r" t="t"/>
            <a:pathLst>
              <a:path extrusionOk="0" h="293370" w="41909">
                <a:moveTo>
                  <a:pt x="41909" y="272796"/>
                </a:moveTo>
                <a:lnTo>
                  <a:pt x="41909" y="0"/>
                </a:lnTo>
                <a:lnTo>
                  <a:pt x="0" y="10668"/>
                </a:lnTo>
                <a:lnTo>
                  <a:pt x="0" y="293370"/>
                </a:lnTo>
                <a:lnTo>
                  <a:pt x="41909" y="272796"/>
                </a:lnTo>
                <a:close/>
              </a:path>
            </a:pathLst>
          </a:custGeom>
          <a:solidFill>
            <a:srgbClr val="72007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0"/>
          <p:cNvSpPr/>
          <p:nvPr/>
        </p:nvSpPr>
        <p:spPr>
          <a:xfrm>
            <a:off x="7117842" y="6686550"/>
            <a:ext cx="62865" cy="283210"/>
          </a:xfrm>
          <a:custGeom>
            <a:rect b="b" l="l" r="r" t="t"/>
            <a:pathLst>
              <a:path extrusionOk="0" h="283209" w="62865">
                <a:moveTo>
                  <a:pt x="0" y="0"/>
                </a:moveTo>
                <a:lnTo>
                  <a:pt x="0" y="282701"/>
                </a:lnTo>
                <a:lnTo>
                  <a:pt x="62483" y="282701"/>
                </a:lnTo>
                <a:lnTo>
                  <a:pt x="62483" y="0"/>
                </a:lnTo>
                <a:lnTo>
                  <a:pt x="0" y="0"/>
                </a:lnTo>
                <a:close/>
              </a:path>
            </a:pathLst>
          </a:custGeom>
          <a:solidFill>
            <a:srgbClr val="7A00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0"/>
          <p:cNvSpPr/>
          <p:nvPr/>
        </p:nvSpPr>
        <p:spPr>
          <a:xfrm>
            <a:off x="7091553" y="6686550"/>
            <a:ext cx="0" cy="283210"/>
          </a:xfrm>
          <a:custGeom>
            <a:rect b="b" l="l" r="r" t="t"/>
            <a:pathLst>
              <a:path extrusionOk="0" h="283209" w="120000">
                <a:moveTo>
                  <a:pt x="0" y="0"/>
                </a:moveTo>
                <a:lnTo>
                  <a:pt x="0" y="282701"/>
                </a:lnTo>
              </a:path>
            </a:pathLst>
          </a:custGeom>
          <a:noFill/>
          <a:ln cap="flat" cmpd="sng" w="52575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0"/>
          <p:cNvSpPr/>
          <p:nvPr/>
        </p:nvSpPr>
        <p:spPr>
          <a:xfrm>
            <a:off x="7023354" y="6675881"/>
            <a:ext cx="41910" cy="293370"/>
          </a:xfrm>
          <a:custGeom>
            <a:rect b="b" l="l" r="r" t="t"/>
            <a:pathLst>
              <a:path extrusionOk="0" h="293370" w="41909">
                <a:moveTo>
                  <a:pt x="41909" y="293370"/>
                </a:moveTo>
                <a:lnTo>
                  <a:pt x="41909" y="10668"/>
                </a:lnTo>
                <a:lnTo>
                  <a:pt x="0" y="0"/>
                </a:lnTo>
                <a:lnTo>
                  <a:pt x="0" y="283464"/>
                </a:lnTo>
                <a:lnTo>
                  <a:pt x="41909" y="293370"/>
                </a:lnTo>
                <a:close/>
              </a:path>
            </a:pathLst>
          </a:custGeom>
          <a:solidFill>
            <a:srgbClr val="8000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0"/>
          <p:cNvSpPr/>
          <p:nvPr/>
        </p:nvSpPr>
        <p:spPr>
          <a:xfrm>
            <a:off x="7018019" y="6665976"/>
            <a:ext cx="0" cy="293370"/>
          </a:xfrm>
          <a:custGeom>
            <a:rect b="b" l="l" r="r" t="t"/>
            <a:pathLst>
              <a:path extrusionOk="0" h="293370" w="120000">
                <a:moveTo>
                  <a:pt x="0" y="0"/>
                </a:moveTo>
                <a:lnTo>
                  <a:pt x="0" y="293370"/>
                </a:lnTo>
              </a:path>
            </a:pathLst>
          </a:custGeom>
          <a:noFill/>
          <a:ln cap="flat" cmpd="sng" w="10650">
            <a:solidFill>
              <a:srgbClr val="7A00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0"/>
          <p:cNvSpPr/>
          <p:nvPr/>
        </p:nvSpPr>
        <p:spPr>
          <a:xfrm>
            <a:off x="7012685" y="6633971"/>
            <a:ext cx="220345" cy="52705"/>
          </a:xfrm>
          <a:custGeom>
            <a:rect b="b" l="l" r="r" t="t"/>
            <a:pathLst>
              <a:path extrusionOk="0" h="52704" w="220345">
                <a:moveTo>
                  <a:pt x="220217" y="32003"/>
                </a:moveTo>
                <a:lnTo>
                  <a:pt x="198881" y="10667"/>
                </a:lnTo>
                <a:lnTo>
                  <a:pt x="167639" y="0"/>
                </a:lnTo>
                <a:lnTo>
                  <a:pt x="52577" y="0"/>
                </a:lnTo>
                <a:lnTo>
                  <a:pt x="10667" y="21336"/>
                </a:lnTo>
                <a:lnTo>
                  <a:pt x="0" y="32004"/>
                </a:lnTo>
                <a:lnTo>
                  <a:pt x="10667" y="41910"/>
                </a:lnTo>
                <a:lnTo>
                  <a:pt x="52577" y="52577"/>
                </a:lnTo>
                <a:lnTo>
                  <a:pt x="167639" y="52577"/>
                </a:lnTo>
                <a:lnTo>
                  <a:pt x="209549" y="41909"/>
                </a:lnTo>
                <a:lnTo>
                  <a:pt x="220217" y="32003"/>
                </a:lnTo>
                <a:close/>
              </a:path>
            </a:pathLst>
          </a:custGeom>
          <a:solidFill>
            <a:srgbClr val="60006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0"/>
          <p:cNvSpPr/>
          <p:nvPr/>
        </p:nvSpPr>
        <p:spPr>
          <a:xfrm>
            <a:off x="7012685" y="6938009"/>
            <a:ext cx="220345" cy="31750"/>
          </a:xfrm>
          <a:custGeom>
            <a:rect b="b" l="l" r="r" t="t"/>
            <a:pathLst>
              <a:path extrusionOk="0" h="31750" w="220345">
                <a:moveTo>
                  <a:pt x="220218" y="0"/>
                </a:moveTo>
                <a:lnTo>
                  <a:pt x="209550" y="10668"/>
                </a:lnTo>
                <a:lnTo>
                  <a:pt x="167640" y="31242"/>
                </a:lnTo>
                <a:lnTo>
                  <a:pt x="52578" y="31242"/>
                </a:lnTo>
                <a:lnTo>
                  <a:pt x="10668" y="21336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0"/>
          <p:cNvSpPr/>
          <p:nvPr/>
        </p:nvSpPr>
        <p:spPr>
          <a:xfrm>
            <a:off x="7012685" y="6633971"/>
            <a:ext cx="220345" cy="52705"/>
          </a:xfrm>
          <a:custGeom>
            <a:rect b="b" l="l" r="r" t="t"/>
            <a:pathLst>
              <a:path extrusionOk="0" h="52704" w="220345">
                <a:moveTo>
                  <a:pt x="115061" y="0"/>
                </a:moveTo>
                <a:lnTo>
                  <a:pt x="167639" y="0"/>
                </a:lnTo>
                <a:lnTo>
                  <a:pt x="198881" y="10668"/>
                </a:lnTo>
                <a:lnTo>
                  <a:pt x="220217" y="32004"/>
                </a:lnTo>
                <a:lnTo>
                  <a:pt x="209549" y="41910"/>
                </a:lnTo>
                <a:lnTo>
                  <a:pt x="167639" y="52578"/>
                </a:lnTo>
                <a:lnTo>
                  <a:pt x="52577" y="52578"/>
                </a:lnTo>
                <a:lnTo>
                  <a:pt x="10667" y="41910"/>
                </a:lnTo>
                <a:lnTo>
                  <a:pt x="0" y="32004"/>
                </a:lnTo>
                <a:lnTo>
                  <a:pt x="10667" y="21336"/>
                </a:lnTo>
                <a:lnTo>
                  <a:pt x="52577" y="0"/>
                </a:lnTo>
                <a:lnTo>
                  <a:pt x="115061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0"/>
          <p:cNvSpPr/>
          <p:nvPr/>
        </p:nvSpPr>
        <p:spPr>
          <a:xfrm>
            <a:off x="7232904" y="6665976"/>
            <a:ext cx="0" cy="272415"/>
          </a:xfrm>
          <a:custGeom>
            <a:rect b="b" l="l" r="r" t="t"/>
            <a:pathLst>
              <a:path extrusionOk="0" h="272415" w="120000">
                <a:moveTo>
                  <a:pt x="0" y="272033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0"/>
          <p:cNvSpPr/>
          <p:nvPr/>
        </p:nvSpPr>
        <p:spPr>
          <a:xfrm>
            <a:off x="7012685" y="6665976"/>
            <a:ext cx="0" cy="272415"/>
          </a:xfrm>
          <a:custGeom>
            <a:rect b="b" l="l" r="r" t="t"/>
            <a:pathLst>
              <a:path extrusionOk="0" h="272415" w="120000">
                <a:moveTo>
                  <a:pt x="0" y="272033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0"/>
          <p:cNvSpPr txBox="1"/>
          <p:nvPr/>
        </p:nvSpPr>
        <p:spPr>
          <a:xfrm>
            <a:off x="7063231" y="6400800"/>
            <a:ext cx="103505" cy="204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0"/>
          <p:cNvSpPr txBox="1"/>
          <p:nvPr/>
        </p:nvSpPr>
        <p:spPr>
          <a:xfrm>
            <a:off x="590804" y="1908555"/>
            <a:ext cx="4030345" cy="396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Singaporean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(should be ≥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0"/>
          <p:cNvSpPr txBox="1"/>
          <p:nvPr>
            <p:ph idx="1" type="body"/>
          </p:nvPr>
        </p:nvSpPr>
        <p:spPr>
          <a:xfrm>
            <a:off x="523493" y="1895449"/>
            <a:ext cx="9011412" cy="522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5425">
            <a:spAutoFit/>
          </a:bodyPr>
          <a:lstStyle/>
          <a:p>
            <a:pPr indent="0" lvl="0" marL="6457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>
                <a:solidFill>
                  <a:srgbClr val="FF0000"/>
                </a:solidFill>
              </a:rPr>
              <a:t>70% according to MOE rules)</a:t>
            </a:r>
            <a:endParaRPr sz="2600"/>
          </a:p>
          <a:p>
            <a:pPr indent="-566420" lvl="0" marL="64643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 startAt="2"/>
            </a:pPr>
            <a:r>
              <a:rPr lang="en-US" sz="2600"/>
              <a:t>Chinese</a:t>
            </a:r>
            <a:endParaRPr sz="2600"/>
          </a:p>
          <a:p>
            <a:pPr indent="-566420" lvl="0" marL="64643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Calibri"/>
              <a:buAutoNum type="arabicPeriod" startAt="2"/>
            </a:pPr>
            <a:r>
              <a:rPr lang="en-US" sz="2650"/>
              <a:t>Indian</a:t>
            </a:r>
            <a:endParaRPr sz="2650"/>
          </a:p>
          <a:p>
            <a:pPr indent="-566420" lvl="0" marL="64643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Calibri"/>
              <a:buAutoNum type="arabicPeriod" startAt="2"/>
            </a:pPr>
            <a:r>
              <a:rPr lang="en-US" sz="2650"/>
              <a:t>Indonesian</a:t>
            </a:r>
            <a:endParaRPr sz="2650"/>
          </a:p>
          <a:p>
            <a:pPr indent="-566420" lvl="0" marL="64643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Calibri"/>
              <a:buAutoNum type="arabicPeriod" startAt="2"/>
            </a:pPr>
            <a:r>
              <a:rPr lang="en-US" sz="2650"/>
              <a:t>Vietnamese</a:t>
            </a:r>
            <a:endParaRPr sz="2650"/>
          </a:p>
          <a:p>
            <a:pPr indent="-566420" lvl="0" marL="64643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Calibri"/>
              <a:buAutoNum type="arabicPeriod" startAt="2"/>
            </a:pPr>
            <a:r>
              <a:rPr lang="en-US" sz="2650"/>
              <a:t>Malaysian</a:t>
            </a:r>
            <a:endParaRPr sz="2650"/>
          </a:p>
          <a:p>
            <a:pPr indent="-566420" lvl="0" marL="64643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Calibri"/>
              <a:buAutoNum type="arabicPeriod" startAt="2"/>
            </a:pPr>
            <a:r>
              <a:rPr lang="en-US" sz="2650"/>
              <a:t>European</a:t>
            </a:r>
            <a:endParaRPr sz="2650"/>
          </a:p>
          <a:p>
            <a:pPr indent="-566420" lvl="0" marL="64643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 startAt="2"/>
            </a:pPr>
            <a:r>
              <a:rPr lang="en-US" sz="2600"/>
              <a:t>None of the above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/>
          <p:nvPr/>
        </p:nvSpPr>
        <p:spPr>
          <a:xfrm>
            <a:off x="5085588" y="6875526"/>
            <a:ext cx="4630420" cy="146685"/>
          </a:xfrm>
          <a:custGeom>
            <a:rect b="b" l="l" r="r" t="t"/>
            <a:pathLst>
              <a:path extrusionOk="0" h="146684" w="4630420">
                <a:moveTo>
                  <a:pt x="4629912" y="146303"/>
                </a:moveTo>
                <a:lnTo>
                  <a:pt x="4483608" y="0"/>
                </a:lnTo>
                <a:lnTo>
                  <a:pt x="146304" y="0"/>
                </a:lnTo>
                <a:lnTo>
                  <a:pt x="0" y="146303"/>
                </a:lnTo>
                <a:lnTo>
                  <a:pt x="4629912" y="14630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1"/>
          <p:cNvSpPr/>
          <p:nvPr/>
        </p:nvSpPr>
        <p:spPr>
          <a:xfrm>
            <a:off x="5085588" y="6875526"/>
            <a:ext cx="4630420" cy="146685"/>
          </a:xfrm>
          <a:custGeom>
            <a:rect b="b" l="l" r="r" t="t"/>
            <a:pathLst>
              <a:path extrusionOk="0" h="146684" w="4630420">
                <a:moveTo>
                  <a:pt x="4483608" y="0"/>
                </a:moveTo>
                <a:lnTo>
                  <a:pt x="4629912" y="146304"/>
                </a:lnTo>
                <a:lnTo>
                  <a:pt x="0" y="146304"/>
                </a:lnTo>
                <a:lnTo>
                  <a:pt x="146304" y="0"/>
                </a:lnTo>
                <a:lnTo>
                  <a:pt x="4483608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1"/>
          <p:cNvSpPr txBox="1"/>
          <p:nvPr/>
        </p:nvSpPr>
        <p:spPr>
          <a:xfrm>
            <a:off x="5293105" y="7123176"/>
            <a:ext cx="933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1"/>
          <p:cNvSpPr txBox="1"/>
          <p:nvPr/>
        </p:nvSpPr>
        <p:spPr>
          <a:xfrm>
            <a:off x="5805958" y="7123176"/>
            <a:ext cx="933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1"/>
          <p:cNvSpPr txBox="1"/>
          <p:nvPr/>
        </p:nvSpPr>
        <p:spPr>
          <a:xfrm>
            <a:off x="6330230" y="7123176"/>
            <a:ext cx="933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1"/>
          <p:cNvSpPr txBox="1"/>
          <p:nvPr/>
        </p:nvSpPr>
        <p:spPr>
          <a:xfrm>
            <a:off x="6843082" y="7123176"/>
            <a:ext cx="933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31"/>
          <p:cNvSpPr txBox="1"/>
          <p:nvPr/>
        </p:nvSpPr>
        <p:spPr>
          <a:xfrm>
            <a:off x="7356695" y="7123176"/>
            <a:ext cx="933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1"/>
          <p:cNvSpPr txBox="1"/>
          <p:nvPr/>
        </p:nvSpPr>
        <p:spPr>
          <a:xfrm>
            <a:off x="7870309" y="7123176"/>
            <a:ext cx="933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1"/>
          <p:cNvSpPr txBox="1"/>
          <p:nvPr/>
        </p:nvSpPr>
        <p:spPr>
          <a:xfrm>
            <a:off x="8383161" y="7123176"/>
            <a:ext cx="933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1"/>
          <p:cNvSpPr txBox="1"/>
          <p:nvPr/>
        </p:nvSpPr>
        <p:spPr>
          <a:xfrm>
            <a:off x="8907433" y="7123176"/>
            <a:ext cx="933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1"/>
          <p:cNvSpPr txBox="1"/>
          <p:nvPr/>
        </p:nvSpPr>
        <p:spPr>
          <a:xfrm>
            <a:off x="9420285" y="7123176"/>
            <a:ext cx="93345" cy="180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1"/>
          <p:cNvSpPr/>
          <p:nvPr/>
        </p:nvSpPr>
        <p:spPr>
          <a:xfrm>
            <a:off x="5503926" y="3742944"/>
            <a:ext cx="0" cy="3206115"/>
          </a:xfrm>
          <a:custGeom>
            <a:rect b="b" l="l" r="r" t="t"/>
            <a:pathLst>
              <a:path extrusionOk="0" h="3206115" w="120000">
                <a:moveTo>
                  <a:pt x="0" y="0"/>
                </a:moveTo>
                <a:lnTo>
                  <a:pt x="0" y="3205734"/>
                </a:lnTo>
              </a:path>
            </a:pathLst>
          </a:custGeom>
          <a:noFill/>
          <a:ln cap="flat" cmpd="sng" w="9525">
            <a:solidFill>
              <a:srgbClr val="37598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1"/>
          <p:cNvSpPr/>
          <p:nvPr/>
        </p:nvSpPr>
        <p:spPr>
          <a:xfrm>
            <a:off x="5498972" y="3742944"/>
            <a:ext cx="0" cy="3216910"/>
          </a:xfrm>
          <a:custGeom>
            <a:rect b="b" l="l" r="r" t="t"/>
            <a:pathLst>
              <a:path extrusionOk="0" h="3216909" w="120000">
                <a:moveTo>
                  <a:pt x="0" y="0"/>
                </a:moveTo>
                <a:lnTo>
                  <a:pt x="0" y="3216401"/>
                </a:lnTo>
              </a:path>
            </a:pathLst>
          </a:custGeom>
          <a:noFill/>
          <a:ln cap="flat" cmpd="sng" w="9900">
            <a:solidFill>
              <a:srgbClr val="3A5E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1"/>
          <p:cNvSpPr/>
          <p:nvPr/>
        </p:nvSpPr>
        <p:spPr>
          <a:xfrm>
            <a:off x="5488685" y="3742944"/>
            <a:ext cx="0" cy="3216910"/>
          </a:xfrm>
          <a:custGeom>
            <a:rect b="b" l="l" r="r" t="t"/>
            <a:pathLst>
              <a:path extrusionOk="0" h="3216909" w="120000">
                <a:moveTo>
                  <a:pt x="0" y="0"/>
                </a:moveTo>
                <a:lnTo>
                  <a:pt x="0" y="3216402"/>
                </a:lnTo>
              </a:path>
            </a:pathLst>
          </a:custGeom>
          <a:noFill/>
          <a:ln cap="flat" cmpd="sng" w="10650">
            <a:solidFill>
              <a:srgbClr val="3D63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1"/>
          <p:cNvSpPr/>
          <p:nvPr/>
        </p:nvSpPr>
        <p:spPr>
          <a:xfrm>
            <a:off x="5462015" y="3732276"/>
            <a:ext cx="21590" cy="3237230"/>
          </a:xfrm>
          <a:custGeom>
            <a:rect b="b" l="l" r="r" t="t"/>
            <a:pathLst>
              <a:path extrusionOk="0" h="3237229" w="21589">
                <a:moveTo>
                  <a:pt x="0" y="3236976"/>
                </a:moveTo>
                <a:lnTo>
                  <a:pt x="21336" y="3236976"/>
                </a:lnTo>
                <a:lnTo>
                  <a:pt x="21336" y="0"/>
                </a:lnTo>
                <a:lnTo>
                  <a:pt x="0" y="0"/>
                </a:lnTo>
                <a:lnTo>
                  <a:pt x="0" y="3236976"/>
                </a:lnTo>
                <a:close/>
              </a:path>
            </a:pathLst>
          </a:custGeom>
          <a:solidFill>
            <a:srgbClr val="40689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1"/>
          <p:cNvSpPr/>
          <p:nvPr/>
        </p:nvSpPr>
        <p:spPr>
          <a:xfrm>
            <a:off x="5441441" y="3732276"/>
            <a:ext cx="20955" cy="3248025"/>
          </a:xfrm>
          <a:custGeom>
            <a:rect b="b" l="l" r="r" t="t"/>
            <a:pathLst>
              <a:path extrusionOk="0" h="3248025" w="20954">
                <a:moveTo>
                  <a:pt x="0" y="3247644"/>
                </a:moveTo>
                <a:lnTo>
                  <a:pt x="20574" y="3247644"/>
                </a:lnTo>
                <a:lnTo>
                  <a:pt x="20574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36D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1"/>
          <p:cNvSpPr/>
          <p:nvPr/>
        </p:nvSpPr>
        <p:spPr>
          <a:xfrm>
            <a:off x="5410200" y="3732276"/>
            <a:ext cx="31750" cy="3248025"/>
          </a:xfrm>
          <a:custGeom>
            <a:rect b="b" l="l" r="r" t="t"/>
            <a:pathLst>
              <a:path extrusionOk="0" h="3248025" w="31750">
                <a:moveTo>
                  <a:pt x="0" y="3247644"/>
                </a:moveTo>
                <a:lnTo>
                  <a:pt x="31242" y="3247644"/>
                </a:lnTo>
                <a:lnTo>
                  <a:pt x="31242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671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1"/>
          <p:cNvSpPr/>
          <p:nvPr/>
        </p:nvSpPr>
        <p:spPr>
          <a:xfrm>
            <a:off x="5378196" y="3732276"/>
            <a:ext cx="32384" cy="3248025"/>
          </a:xfrm>
          <a:custGeom>
            <a:rect b="b" l="l" r="r" t="t"/>
            <a:pathLst>
              <a:path extrusionOk="0" h="3248025" w="32385">
                <a:moveTo>
                  <a:pt x="0" y="3247644"/>
                </a:moveTo>
                <a:lnTo>
                  <a:pt x="32003" y="3247644"/>
                </a:lnTo>
                <a:lnTo>
                  <a:pt x="32003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977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1"/>
          <p:cNvSpPr/>
          <p:nvPr/>
        </p:nvSpPr>
        <p:spPr>
          <a:xfrm>
            <a:off x="5357621" y="3732276"/>
            <a:ext cx="20955" cy="3248025"/>
          </a:xfrm>
          <a:custGeom>
            <a:rect b="b" l="l" r="r" t="t"/>
            <a:pathLst>
              <a:path extrusionOk="0" h="3248025" w="20954">
                <a:moveTo>
                  <a:pt x="0" y="3247644"/>
                </a:moveTo>
                <a:lnTo>
                  <a:pt x="20574" y="3247644"/>
                </a:lnTo>
                <a:lnTo>
                  <a:pt x="20574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C7BB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1"/>
          <p:cNvSpPr/>
          <p:nvPr/>
        </p:nvSpPr>
        <p:spPr>
          <a:xfrm>
            <a:off x="5336285" y="3732276"/>
            <a:ext cx="21590" cy="3248025"/>
          </a:xfrm>
          <a:custGeom>
            <a:rect b="b" l="l" r="r" t="t"/>
            <a:pathLst>
              <a:path extrusionOk="0" h="3248025" w="21589">
                <a:moveTo>
                  <a:pt x="0" y="3247644"/>
                </a:moveTo>
                <a:lnTo>
                  <a:pt x="21336" y="3247644"/>
                </a:lnTo>
                <a:lnTo>
                  <a:pt x="21336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F82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1"/>
          <p:cNvSpPr/>
          <p:nvPr/>
        </p:nvSpPr>
        <p:spPr>
          <a:xfrm>
            <a:off x="5315711" y="3732276"/>
            <a:ext cx="20955" cy="3248025"/>
          </a:xfrm>
          <a:custGeom>
            <a:rect b="b" l="l" r="r" t="t"/>
            <a:pathLst>
              <a:path extrusionOk="0" h="3248025" w="20954">
                <a:moveTo>
                  <a:pt x="0" y="3247644"/>
                </a:moveTo>
                <a:lnTo>
                  <a:pt x="20574" y="3247644"/>
                </a:lnTo>
                <a:lnTo>
                  <a:pt x="20574" y="0"/>
                </a:lnTo>
                <a:lnTo>
                  <a:pt x="0" y="0"/>
                </a:lnTo>
                <a:lnTo>
                  <a:pt x="0" y="3247644"/>
                </a:lnTo>
                <a:close/>
              </a:path>
            </a:pathLst>
          </a:custGeom>
          <a:solidFill>
            <a:srgbClr val="4F82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1"/>
          <p:cNvSpPr/>
          <p:nvPr/>
        </p:nvSpPr>
        <p:spPr>
          <a:xfrm>
            <a:off x="5310378" y="3732276"/>
            <a:ext cx="0" cy="3237230"/>
          </a:xfrm>
          <a:custGeom>
            <a:rect b="b" l="l" r="r" t="t"/>
            <a:pathLst>
              <a:path extrusionOk="0" h="3237229" w="120000">
                <a:moveTo>
                  <a:pt x="0" y="0"/>
                </a:moveTo>
                <a:lnTo>
                  <a:pt x="0" y="3236976"/>
                </a:lnTo>
              </a:path>
            </a:pathLst>
          </a:custGeom>
          <a:noFill/>
          <a:ln cap="flat" cmpd="sng" w="10650">
            <a:solidFill>
              <a:srgbClr val="4C7B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1"/>
          <p:cNvSpPr/>
          <p:nvPr/>
        </p:nvSpPr>
        <p:spPr>
          <a:xfrm>
            <a:off x="5305044" y="3732276"/>
            <a:ext cx="0" cy="3237230"/>
          </a:xfrm>
          <a:custGeom>
            <a:rect b="b" l="l" r="r" t="t"/>
            <a:pathLst>
              <a:path extrusionOk="0" h="3237229" w="120000">
                <a:moveTo>
                  <a:pt x="0" y="0"/>
                </a:moveTo>
                <a:lnTo>
                  <a:pt x="0" y="3236976"/>
                </a:lnTo>
              </a:path>
            </a:pathLst>
          </a:custGeom>
          <a:noFill/>
          <a:ln cap="flat" cmpd="sng" w="9525">
            <a:solidFill>
              <a:srgbClr val="4977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1"/>
          <p:cNvSpPr/>
          <p:nvPr/>
        </p:nvSpPr>
        <p:spPr>
          <a:xfrm>
            <a:off x="5305044" y="6938009"/>
            <a:ext cx="199390" cy="41910"/>
          </a:xfrm>
          <a:custGeom>
            <a:rect b="b" l="l" r="r" t="t"/>
            <a:pathLst>
              <a:path extrusionOk="0" h="41909" w="199389">
                <a:moveTo>
                  <a:pt x="198882" y="0"/>
                </a:moveTo>
                <a:lnTo>
                  <a:pt x="198882" y="10668"/>
                </a:lnTo>
                <a:lnTo>
                  <a:pt x="188976" y="21336"/>
                </a:lnTo>
                <a:lnTo>
                  <a:pt x="178308" y="21336"/>
                </a:lnTo>
                <a:lnTo>
                  <a:pt x="156972" y="31242"/>
                </a:lnTo>
                <a:lnTo>
                  <a:pt x="136398" y="41910"/>
                </a:lnTo>
                <a:lnTo>
                  <a:pt x="31242" y="41910"/>
                </a:lnTo>
                <a:lnTo>
                  <a:pt x="10668" y="31242"/>
                </a:lnTo>
                <a:lnTo>
                  <a:pt x="0" y="31242"/>
                </a:lnTo>
                <a:lnTo>
                  <a:pt x="0" y="21336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1"/>
          <p:cNvSpPr/>
          <p:nvPr/>
        </p:nvSpPr>
        <p:spPr>
          <a:xfrm>
            <a:off x="5305044" y="3732276"/>
            <a:ext cx="199390" cy="10795"/>
          </a:xfrm>
          <a:custGeom>
            <a:rect b="b" l="l" r="r" t="t"/>
            <a:pathLst>
              <a:path extrusionOk="0" h="10795" w="199389">
                <a:moveTo>
                  <a:pt x="198882" y="10667"/>
                </a:moveTo>
                <a:lnTo>
                  <a:pt x="178308" y="10667"/>
                </a:lnTo>
                <a:lnTo>
                  <a:pt x="156972" y="0"/>
                </a:lnTo>
                <a:lnTo>
                  <a:pt x="0" y="0"/>
                </a:lnTo>
                <a:lnTo>
                  <a:pt x="0" y="10667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31"/>
          <p:cNvSpPr/>
          <p:nvPr/>
        </p:nvSpPr>
        <p:spPr>
          <a:xfrm>
            <a:off x="5503926" y="3742944"/>
            <a:ext cx="0" cy="3195320"/>
          </a:xfrm>
          <a:custGeom>
            <a:rect b="b" l="l" r="r" t="t"/>
            <a:pathLst>
              <a:path extrusionOk="0" h="3195320" w="120000">
                <a:moveTo>
                  <a:pt x="0" y="3195066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1"/>
          <p:cNvSpPr/>
          <p:nvPr/>
        </p:nvSpPr>
        <p:spPr>
          <a:xfrm>
            <a:off x="5305044" y="3742944"/>
            <a:ext cx="0" cy="3216910"/>
          </a:xfrm>
          <a:custGeom>
            <a:rect b="b" l="l" r="r" t="t"/>
            <a:pathLst>
              <a:path extrusionOk="0" h="3216909" w="120000">
                <a:moveTo>
                  <a:pt x="0" y="3216402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1"/>
          <p:cNvSpPr txBox="1"/>
          <p:nvPr/>
        </p:nvSpPr>
        <p:spPr>
          <a:xfrm>
            <a:off x="5355590" y="3543046"/>
            <a:ext cx="88265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1"/>
          <p:cNvSpPr/>
          <p:nvPr/>
        </p:nvSpPr>
        <p:spPr>
          <a:xfrm>
            <a:off x="5996559" y="6309359"/>
            <a:ext cx="0" cy="650240"/>
          </a:xfrm>
          <a:custGeom>
            <a:rect b="b" l="l" r="r" t="t"/>
            <a:pathLst>
              <a:path extrusionOk="0" h="650240" w="120000">
                <a:moveTo>
                  <a:pt x="0" y="0"/>
                </a:moveTo>
                <a:lnTo>
                  <a:pt x="0" y="649986"/>
                </a:lnTo>
              </a:path>
            </a:pathLst>
          </a:custGeom>
          <a:noFill/>
          <a:ln cap="flat" cmpd="sng" w="20550">
            <a:solidFill>
              <a:srgbClr val="A344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1"/>
          <p:cNvSpPr/>
          <p:nvPr/>
        </p:nvSpPr>
        <p:spPr>
          <a:xfrm>
            <a:off x="5944361" y="6320028"/>
            <a:ext cx="41910" cy="660400"/>
          </a:xfrm>
          <a:custGeom>
            <a:rect b="b" l="l" r="r" t="t"/>
            <a:pathLst>
              <a:path extrusionOk="0" h="660400" w="41910">
                <a:moveTo>
                  <a:pt x="41910" y="639318"/>
                </a:moveTo>
                <a:lnTo>
                  <a:pt x="41910" y="0"/>
                </a:lnTo>
                <a:lnTo>
                  <a:pt x="0" y="10668"/>
                </a:lnTo>
                <a:lnTo>
                  <a:pt x="0" y="659892"/>
                </a:lnTo>
                <a:lnTo>
                  <a:pt x="41910" y="639318"/>
                </a:lnTo>
                <a:close/>
              </a:path>
            </a:pathLst>
          </a:custGeom>
          <a:solidFill>
            <a:srgbClr val="AD48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1"/>
          <p:cNvSpPr/>
          <p:nvPr/>
        </p:nvSpPr>
        <p:spPr>
          <a:xfrm>
            <a:off x="5881115" y="6330696"/>
            <a:ext cx="63500" cy="649605"/>
          </a:xfrm>
          <a:custGeom>
            <a:rect b="b" l="l" r="r" t="t"/>
            <a:pathLst>
              <a:path extrusionOk="0" h="649604" w="63500">
                <a:moveTo>
                  <a:pt x="0" y="0"/>
                </a:moveTo>
                <a:lnTo>
                  <a:pt x="0" y="649224"/>
                </a:lnTo>
                <a:lnTo>
                  <a:pt x="63246" y="649224"/>
                </a:lnTo>
                <a:lnTo>
                  <a:pt x="63246" y="0"/>
                </a:lnTo>
                <a:lnTo>
                  <a:pt x="0" y="0"/>
                </a:lnTo>
                <a:close/>
              </a:path>
            </a:pathLst>
          </a:custGeom>
          <a:solidFill>
            <a:srgbClr val="B64C4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1"/>
          <p:cNvSpPr/>
          <p:nvPr/>
        </p:nvSpPr>
        <p:spPr>
          <a:xfrm>
            <a:off x="5860160" y="6330696"/>
            <a:ext cx="0" cy="649605"/>
          </a:xfrm>
          <a:custGeom>
            <a:rect b="b" l="l" r="r" t="t"/>
            <a:pathLst>
              <a:path extrusionOk="0" h="649604" w="120000">
                <a:moveTo>
                  <a:pt x="0" y="0"/>
                </a:moveTo>
                <a:lnTo>
                  <a:pt x="0" y="649224"/>
                </a:lnTo>
              </a:path>
            </a:pathLst>
          </a:custGeom>
          <a:noFill/>
          <a:ln cap="flat" cmpd="sng" w="419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1"/>
          <p:cNvSpPr/>
          <p:nvPr/>
        </p:nvSpPr>
        <p:spPr>
          <a:xfrm>
            <a:off x="5807964" y="6320028"/>
            <a:ext cx="31750" cy="660400"/>
          </a:xfrm>
          <a:custGeom>
            <a:rect b="b" l="l" r="r" t="t"/>
            <a:pathLst>
              <a:path extrusionOk="0" h="660400" w="31750">
                <a:moveTo>
                  <a:pt x="31241" y="659892"/>
                </a:moveTo>
                <a:lnTo>
                  <a:pt x="31241" y="10668"/>
                </a:lnTo>
                <a:lnTo>
                  <a:pt x="0" y="0"/>
                </a:lnTo>
                <a:lnTo>
                  <a:pt x="0" y="649224"/>
                </a:lnTo>
                <a:lnTo>
                  <a:pt x="31241" y="659892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1"/>
          <p:cNvSpPr/>
          <p:nvPr/>
        </p:nvSpPr>
        <p:spPr>
          <a:xfrm>
            <a:off x="5807964" y="6309359"/>
            <a:ext cx="0" cy="660400"/>
          </a:xfrm>
          <a:custGeom>
            <a:rect b="b" l="l" r="r" t="t"/>
            <a:pathLst>
              <a:path extrusionOk="0" h="660400" w="120000">
                <a:moveTo>
                  <a:pt x="0" y="0"/>
                </a:moveTo>
                <a:lnTo>
                  <a:pt x="0" y="659892"/>
                </a:lnTo>
              </a:path>
            </a:pathLst>
          </a:custGeom>
          <a:noFill/>
          <a:ln cap="flat" cmpd="sng" w="9525">
            <a:solidFill>
              <a:srgbClr val="B64C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1"/>
          <p:cNvSpPr/>
          <p:nvPr/>
        </p:nvSpPr>
        <p:spPr>
          <a:xfrm>
            <a:off x="5807964" y="6288785"/>
            <a:ext cx="199390" cy="41910"/>
          </a:xfrm>
          <a:custGeom>
            <a:rect b="b" l="l" r="r" t="t"/>
            <a:pathLst>
              <a:path extrusionOk="0" h="41910" w="199389">
                <a:moveTo>
                  <a:pt x="198882" y="20573"/>
                </a:moveTo>
                <a:lnTo>
                  <a:pt x="198882" y="10667"/>
                </a:lnTo>
                <a:lnTo>
                  <a:pt x="167640" y="0"/>
                </a:lnTo>
                <a:lnTo>
                  <a:pt x="63246" y="0"/>
                </a:lnTo>
                <a:lnTo>
                  <a:pt x="21336" y="10668"/>
                </a:lnTo>
                <a:lnTo>
                  <a:pt x="0" y="20574"/>
                </a:lnTo>
                <a:lnTo>
                  <a:pt x="0" y="31242"/>
                </a:lnTo>
                <a:lnTo>
                  <a:pt x="31242" y="41910"/>
                </a:lnTo>
                <a:lnTo>
                  <a:pt x="136398" y="41910"/>
                </a:lnTo>
                <a:lnTo>
                  <a:pt x="178308" y="31241"/>
                </a:lnTo>
                <a:lnTo>
                  <a:pt x="198882" y="20573"/>
                </a:lnTo>
                <a:close/>
              </a:path>
            </a:pathLst>
          </a:custGeom>
          <a:solidFill>
            <a:srgbClr val="903C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1"/>
          <p:cNvSpPr/>
          <p:nvPr/>
        </p:nvSpPr>
        <p:spPr>
          <a:xfrm>
            <a:off x="5807964" y="6948678"/>
            <a:ext cx="199390" cy="31750"/>
          </a:xfrm>
          <a:custGeom>
            <a:rect b="b" l="l" r="r" t="t"/>
            <a:pathLst>
              <a:path extrusionOk="0" h="31750" w="199389">
                <a:moveTo>
                  <a:pt x="198882" y="0"/>
                </a:moveTo>
                <a:lnTo>
                  <a:pt x="178308" y="10668"/>
                </a:lnTo>
                <a:lnTo>
                  <a:pt x="136398" y="31242"/>
                </a:lnTo>
                <a:lnTo>
                  <a:pt x="31242" y="31242"/>
                </a:lnTo>
                <a:lnTo>
                  <a:pt x="0" y="20574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1"/>
          <p:cNvSpPr/>
          <p:nvPr/>
        </p:nvSpPr>
        <p:spPr>
          <a:xfrm>
            <a:off x="5807964" y="6288785"/>
            <a:ext cx="199390" cy="41910"/>
          </a:xfrm>
          <a:custGeom>
            <a:rect b="b" l="l" r="r" t="t"/>
            <a:pathLst>
              <a:path extrusionOk="0" h="41910" w="199389">
                <a:moveTo>
                  <a:pt x="115062" y="0"/>
                </a:moveTo>
                <a:lnTo>
                  <a:pt x="167640" y="0"/>
                </a:lnTo>
                <a:lnTo>
                  <a:pt x="198882" y="10668"/>
                </a:lnTo>
                <a:lnTo>
                  <a:pt x="198882" y="20574"/>
                </a:lnTo>
                <a:lnTo>
                  <a:pt x="178308" y="31242"/>
                </a:lnTo>
                <a:lnTo>
                  <a:pt x="136398" y="41910"/>
                </a:lnTo>
                <a:lnTo>
                  <a:pt x="31242" y="41910"/>
                </a:lnTo>
                <a:lnTo>
                  <a:pt x="0" y="31242"/>
                </a:lnTo>
                <a:lnTo>
                  <a:pt x="0" y="20574"/>
                </a:lnTo>
                <a:lnTo>
                  <a:pt x="21336" y="10668"/>
                </a:lnTo>
                <a:lnTo>
                  <a:pt x="63246" y="0"/>
                </a:lnTo>
                <a:lnTo>
                  <a:pt x="115062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1"/>
          <p:cNvSpPr/>
          <p:nvPr/>
        </p:nvSpPr>
        <p:spPr>
          <a:xfrm>
            <a:off x="6006846" y="6309359"/>
            <a:ext cx="0" cy="639445"/>
          </a:xfrm>
          <a:custGeom>
            <a:rect b="b" l="l" r="r" t="t"/>
            <a:pathLst>
              <a:path extrusionOk="0" h="639445" w="120000">
                <a:moveTo>
                  <a:pt x="0" y="639318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1"/>
          <p:cNvSpPr/>
          <p:nvPr/>
        </p:nvSpPr>
        <p:spPr>
          <a:xfrm>
            <a:off x="5807964" y="6309359"/>
            <a:ext cx="0" cy="639445"/>
          </a:xfrm>
          <a:custGeom>
            <a:rect b="b" l="l" r="r" t="t"/>
            <a:pathLst>
              <a:path extrusionOk="0" h="639445" w="120000">
                <a:moveTo>
                  <a:pt x="0" y="639318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1"/>
          <p:cNvSpPr txBox="1"/>
          <p:nvPr/>
        </p:nvSpPr>
        <p:spPr>
          <a:xfrm>
            <a:off x="5858509" y="6110223"/>
            <a:ext cx="88265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1"/>
          <p:cNvSpPr/>
          <p:nvPr/>
        </p:nvSpPr>
        <p:spPr>
          <a:xfrm>
            <a:off x="6488810" y="2454401"/>
            <a:ext cx="0" cy="4505325"/>
          </a:xfrm>
          <a:custGeom>
            <a:rect b="b" l="l" r="r" t="t"/>
            <a:pathLst>
              <a:path extrusionOk="0" h="4505325" w="120000">
                <a:moveTo>
                  <a:pt x="0" y="0"/>
                </a:moveTo>
                <a:lnTo>
                  <a:pt x="0" y="4504944"/>
                </a:lnTo>
              </a:path>
            </a:pathLst>
          </a:custGeom>
          <a:noFill/>
          <a:ln cap="flat" cmpd="sng" w="20550">
            <a:solidFill>
              <a:srgbClr val="0000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1"/>
          <p:cNvSpPr/>
          <p:nvPr/>
        </p:nvSpPr>
        <p:spPr>
          <a:xfrm>
            <a:off x="6447282" y="2433066"/>
            <a:ext cx="31750" cy="4547235"/>
          </a:xfrm>
          <a:custGeom>
            <a:rect b="b" l="l" r="r" t="t"/>
            <a:pathLst>
              <a:path extrusionOk="0" h="4547234" w="31750">
                <a:moveTo>
                  <a:pt x="31242" y="4526280"/>
                </a:moveTo>
                <a:lnTo>
                  <a:pt x="31242" y="21335"/>
                </a:lnTo>
                <a:lnTo>
                  <a:pt x="0" y="0"/>
                </a:lnTo>
                <a:lnTo>
                  <a:pt x="0" y="4546854"/>
                </a:lnTo>
                <a:lnTo>
                  <a:pt x="31242" y="4526280"/>
                </a:lnTo>
                <a:close/>
              </a:path>
            </a:pathLst>
          </a:custGeom>
          <a:solidFill>
            <a:srgbClr val="0000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1"/>
          <p:cNvSpPr/>
          <p:nvPr/>
        </p:nvSpPr>
        <p:spPr>
          <a:xfrm>
            <a:off x="6394703" y="2433066"/>
            <a:ext cx="52705" cy="4547235"/>
          </a:xfrm>
          <a:custGeom>
            <a:rect b="b" l="l" r="r" t="t"/>
            <a:pathLst>
              <a:path extrusionOk="0" h="4547234" w="52704">
                <a:moveTo>
                  <a:pt x="0" y="4546854"/>
                </a:moveTo>
                <a:lnTo>
                  <a:pt x="52578" y="4546854"/>
                </a:lnTo>
                <a:lnTo>
                  <a:pt x="52578" y="0"/>
                </a:lnTo>
                <a:lnTo>
                  <a:pt x="0" y="0"/>
                </a:lnTo>
                <a:lnTo>
                  <a:pt x="0" y="4546854"/>
                </a:lnTo>
                <a:close/>
              </a:path>
            </a:pathLst>
          </a:custGeom>
          <a:solidFill>
            <a:srgbClr val="000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1"/>
          <p:cNvSpPr/>
          <p:nvPr/>
        </p:nvSpPr>
        <p:spPr>
          <a:xfrm>
            <a:off x="6342126" y="2433066"/>
            <a:ext cx="52705" cy="4547235"/>
          </a:xfrm>
          <a:custGeom>
            <a:rect b="b" l="l" r="r" t="t"/>
            <a:pathLst>
              <a:path extrusionOk="0" h="4547234" w="52704">
                <a:moveTo>
                  <a:pt x="0" y="4546854"/>
                </a:moveTo>
                <a:lnTo>
                  <a:pt x="52578" y="4546854"/>
                </a:lnTo>
                <a:lnTo>
                  <a:pt x="52578" y="0"/>
                </a:lnTo>
                <a:lnTo>
                  <a:pt x="0" y="0"/>
                </a:lnTo>
                <a:lnTo>
                  <a:pt x="0" y="454685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1"/>
          <p:cNvSpPr/>
          <p:nvPr/>
        </p:nvSpPr>
        <p:spPr>
          <a:xfrm>
            <a:off x="6310884" y="2433066"/>
            <a:ext cx="31750" cy="4547235"/>
          </a:xfrm>
          <a:custGeom>
            <a:rect b="b" l="l" r="r" t="t"/>
            <a:pathLst>
              <a:path extrusionOk="0" h="4547234" w="31750">
                <a:moveTo>
                  <a:pt x="31242" y="4546854"/>
                </a:moveTo>
                <a:lnTo>
                  <a:pt x="31242" y="0"/>
                </a:lnTo>
                <a:lnTo>
                  <a:pt x="0" y="10667"/>
                </a:lnTo>
                <a:lnTo>
                  <a:pt x="0" y="4536186"/>
                </a:lnTo>
                <a:lnTo>
                  <a:pt x="31242" y="454685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1"/>
          <p:cNvSpPr/>
          <p:nvPr/>
        </p:nvSpPr>
        <p:spPr>
          <a:xfrm>
            <a:off x="6305550" y="2443733"/>
            <a:ext cx="0" cy="4525645"/>
          </a:xfrm>
          <a:custGeom>
            <a:rect b="b" l="l" r="r" t="t"/>
            <a:pathLst>
              <a:path extrusionOk="0" h="4525645" w="120000">
                <a:moveTo>
                  <a:pt x="0" y="0"/>
                </a:moveTo>
                <a:lnTo>
                  <a:pt x="0" y="4525518"/>
                </a:lnTo>
              </a:path>
            </a:pathLst>
          </a:custGeom>
          <a:noFill/>
          <a:ln cap="flat" cmpd="sng" w="10650">
            <a:solidFill>
              <a:srgbClr val="000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1"/>
          <p:cNvSpPr/>
          <p:nvPr/>
        </p:nvSpPr>
        <p:spPr>
          <a:xfrm>
            <a:off x="6300215" y="6948678"/>
            <a:ext cx="199390" cy="31750"/>
          </a:xfrm>
          <a:custGeom>
            <a:rect b="b" l="l" r="r" t="t"/>
            <a:pathLst>
              <a:path extrusionOk="0" h="31750" w="199389">
                <a:moveTo>
                  <a:pt x="198882" y="0"/>
                </a:moveTo>
                <a:lnTo>
                  <a:pt x="178308" y="10668"/>
                </a:lnTo>
                <a:lnTo>
                  <a:pt x="147066" y="31242"/>
                </a:lnTo>
                <a:lnTo>
                  <a:pt x="41910" y="31242"/>
                </a:lnTo>
                <a:lnTo>
                  <a:pt x="10668" y="20574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1"/>
          <p:cNvSpPr/>
          <p:nvPr/>
        </p:nvSpPr>
        <p:spPr>
          <a:xfrm>
            <a:off x="6300215" y="2433066"/>
            <a:ext cx="199390" cy="32384"/>
          </a:xfrm>
          <a:custGeom>
            <a:rect b="b" l="l" r="r" t="t"/>
            <a:pathLst>
              <a:path extrusionOk="0" h="32385" w="199389">
                <a:moveTo>
                  <a:pt x="198882" y="32003"/>
                </a:moveTo>
                <a:lnTo>
                  <a:pt x="178308" y="21335"/>
                </a:lnTo>
                <a:lnTo>
                  <a:pt x="147066" y="0"/>
                </a:lnTo>
                <a:lnTo>
                  <a:pt x="41910" y="0"/>
                </a:lnTo>
                <a:lnTo>
                  <a:pt x="10668" y="10667"/>
                </a:lnTo>
                <a:lnTo>
                  <a:pt x="0" y="32003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1"/>
          <p:cNvSpPr/>
          <p:nvPr/>
        </p:nvSpPr>
        <p:spPr>
          <a:xfrm>
            <a:off x="6499097" y="2465070"/>
            <a:ext cx="0" cy="4483735"/>
          </a:xfrm>
          <a:custGeom>
            <a:rect b="b" l="l" r="r" t="t"/>
            <a:pathLst>
              <a:path extrusionOk="0" h="4483734" w="120000">
                <a:moveTo>
                  <a:pt x="0" y="4483608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6300215" y="2465070"/>
            <a:ext cx="0" cy="4483735"/>
          </a:xfrm>
          <a:custGeom>
            <a:rect b="b" l="l" r="r" t="t"/>
            <a:pathLst>
              <a:path extrusionOk="0" h="4483734" w="120000">
                <a:moveTo>
                  <a:pt x="0" y="4483608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1"/>
          <p:cNvSpPr txBox="1"/>
          <p:nvPr/>
        </p:nvSpPr>
        <p:spPr>
          <a:xfrm>
            <a:off x="6350761" y="2265171"/>
            <a:ext cx="88265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1"/>
          <p:cNvSpPr/>
          <p:nvPr/>
        </p:nvSpPr>
        <p:spPr>
          <a:xfrm>
            <a:off x="9474707" y="5031485"/>
            <a:ext cx="20955" cy="1948814"/>
          </a:xfrm>
          <a:custGeom>
            <a:rect b="b" l="l" r="r" t="t"/>
            <a:pathLst>
              <a:path extrusionOk="0" h="1948815" w="20954">
                <a:moveTo>
                  <a:pt x="0" y="1948434"/>
                </a:moveTo>
                <a:lnTo>
                  <a:pt x="20573" y="1948434"/>
                </a:lnTo>
                <a:lnTo>
                  <a:pt x="20573" y="0"/>
                </a:lnTo>
                <a:lnTo>
                  <a:pt x="0" y="0"/>
                </a:lnTo>
                <a:lnTo>
                  <a:pt x="0" y="1948434"/>
                </a:lnTo>
                <a:close/>
              </a:path>
            </a:pathLst>
          </a:custGeom>
          <a:solidFill>
            <a:srgbClr val="E5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1"/>
          <p:cNvSpPr/>
          <p:nvPr/>
        </p:nvSpPr>
        <p:spPr>
          <a:xfrm>
            <a:off x="9422130" y="5031485"/>
            <a:ext cx="52705" cy="1948814"/>
          </a:xfrm>
          <a:custGeom>
            <a:rect b="b" l="l" r="r" t="t"/>
            <a:pathLst>
              <a:path extrusionOk="0" h="1948815" w="52704">
                <a:moveTo>
                  <a:pt x="0" y="1948434"/>
                </a:moveTo>
                <a:lnTo>
                  <a:pt x="52577" y="1948434"/>
                </a:lnTo>
                <a:lnTo>
                  <a:pt x="52577" y="0"/>
                </a:lnTo>
                <a:lnTo>
                  <a:pt x="0" y="0"/>
                </a:lnTo>
                <a:lnTo>
                  <a:pt x="0" y="1948434"/>
                </a:lnTo>
                <a:close/>
              </a:path>
            </a:pathLst>
          </a:custGeom>
          <a:solidFill>
            <a:srgbClr val="F2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1"/>
          <p:cNvSpPr/>
          <p:nvPr/>
        </p:nvSpPr>
        <p:spPr>
          <a:xfrm>
            <a:off x="9369552" y="5031485"/>
            <a:ext cx="52705" cy="1948814"/>
          </a:xfrm>
          <a:custGeom>
            <a:rect b="b" l="l" r="r" t="t"/>
            <a:pathLst>
              <a:path extrusionOk="0" h="1948815" w="52704">
                <a:moveTo>
                  <a:pt x="0" y="1948434"/>
                </a:moveTo>
                <a:lnTo>
                  <a:pt x="52577" y="1948434"/>
                </a:lnTo>
                <a:lnTo>
                  <a:pt x="52577" y="0"/>
                </a:lnTo>
                <a:lnTo>
                  <a:pt x="0" y="0"/>
                </a:lnTo>
                <a:lnTo>
                  <a:pt x="0" y="194843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1"/>
          <p:cNvSpPr/>
          <p:nvPr/>
        </p:nvSpPr>
        <p:spPr>
          <a:xfrm>
            <a:off x="9327642" y="5031485"/>
            <a:ext cx="41910" cy="1948814"/>
          </a:xfrm>
          <a:custGeom>
            <a:rect b="b" l="l" r="r" t="t"/>
            <a:pathLst>
              <a:path extrusionOk="0" h="1948815" w="41909">
                <a:moveTo>
                  <a:pt x="41909" y="1948433"/>
                </a:moveTo>
                <a:lnTo>
                  <a:pt x="41909" y="0"/>
                </a:lnTo>
                <a:lnTo>
                  <a:pt x="0" y="0"/>
                </a:lnTo>
                <a:lnTo>
                  <a:pt x="0" y="1937765"/>
                </a:lnTo>
                <a:lnTo>
                  <a:pt x="41909" y="194843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9296400" y="5031485"/>
            <a:ext cx="31750" cy="1938020"/>
          </a:xfrm>
          <a:custGeom>
            <a:rect b="b" l="l" r="r" t="t"/>
            <a:pathLst>
              <a:path extrusionOk="0" h="1938020" w="31750">
                <a:moveTo>
                  <a:pt x="31242" y="1937766"/>
                </a:moveTo>
                <a:lnTo>
                  <a:pt x="31242" y="0"/>
                </a:lnTo>
                <a:lnTo>
                  <a:pt x="0" y="0"/>
                </a:lnTo>
                <a:lnTo>
                  <a:pt x="0" y="1917192"/>
                </a:lnTo>
                <a:lnTo>
                  <a:pt x="31242" y="1937766"/>
                </a:lnTo>
                <a:close/>
              </a:path>
            </a:pathLst>
          </a:custGeom>
          <a:solidFill>
            <a:srgbClr val="F2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1"/>
          <p:cNvSpPr/>
          <p:nvPr/>
        </p:nvSpPr>
        <p:spPr>
          <a:xfrm>
            <a:off x="9296400" y="5031485"/>
            <a:ext cx="0" cy="1917700"/>
          </a:xfrm>
          <a:custGeom>
            <a:rect b="b" l="l" r="r" t="t"/>
            <a:pathLst>
              <a:path extrusionOk="0" h="1917700" w="120000">
                <a:moveTo>
                  <a:pt x="0" y="0"/>
                </a:moveTo>
                <a:lnTo>
                  <a:pt x="0" y="1917192"/>
                </a:lnTo>
              </a:path>
            </a:pathLst>
          </a:custGeom>
          <a:noFill/>
          <a:ln cap="flat" cmpd="sng" w="9525">
            <a:solidFill>
              <a:srgbClr val="E5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1"/>
          <p:cNvSpPr/>
          <p:nvPr/>
        </p:nvSpPr>
        <p:spPr>
          <a:xfrm>
            <a:off x="9296400" y="5026152"/>
            <a:ext cx="199390" cy="0"/>
          </a:xfrm>
          <a:custGeom>
            <a:rect b="b" l="l" r="r" t="t"/>
            <a:pathLst>
              <a:path extrusionOk="0" h="120000" w="199390">
                <a:moveTo>
                  <a:pt x="0" y="0"/>
                </a:moveTo>
                <a:lnTo>
                  <a:pt x="198881" y="0"/>
                </a:lnTo>
              </a:path>
            </a:pathLst>
          </a:custGeom>
          <a:noFill/>
          <a:ln cap="flat" cmpd="sng" w="10650">
            <a:solidFill>
              <a:srgbClr val="B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1"/>
          <p:cNvSpPr/>
          <p:nvPr/>
        </p:nvSpPr>
        <p:spPr>
          <a:xfrm>
            <a:off x="9296400" y="6938009"/>
            <a:ext cx="199390" cy="41910"/>
          </a:xfrm>
          <a:custGeom>
            <a:rect b="b" l="l" r="r" t="t"/>
            <a:pathLst>
              <a:path extrusionOk="0" h="41909" w="199390">
                <a:moveTo>
                  <a:pt x="198881" y="21335"/>
                </a:moveTo>
                <a:lnTo>
                  <a:pt x="178307" y="41909"/>
                </a:lnTo>
                <a:lnTo>
                  <a:pt x="73151" y="41909"/>
                </a:lnTo>
                <a:lnTo>
                  <a:pt x="31241" y="31241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1"/>
          <p:cNvSpPr/>
          <p:nvPr/>
        </p:nvSpPr>
        <p:spPr>
          <a:xfrm>
            <a:off x="9296400" y="5020817"/>
            <a:ext cx="199390" cy="10795"/>
          </a:xfrm>
          <a:custGeom>
            <a:rect b="b" l="l" r="r" t="t"/>
            <a:pathLst>
              <a:path extrusionOk="0" h="10795" w="199390">
                <a:moveTo>
                  <a:pt x="73151" y="0"/>
                </a:moveTo>
                <a:lnTo>
                  <a:pt x="167639" y="0"/>
                </a:lnTo>
                <a:lnTo>
                  <a:pt x="198881" y="10667"/>
                </a:lnTo>
                <a:lnTo>
                  <a:pt x="0" y="10668"/>
                </a:lnTo>
                <a:lnTo>
                  <a:pt x="21335" y="0"/>
                </a:lnTo>
                <a:lnTo>
                  <a:pt x="73151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1"/>
          <p:cNvSpPr/>
          <p:nvPr/>
        </p:nvSpPr>
        <p:spPr>
          <a:xfrm>
            <a:off x="9495281" y="5031485"/>
            <a:ext cx="0" cy="1927860"/>
          </a:xfrm>
          <a:custGeom>
            <a:rect b="b" l="l" r="r" t="t"/>
            <a:pathLst>
              <a:path extrusionOk="0" h="1927859" w="120000">
                <a:moveTo>
                  <a:pt x="0" y="1927860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1"/>
          <p:cNvSpPr/>
          <p:nvPr/>
        </p:nvSpPr>
        <p:spPr>
          <a:xfrm>
            <a:off x="9296400" y="5031485"/>
            <a:ext cx="0" cy="1906905"/>
          </a:xfrm>
          <a:custGeom>
            <a:rect b="b" l="l" r="r" t="t"/>
            <a:pathLst>
              <a:path extrusionOk="0" h="1906904" w="120000">
                <a:moveTo>
                  <a:pt x="0" y="1906524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1"/>
          <p:cNvSpPr txBox="1"/>
          <p:nvPr/>
        </p:nvSpPr>
        <p:spPr>
          <a:xfrm>
            <a:off x="9346945" y="4821682"/>
            <a:ext cx="88265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1"/>
          <p:cNvSpPr/>
          <p:nvPr/>
        </p:nvSpPr>
        <p:spPr>
          <a:xfrm>
            <a:off x="8992361" y="4382261"/>
            <a:ext cx="0" cy="2577465"/>
          </a:xfrm>
          <a:custGeom>
            <a:rect b="b" l="l" r="r" t="t"/>
            <a:pathLst>
              <a:path extrusionOk="0" h="2577465" w="120000">
                <a:moveTo>
                  <a:pt x="0" y="0"/>
                </a:moveTo>
                <a:lnTo>
                  <a:pt x="0" y="2577084"/>
                </a:lnTo>
              </a:path>
            </a:pathLst>
          </a:custGeom>
          <a:noFill/>
          <a:ln cap="flat" cmpd="sng" w="9525">
            <a:solidFill>
              <a:srgbClr val="ADA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1"/>
          <p:cNvSpPr/>
          <p:nvPr/>
        </p:nvSpPr>
        <p:spPr>
          <a:xfrm>
            <a:off x="8961119" y="4382261"/>
            <a:ext cx="31750" cy="2597785"/>
          </a:xfrm>
          <a:custGeom>
            <a:rect b="b" l="l" r="r" t="t"/>
            <a:pathLst>
              <a:path extrusionOk="0" h="2597784" w="31750">
                <a:moveTo>
                  <a:pt x="31242" y="2577083"/>
                </a:moveTo>
                <a:lnTo>
                  <a:pt x="31242" y="0"/>
                </a:lnTo>
                <a:lnTo>
                  <a:pt x="0" y="0"/>
                </a:lnTo>
                <a:lnTo>
                  <a:pt x="0" y="2597657"/>
                </a:lnTo>
                <a:lnTo>
                  <a:pt x="31242" y="2577083"/>
                </a:lnTo>
                <a:close/>
              </a:path>
            </a:pathLst>
          </a:custGeom>
          <a:solidFill>
            <a:srgbClr val="B8B8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1"/>
          <p:cNvSpPr/>
          <p:nvPr/>
        </p:nvSpPr>
        <p:spPr>
          <a:xfrm>
            <a:off x="8919209" y="4382261"/>
            <a:ext cx="41910" cy="2597785"/>
          </a:xfrm>
          <a:custGeom>
            <a:rect b="b" l="l" r="r" t="t"/>
            <a:pathLst>
              <a:path extrusionOk="0" h="2597784" w="41909">
                <a:moveTo>
                  <a:pt x="0" y="2597658"/>
                </a:moveTo>
                <a:lnTo>
                  <a:pt x="41909" y="2597658"/>
                </a:lnTo>
                <a:lnTo>
                  <a:pt x="41909" y="0"/>
                </a:lnTo>
                <a:lnTo>
                  <a:pt x="0" y="0"/>
                </a:lnTo>
                <a:lnTo>
                  <a:pt x="0" y="2597658"/>
                </a:lnTo>
                <a:close/>
              </a:path>
            </a:pathLst>
          </a:custGeom>
          <a:solidFill>
            <a:srgbClr val="C2C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1"/>
          <p:cNvSpPr/>
          <p:nvPr/>
        </p:nvSpPr>
        <p:spPr>
          <a:xfrm>
            <a:off x="8867393" y="4382261"/>
            <a:ext cx="52069" cy="2597785"/>
          </a:xfrm>
          <a:custGeom>
            <a:rect b="b" l="l" r="r" t="t"/>
            <a:pathLst>
              <a:path extrusionOk="0" h="2597784" w="52070">
                <a:moveTo>
                  <a:pt x="0" y="2597658"/>
                </a:moveTo>
                <a:lnTo>
                  <a:pt x="51815" y="2597658"/>
                </a:lnTo>
                <a:lnTo>
                  <a:pt x="51815" y="0"/>
                </a:lnTo>
                <a:lnTo>
                  <a:pt x="0" y="0"/>
                </a:lnTo>
                <a:lnTo>
                  <a:pt x="0" y="2597658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1"/>
          <p:cNvSpPr/>
          <p:nvPr/>
        </p:nvSpPr>
        <p:spPr>
          <a:xfrm>
            <a:off x="8825483" y="4382261"/>
            <a:ext cx="41910" cy="2597785"/>
          </a:xfrm>
          <a:custGeom>
            <a:rect b="b" l="l" r="r" t="t"/>
            <a:pathLst>
              <a:path extrusionOk="0" h="2597784" w="41909">
                <a:moveTo>
                  <a:pt x="41910" y="2597657"/>
                </a:moveTo>
                <a:lnTo>
                  <a:pt x="41910" y="0"/>
                </a:lnTo>
                <a:lnTo>
                  <a:pt x="0" y="0"/>
                </a:lnTo>
                <a:lnTo>
                  <a:pt x="0" y="2586989"/>
                </a:lnTo>
                <a:lnTo>
                  <a:pt x="41910" y="2597657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1"/>
          <p:cNvSpPr/>
          <p:nvPr/>
        </p:nvSpPr>
        <p:spPr>
          <a:xfrm>
            <a:off x="8793480" y="4382261"/>
            <a:ext cx="32384" cy="2586990"/>
          </a:xfrm>
          <a:custGeom>
            <a:rect b="b" l="l" r="r" t="t"/>
            <a:pathLst>
              <a:path extrusionOk="0" h="2586990" w="32384">
                <a:moveTo>
                  <a:pt x="32003" y="2586990"/>
                </a:moveTo>
                <a:lnTo>
                  <a:pt x="32003" y="0"/>
                </a:lnTo>
                <a:lnTo>
                  <a:pt x="0" y="0"/>
                </a:lnTo>
                <a:lnTo>
                  <a:pt x="0" y="2566416"/>
                </a:lnTo>
                <a:lnTo>
                  <a:pt x="32003" y="2586990"/>
                </a:lnTo>
                <a:close/>
              </a:path>
            </a:pathLst>
          </a:custGeom>
          <a:solidFill>
            <a:srgbClr val="C2C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1"/>
          <p:cNvSpPr/>
          <p:nvPr/>
        </p:nvSpPr>
        <p:spPr>
          <a:xfrm>
            <a:off x="8793480" y="6948678"/>
            <a:ext cx="199390" cy="31750"/>
          </a:xfrm>
          <a:custGeom>
            <a:rect b="b" l="l" r="r" t="t"/>
            <a:pathLst>
              <a:path extrusionOk="0" h="31750" w="199390">
                <a:moveTo>
                  <a:pt x="198881" y="0"/>
                </a:moveTo>
                <a:lnTo>
                  <a:pt x="198881" y="10668"/>
                </a:lnTo>
                <a:lnTo>
                  <a:pt x="167639" y="31242"/>
                </a:lnTo>
                <a:lnTo>
                  <a:pt x="73913" y="31242"/>
                </a:lnTo>
                <a:lnTo>
                  <a:pt x="32003" y="20574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1"/>
          <p:cNvSpPr/>
          <p:nvPr/>
        </p:nvSpPr>
        <p:spPr>
          <a:xfrm>
            <a:off x="8793480" y="4382261"/>
            <a:ext cx="199390" cy="0"/>
          </a:xfrm>
          <a:custGeom>
            <a:rect b="b" l="l" r="r" t="t"/>
            <a:pathLst>
              <a:path extrusionOk="0" h="120000" w="199390">
                <a:moveTo>
                  <a:pt x="198881" y="0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1"/>
          <p:cNvSpPr/>
          <p:nvPr/>
        </p:nvSpPr>
        <p:spPr>
          <a:xfrm>
            <a:off x="8992361" y="4382261"/>
            <a:ext cx="0" cy="2566670"/>
          </a:xfrm>
          <a:custGeom>
            <a:rect b="b" l="l" r="r" t="t"/>
            <a:pathLst>
              <a:path extrusionOk="0" h="2566670" w="120000">
                <a:moveTo>
                  <a:pt x="0" y="2566416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1"/>
          <p:cNvSpPr/>
          <p:nvPr/>
        </p:nvSpPr>
        <p:spPr>
          <a:xfrm>
            <a:off x="8793480" y="4382261"/>
            <a:ext cx="0" cy="2566670"/>
          </a:xfrm>
          <a:custGeom>
            <a:rect b="b" l="l" r="r" t="t"/>
            <a:pathLst>
              <a:path extrusionOk="0" h="2566670" w="120000">
                <a:moveTo>
                  <a:pt x="0" y="2566416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31"/>
          <p:cNvSpPr txBox="1"/>
          <p:nvPr/>
        </p:nvSpPr>
        <p:spPr>
          <a:xfrm>
            <a:off x="8844026" y="4182364"/>
            <a:ext cx="88265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1"/>
          <p:cNvSpPr/>
          <p:nvPr/>
        </p:nvSpPr>
        <p:spPr>
          <a:xfrm>
            <a:off x="8495156" y="6309359"/>
            <a:ext cx="0" cy="650240"/>
          </a:xfrm>
          <a:custGeom>
            <a:rect b="b" l="l" r="r" t="t"/>
            <a:pathLst>
              <a:path extrusionOk="0" h="650240" w="120000">
                <a:moveTo>
                  <a:pt x="0" y="0"/>
                </a:moveTo>
                <a:lnTo>
                  <a:pt x="0" y="649986"/>
                </a:lnTo>
              </a:path>
            </a:pathLst>
          </a:custGeom>
          <a:noFill/>
          <a:ln cap="flat" cmpd="sng" w="9900">
            <a:solidFill>
              <a:srgbClr val="0057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1"/>
          <p:cNvSpPr/>
          <p:nvPr/>
        </p:nvSpPr>
        <p:spPr>
          <a:xfrm>
            <a:off x="8458200" y="6320028"/>
            <a:ext cx="32384" cy="660400"/>
          </a:xfrm>
          <a:custGeom>
            <a:rect b="b" l="l" r="r" t="t"/>
            <a:pathLst>
              <a:path extrusionOk="0" h="660400" w="32384">
                <a:moveTo>
                  <a:pt x="32003" y="639318"/>
                </a:moveTo>
                <a:lnTo>
                  <a:pt x="32003" y="0"/>
                </a:lnTo>
                <a:lnTo>
                  <a:pt x="0" y="10668"/>
                </a:lnTo>
                <a:lnTo>
                  <a:pt x="0" y="659892"/>
                </a:lnTo>
                <a:lnTo>
                  <a:pt x="32003" y="639318"/>
                </a:lnTo>
                <a:close/>
              </a:path>
            </a:pathLst>
          </a:custGeom>
          <a:solidFill>
            <a:srgbClr val="005CB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1"/>
          <p:cNvSpPr/>
          <p:nvPr/>
        </p:nvSpPr>
        <p:spPr>
          <a:xfrm>
            <a:off x="8406383" y="6330696"/>
            <a:ext cx="52069" cy="649605"/>
          </a:xfrm>
          <a:custGeom>
            <a:rect b="b" l="l" r="r" t="t"/>
            <a:pathLst>
              <a:path extrusionOk="0" h="649604" w="52070">
                <a:moveTo>
                  <a:pt x="0" y="649224"/>
                </a:moveTo>
                <a:lnTo>
                  <a:pt x="51815" y="649224"/>
                </a:lnTo>
                <a:lnTo>
                  <a:pt x="51815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0061C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1"/>
          <p:cNvSpPr/>
          <p:nvPr/>
        </p:nvSpPr>
        <p:spPr>
          <a:xfrm>
            <a:off x="8364473" y="6330696"/>
            <a:ext cx="41910" cy="649605"/>
          </a:xfrm>
          <a:custGeom>
            <a:rect b="b" l="l" r="r" t="t"/>
            <a:pathLst>
              <a:path extrusionOk="0" h="649604" w="41909">
                <a:moveTo>
                  <a:pt x="0" y="649224"/>
                </a:moveTo>
                <a:lnTo>
                  <a:pt x="41909" y="649224"/>
                </a:lnTo>
                <a:lnTo>
                  <a:pt x="41909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0065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1"/>
          <p:cNvSpPr/>
          <p:nvPr/>
        </p:nvSpPr>
        <p:spPr>
          <a:xfrm>
            <a:off x="8322564" y="6320028"/>
            <a:ext cx="41910" cy="660400"/>
          </a:xfrm>
          <a:custGeom>
            <a:rect b="b" l="l" r="r" t="t"/>
            <a:pathLst>
              <a:path extrusionOk="0" h="660400" w="41909">
                <a:moveTo>
                  <a:pt x="41909" y="659892"/>
                </a:moveTo>
                <a:lnTo>
                  <a:pt x="41909" y="10668"/>
                </a:lnTo>
                <a:lnTo>
                  <a:pt x="0" y="0"/>
                </a:lnTo>
                <a:lnTo>
                  <a:pt x="0" y="649224"/>
                </a:lnTo>
                <a:lnTo>
                  <a:pt x="41909" y="659892"/>
                </a:lnTo>
                <a:close/>
              </a:path>
            </a:pathLst>
          </a:custGeom>
          <a:solidFill>
            <a:srgbClr val="0065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1"/>
          <p:cNvSpPr/>
          <p:nvPr/>
        </p:nvSpPr>
        <p:spPr>
          <a:xfrm>
            <a:off x="8311895" y="6309359"/>
            <a:ext cx="0" cy="660400"/>
          </a:xfrm>
          <a:custGeom>
            <a:rect b="b" l="l" r="r" t="t"/>
            <a:pathLst>
              <a:path extrusionOk="0" h="660400" w="120000">
                <a:moveTo>
                  <a:pt x="0" y="0"/>
                </a:moveTo>
                <a:lnTo>
                  <a:pt x="0" y="659892"/>
                </a:lnTo>
              </a:path>
            </a:pathLst>
          </a:custGeom>
          <a:noFill/>
          <a:ln cap="flat" cmpd="sng" w="21325">
            <a:solidFill>
              <a:srgbClr val="0061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1"/>
          <p:cNvSpPr/>
          <p:nvPr/>
        </p:nvSpPr>
        <p:spPr>
          <a:xfrm>
            <a:off x="8301228" y="6288785"/>
            <a:ext cx="199390" cy="41910"/>
          </a:xfrm>
          <a:custGeom>
            <a:rect b="b" l="l" r="r" t="t"/>
            <a:pathLst>
              <a:path extrusionOk="0" h="41910" w="199390">
                <a:moveTo>
                  <a:pt x="198882" y="20573"/>
                </a:moveTo>
                <a:lnTo>
                  <a:pt x="178308" y="10667"/>
                </a:lnTo>
                <a:lnTo>
                  <a:pt x="136398" y="0"/>
                </a:lnTo>
                <a:lnTo>
                  <a:pt x="31242" y="0"/>
                </a:lnTo>
                <a:lnTo>
                  <a:pt x="0" y="10668"/>
                </a:lnTo>
                <a:lnTo>
                  <a:pt x="0" y="20574"/>
                </a:lnTo>
                <a:lnTo>
                  <a:pt x="21336" y="31242"/>
                </a:lnTo>
                <a:lnTo>
                  <a:pt x="63246" y="41910"/>
                </a:lnTo>
                <a:lnTo>
                  <a:pt x="156972" y="41909"/>
                </a:lnTo>
                <a:lnTo>
                  <a:pt x="188976" y="31241"/>
                </a:lnTo>
                <a:lnTo>
                  <a:pt x="198882" y="20573"/>
                </a:lnTo>
                <a:close/>
              </a:path>
            </a:pathLst>
          </a:custGeom>
          <a:solidFill>
            <a:srgbClr val="004C9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1"/>
          <p:cNvSpPr/>
          <p:nvPr/>
        </p:nvSpPr>
        <p:spPr>
          <a:xfrm>
            <a:off x="8301228" y="6948678"/>
            <a:ext cx="199390" cy="31750"/>
          </a:xfrm>
          <a:custGeom>
            <a:rect b="b" l="l" r="r" t="t"/>
            <a:pathLst>
              <a:path extrusionOk="0" h="31750" w="199390">
                <a:moveTo>
                  <a:pt x="198881" y="0"/>
                </a:moveTo>
                <a:lnTo>
                  <a:pt x="188975" y="10668"/>
                </a:lnTo>
                <a:lnTo>
                  <a:pt x="156971" y="31242"/>
                </a:lnTo>
                <a:lnTo>
                  <a:pt x="63245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1"/>
          <p:cNvSpPr/>
          <p:nvPr/>
        </p:nvSpPr>
        <p:spPr>
          <a:xfrm>
            <a:off x="8301228" y="6288785"/>
            <a:ext cx="199390" cy="41910"/>
          </a:xfrm>
          <a:custGeom>
            <a:rect b="b" l="l" r="r" t="t"/>
            <a:pathLst>
              <a:path extrusionOk="0" h="41910" w="199390">
                <a:moveTo>
                  <a:pt x="83820" y="0"/>
                </a:moveTo>
                <a:lnTo>
                  <a:pt x="136398" y="0"/>
                </a:lnTo>
                <a:lnTo>
                  <a:pt x="178308" y="10668"/>
                </a:lnTo>
                <a:lnTo>
                  <a:pt x="198882" y="20574"/>
                </a:lnTo>
                <a:lnTo>
                  <a:pt x="188976" y="31242"/>
                </a:lnTo>
                <a:lnTo>
                  <a:pt x="156972" y="41910"/>
                </a:lnTo>
                <a:lnTo>
                  <a:pt x="63246" y="41910"/>
                </a:lnTo>
                <a:lnTo>
                  <a:pt x="21336" y="31242"/>
                </a:lnTo>
                <a:lnTo>
                  <a:pt x="0" y="20574"/>
                </a:lnTo>
                <a:lnTo>
                  <a:pt x="0" y="10668"/>
                </a:lnTo>
                <a:lnTo>
                  <a:pt x="31242" y="0"/>
                </a:lnTo>
                <a:lnTo>
                  <a:pt x="83820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1"/>
          <p:cNvSpPr/>
          <p:nvPr/>
        </p:nvSpPr>
        <p:spPr>
          <a:xfrm>
            <a:off x="8500109" y="6309359"/>
            <a:ext cx="0" cy="639445"/>
          </a:xfrm>
          <a:custGeom>
            <a:rect b="b" l="l" r="r" t="t"/>
            <a:pathLst>
              <a:path extrusionOk="0" h="639445" w="120000">
                <a:moveTo>
                  <a:pt x="0" y="639318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1"/>
          <p:cNvSpPr/>
          <p:nvPr/>
        </p:nvSpPr>
        <p:spPr>
          <a:xfrm>
            <a:off x="8301228" y="6309359"/>
            <a:ext cx="0" cy="639445"/>
          </a:xfrm>
          <a:custGeom>
            <a:rect b="b" l="l" r="r" t="t"/>
            <a:pathLst>
              <a:path extrusionOk="0" h="639445" w="120000">
                <a:moveTo>
                  <a:pt x="0" y="639318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1"/>
          <p:cNvSpPr txBox="1"/>
          <p:nvPr/>
        </p:nvSpPr>
        <p:spPr>
          <a:xfrm>
            <a:off x="8351773" y="6110223"/>
            <a:ext cx="88265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1"/>
          <p:cNvSpPr/>
          <p:nvPr/>
        </p:nvSpPr>
        <p:spPr>
          <a:xfrm>
            <a:off x="7992236" y="6309359"/>
            <a:ext cx="0" cy="650240"/>
          </a:xfrm>
          <a:custGeom>
            <a:rect b="b" l="l" r="r" t="t"/>
            <a:pathLst>
              <a:path extrusionOk="0" h="650240" w="120000">
                <a:moveTo>
                  <a:pt x="0" y="0"/>
                </a:moveTo>
                <a:lnTo>
                  <a:pt x="0" y="649986"/>
                </a:lnTo>
              </a:path>
            </a:pathLst>
          </a:custGeom>
          <a:noFill/>
          <a:ln cap="flat" cmpd="sng" w="9900">
            <a:solidFill>
              <a:srgbClr val="1A3E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1"/>
          <p:cNvSpPr/>
          <p:nvPr/>
        </p:nvSpPr>
        <p:spPr>
          <a:xfrm>
            <a:off x="7955280" y="6320028"/>
            <a:ext cx="32384" cy="660400"/>
          </a:xfrm>
          <a:custGeom>
            <a:rect b="b" l="l" r="r" t="t"/>
            <a:pathLst>
              <a:path extrusionOk="0" h="660400" w="32384">
                <a:moveTo>
                  <a:pt x="32003" y="639318"/>
                </a:moveTo>
                <a:lnTo>
                  <a:pt x="32003" y="0"/>
                </a:lnTo>
                <a:lnTo>
                  <a:pt x="0" y="10668"/>
                </a:lnTo>
                <a:lnTo>
                  <a:pt x="0" y="659892"/>
                </a:lnTo>
                <a:lnTo>
                  <a:pt x="32003" y="639318"/>
                </a:lnTo>
                <a:close/>
              </a:path>
            </a:pathLst>
          </a:custGeom>
          <a:solidFill>
            <a:srgbClr val="1C427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1"/>
          <p:cNvSpPr/>
          <p:nvPr/>
        </p:nvSpPr>
        <p:spPr>
          <a:xfrm>
            <a:off x="7903464" y="6330696"/>
            <a:ext cx="52069" cy="649605"/>
          </a:xfrm>
          <a:custGeom>
            <a:rect b="b" l="l" r="r" t="t"/>
            <a:pathLst>
              <a:path extrusionOk="0" h="649604" w="52070">
                <a:moveTo>
                  <a:pt x="0" y="649224"/>
                </a:moveTo>
                <a:lnTo>
                  <a:pt x="51815" y="649224"/>
                </a:lnTo>
                <a:lnTo>
                  <a:pt x="51815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1D457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1"/>
          <p:cNvSpPr/>
          <p:nvPr/>
        </p:nvSpPr>
        <p:spPr>
          <a:xfrm>
            <a:off x="7861554" y="6330696"/>
            <a:ext cx="41910" cy="649605"/>
          </a:xfrm>
          <a:custGeom>
            <a:rect b="b" l="l" r="r" t="t"/>
            <a:pathLst>
              <a:path extrusionOk="0" h="649604" w="41909">
                <a:moveTo>
                  <a:pt x="0" y="649224"/>
                </a:moveTo>
                <a:lnTo>
                  <a:pt x="41909" y="649224"/>
                </a:lnTo>
                <a:lnTo>
                  <a:pt x="41909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1F49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1"/>
          <p:cNvSpPr/>
          <p:nvPr/>
        </p:nvSpPr>
        <p:spPr>
          <a:xfrm>
            <a:off x="7819643" y="6320028"/>
            <a:ext cx="41910" cy="660400"/>
          </a:xfrm>
          <a:custGeom>
            <a:rect b="b" l="l" r="r" t="t"/>
            <a:pathLst>
              <a:path extrusionOk="0" h="660400" w="41909">
                <a:moveTo>
                  <a:pt x="41909" y="659892"/>
                </a:moveTo>
                <a:lnTo>
                  <a:pt x="41909" y="10668"/>
                </a:lnTo>
                <a:lnTo>
                  <a:pt x="0" y="0"/>
                </a:lnTo>
                <a:lnTo>
                  <a:pt x="0" y="649224"/>
                </a:lnTo>
                <a:lnTo>
                  <a:pt x="41909" y="659892"/>
                </a:lnTo>
                <a:close/>
              </a:path>
            </a:pathLst>
          </a:custGeom>
          <a:solidFill>
            <a:srgbClr val="1F497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1"/>
          <p:cNvSpPr/>
          <p:nvPr/>
        </p:nvSpPr>
        <p:spPr>
          <a:xfrm>
            <a:off x="7808976" y="6309359"/>
            <a:ext cx="0" cy="660400"/>
          </a:xfrm>
          <a:custGeom>
            <a:rect b="b" l="l" r="r" t="t"/>
            <a:pathLst>
              <a:path extrusionOk="0" h="660400" w="120000">
                <a:moveTo>
                  <a:pt x="0" y="0"/>
                </a:moveTo>
                <a:lnTo>
                  <a:pt x="0" y="659892"/>
                </a:lnTo>
              </a:path>
            </a:pathLst>
          </a:custGeom>
          <a:noFill/>
          <a:ln cap="flat" cmpd="sng" w="21325">
            <a:solidFill>
              <a:srgbClr val="1D45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1"/>
          <p:cNvSpPr/>
          <p:nvPr/>
        </p:nvSpPr>
        <p:spPr>
          <a:xfrm>
            <a:off x="7798307" y="6288785"/>
            <a:ext cx="199390" cy="41910"/>
          </a:xfrm>
          <a:custGeom>
            <a:rect b="b" l="l" r="r" t="t"/>
            <a:pathLst>
              <a:path extrusionOk="0" h="41910" w="199390">
                <a:moveTo>
                  <a:pt x="198882" y="20573"/>
                </a:moveTo>
                <a:lnTo>
                  <a:pt x="178308" y="10667"/>
                </a:lnTo>
                <a:lnTo>
                  <a:pt x="136398" y="0"/>
                </a:lnTo>
                <a:lnTo>
                  <a:pt x="41910" y="0"/>
                </a:lnTo>
                <a:lnTo>
                  <a:pt x="10668" y="10668"/>
                </a:lnTo>
                <a:lnTo>
                  <a:pt x="0" y="20574"/>
                </a:lnTo>
                <a:lnTo>
                  <a:pt x="21336" y="31242"/>
                </a:lnTo>
                <a:lnTo>
                  <a:pt x="63246" y="41910"/>
                </a:lnTo>
                <a:lnTo>
                  <a:pt x="156972" y="41909"/>
                </a:lnTo>
                <a:lnTo>
                  <a:pt x="188976" y="31241"/>
                </a:lnTo>
                <a:lnTo>
                  <a:pt x="198882" y="20573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1"/>
          <p:cNvSpPr/>
          <p:nvPr/>
        </p:nvSpPr>
        <p:spPr>
          <a:xfrm>
            <a:off x="7798307" y="6948678"/>
            <a:ext cx="199390" cy="31750"/>
          </a:xfrm>
          <a:custGeom>
            <a:rect b="b" l="l" r="r" t="t"/>
            <a:pathLst>
              <a:path extrusionOk="0" h="31750" w="199390">
                <a:moveTo>
                  <a:pt x="198881" y="0"/>
                </a:moveTo>
                <a:lnTo>
                  <a:pt x="188975" y="10668"/>
                </a:lnTo>
                <a:lnTo>
                  <a:pt x="156971" y="31242"/>
                </a:lnTo>
                <a:lnTo>
                  <a:pt x="63245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1"/>
          <p:cNvSpPr/>
          <p:nvPr/>
        </p:nvSpPr>
        <p:spPr>
          <a:xfrm>
            <a:off x="7798307" y="6288785"/>
            <a:ext cx="199390" cy="41910"/>
          </a:xfrm>
          <a:custGeom>
            <a:rect b="b" l="l" r="r" t="t"/>
            <a:pathLst>
              <a:path extrusionOk="0" h="41910" w="199390">
                <a:moveTo>
                  <a:pt x="94488" y="0"/>
                </a:moveTo>
                <a:lnTo>
                  <a:pt x="136398" y="0"/>
                </a:lnTo>
                <a:lnTo>
                  <a:pt x="178308" y="10668"/>
                </a:lnTo>
                <a:lnTo>
                  <a:pt x="198882" y="20574"/>
                </a:lnTo>
                <a:lnTo>
                  <a:pt x="188976" y="31242"/>
                </a:lnTo>
                <a:lnTo>
                  <a:pt x="156972" y="41910"/>
                </a:lnTo>
                <a:lnTo>
                  <a:pt x="63246" y="41910"/>
                </a:lnTo>
                <a:lnTo>
                  <a:pt x="21336" y="31242"/>
                </a:lnTo>
                <a:lnTo>
                  <a:pt x="0" y="20574"/>
                </a:lnTo>
                <a:lnTo>
                  <a:pt x="10668" y="10668"/>
                </a:lnTo>
                <a:lnTo>
                  <a:pt x="41910" y="0"/>
                </a:lnTo>
                <a:lnTo>
                  <a:pt x="94488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1"/>
          <p:cNvSpPr/>
          <p:nvPr/>
        </p:nvSpPr>
        <p:spPr>
          <a:xfrm>
            <a:off x="7997190" y="6309359"/>
            <a:ext cx="0" cy="639445"/>
          </a:xfrm>
          <a:custGeom>
            <a:rect b="b" l="l" r="r" t="t"/>
            <a:pathLst>
              <a:path extrusionOk="0" h="639445" w="120000">
                <a:moveTo>
                  <a:pt x="0" y="639318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1"/>
          <p:cNvSpPr/>
          <p:nvPr/>
        </p:nvSpPr>
        <p:spPr>
          <a:xfrm>
            <a:off x="7798307" y="6309359"/>
            <a:ext cx="0" cy="639445"/>
          </a:xfrm>
          <a:custGeom>
            <a:rect b="b" l="l" r="r" t="t"/>
            <a:pathLst>
              <a:path extrusionOk="0" h="639445" w="120000">
                <a:moveTo>
                  <a:pt x="0" y="639318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1"/>
          <p:cNvSpPr txBox="1"/>
          <p:nvPr/>
        </p:nvSpPr>
        <p:spPr>
          <a:xfrm>
            <a:off x="7848854" y="6110223"/>
            <a:ext cx="88265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1"/>
          <p:cNvSpPr/>
          <p:nvPr/>
        </p:nvSpPr>
        <p:spPr>
          <a:xfrm>
            <a:off x="7499984" y="6309359"/>
            <a:ext cx="0" cy="650240"/>
          </a:xfrm>
          <a:custGeom>
            <a:rect b="b" l="l" r="r" t="t"/>
            <a:pathLst>
              <a:path extrusionOk="0" h="650240" w="120000">
                <a:moveTo>
                  <a:pt x="0" y="0"/>
                </a:moveTo>
                <a:lnTo>
                  <a:pt x="0" y="649986"/>
                </a:lnTo>
              </a:path>
            </a:pathLst>
          </a:custGeom>
          <a:noFill/>
          <a:ln cap="flat" cmpd="sng" w="9900">
            <a:solidFill>
              <a:srgbClr val="CAC9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1"/>
          <p:cNvSpPr/>
          <p:nvPr/>
        </p:nvSpPr>
        <p:spPr>
          <a:xfrm>
            <a:off x="7453121" y="6320028"/>
            <a:ext cx="41910" cy="660400"/>
          </a:xfrm>
          <a:custGeom>
            <a:rect b="b" l="l" r="r" t="t"/>
            <a:pathLst>
              <a:path extrusionOk="0" h="660400" w="41909">
                <a:moveTo>
                  <a:pt x="41909" y="639318"/>
                </a:moveTo>
                <a:lnTo>
                  <a:pt x="41909" y="0"/>
                </a:lnTo>
                <a:lnTo>
                  <a:pt x="0" y="10668"/>
                </a:lnTo>
                <a:lnTo>
                  <a:pt x="0" y="659892"/>
                </a:lnTo>
                <a:lnTo>
                  <a:pt x="41909" y="639318"/>
                </a:lnTo>
                <a:close/>
              </a:path>
            </a:pathLst>
          </a:custGeom>
          <a:solidFill>
            <a:srgbClr val="D6D4C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31"/>
          <p:cNvSpPr/>
          <p:nvPr/>
        </p:nvSpPr>
        <p:spPr>
          <a:xfrm>
            <a:off x="7400543" y="6330696"/>
            <a:ext cx="52705" cy="649605"/>
          </a:xfrm>
          <a:custGeom>
            <a:rect b="b" l="l" r="r" t="t"/>
            <a:pathLst>
              <a:path extrusionOk="0" h="649604" w="52704">
                <a:moveTo>
                  <a:pt x="0" y="649224"/>
                </a:moveTo>
                <a:lnTo>
                  <a:pt x="52577" y="649224"/>
                </a:lnTo>
                <a:lnTo>
                  <a:pt x="52577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E2E0D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1"/>
          <p:cNvSpPr/>
          <p:nvPr/>
        </p:nvSpPr>
        <p:spPr>
          <a:xfrm>
            <a:off x="7347966" y="6330696"/>
            <a:ext cx="52705" cy="649605"/>
          </a:xfrm>
          <a:custGeom>
            <a:rect b="b" l="l" r="r" t="t"/>
            <a:pathLst>
              <a:path extrusionOk="0" h="649604" w="52704">
                <a:moveTo>
                  <a:pt x="0" y="649224"/>
                </a:moveTo>
                <a:lnTo>
                  <a:pt x="52577" y="649224"/>
                </a:lnTo>
                <a:lnTo>
                  <a:pt x="52577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solidFill>
            <a:srgbClr val="EEE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1"/>
          <p:cNvSpPr/>
          <p:nvPr/>
        </p:nvSpPr>
        <p:spPr>
          <a:xfrm>
            <a:off x="7316723" y="6320028"/>
            <a:ext cx="31750" cy="660400"/>
          </a:xfrm>
          <a:custGeom>
            <a:rect b="b" l="l" r="r" t="t"/>
            <a:pathLst>
              <a:path extrusionOk="0" h="660400" w="31750">
                <a:moveTo>
                  <a:pt x="31242" y="659892"/>
                </a:moveTo>
                <a:lnTo>
                  <a:pt x="31242" y="10668"/>
                </a:lnTo>
                <a:lnTo>
                  <a:pt x="0" y="0"/>
                </a:lnTo>
                <a:lnTo>
                  <a:pt x="0" y="649224"/>
                </a:lnTo>
                <a:lnTo>
                  <a:pt x="31242" y="659892"/>
                </a:lnTo>
                <a:close/>
              </a:path>
            </a:pathLst>
          </a:custGeom>
          <a:solidFill>
            <a:srgbClr val="EEE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1"/>
          <p:cNvSpPr/>
          <p:nvPr/>
        </p:nvSpPr>
        <p:spPr>
          <a:xfrm>
            <a:off x="7306056" y="6309359"/>
            <a:ext cx="0" cy="660400"/>
          </a:xfrm>
          <a:custGeom>
            <a:rect b="b" l="l" r="r" t="t"/>
            <a:pathLst>
              <a:path extrusionOk="0" h="660400" w="120000">
                <a:moveTo>
                  <a:pt x="0" y="0"/>
                </a:moveTo>
                <a:lnTo>
                  <a:pt x="0" y="659892"/>
                </a:lnTo>
              </a:path>
            </a:pathLst>
          </a:custGeom>
          <a:noFill/>
          <a:ln cap="flat" cmpd="sng" w="21325">
            <a:solidFill>
              <a:srgbClr val="E2E0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1"/>
          <p:cNvSpPr/>
          <p:nvPr/>
        </p:nvSpPr>
        <p:spPr>
          <a:xfrm>
            <a:off x="7295388" y="6288785"/>
            <a:ext cx="209550" cy="41910"/>
          </a:xfrm>
          <a:custGeom>
            <a:rect b="b" l="l" r="r" t="t"/>
            <a:pathLst>
              <a:path extrusionOk="0" h="41910" w="209550">
                <a:moveTo>
                  <a:pt x="209549" y="20573"/>
                </a:moveTo>
                <a:lnTo>
                  <a:pt x="188975" y="10667"/>
                </a:lnTo>
                <a:lnTo>
                  <a:pt x="147065" y="0"/>
                </a:lnTo>
                <a:lnTo>
                  <a:pt x="52577" y="0"/>
                </a:lnTo>
                <a:lnTo>
                  <a:pt x="21335" y="10668"/>
                </a:lnTo>
                <a:lnTo>
                  <a:pt x="0" y="20574"/>
                </a:lnTo>
                <a:lnTo>
                  <a:pt x="21335" y="31242"/>
                </a:lnTo>
                <a:lnTo>
                  <a:pt x="52577" y="41910"/>
                </a:lnTo>
                <a:lnTo>
                  <a:pt x="157733" y="41909"/>
                </a:lnTo>
                <a:lnTo>
                  <a:pt x="199643" y="31241"/>
                </a:lnTo>
                <a:lnTo>
                  <a:pt x="209549" y="20573"/>
                </a:lnTo>
                <a:close/>
              </a:path>
            </a:pathLst>
          </a:custGeom>
          <a:solidFill>
            <a:srgbClr val="B2B1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1"/>
          <p:cNvSpPr/>
          <p:nvPr/>
        </p:nvSpPr>
        <p:spPr>
          <a:xfrm>
            <a:off x="7295388" y="6948678"/>
            <a:ext cx="209550" cy="31750"/>
          </a:xfrm>
          <a:custGeom>
            <a:rect b="b" l="l" r="r" t="t"/>
            <a:pathLst>
              <a:path extrusionOk="0" h="31750" w="209550">
                <a:moveTo>
                  <a:pt x="209550" y="0"/>
                </a:moveTo>
                <a:lnTo>
                  <a:pt x="199644" y="10668"/>
                </a:lnTo>
                <a:lnTo>
                  <a:pt x="157734" y="31242"/>
                </a:lnTo>
                <a:lnTo>
                  <a:pt x="52578" y="31242"/>
                </a:lnTo>
                <a:lnTo>
                  <a:pt x="21335" y="20574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31"/>
          <p:cNvSpPr/>
          <p:nvPr/>
        </p:nvSpPr>
        <p:spPr>
          <a:xfrm>
            <a:off x="7295388" y="6288785"/>
            <a:ext cx="209550" cy="41910"/>
          </a:xfrm>
          <a:custGeom>
            <a:rect b="b" l="l" r="r" t="t"/>
            <a:pathLst>
              <a:path extrusionOk="0" h="41910" w="209550">
                <a:moveTo>
                  <a:pt x="105155" y="0"/>
                </a:moveTo>
                <a:lnTo>
                  <a:pt x="147065" y="0"/>
                </a:lnTo>
                <a:lnTo>
                  <a:pt x="188975" y="10668"/>
                </a:lnTo>
                <a:lnTo>
                  <a:pt x="209549" y="20574"/>
                </a:lnTo>
                <a:lnTo>
                  <a:pt x="199643" y="31242"/>
                </a:lnTo>
                <a:lnTo>
                  <a:pt x="157733" y="41910"/>
                </a:lnTo>
                <a:lnTo>
                  <a:pt x="52577" y="41910"/>
                </a:lnTo>
                <a:lnTo>
                  <a:pt x="21335" y="31242"/>
                </a:lnTo>
                <a:lnTo>
                  <a:pt x="0" y="20574"/>
                </a:lnTo>
                <a:lnTo>
                  <a:pt x="21335" y="10668"/>
                </a:lnTo>
                <a:lnTo>
                  <a:pt x="52577" y="0"/>
                </a:lnTo>
                <a:lnTo>
                  <a:pt x="105155" y="0"/>
                </a:lnTo>
                <a:close/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1"/>
          <p:cNvSpPr/>
          <p:nvPr/>
        </p:nvSpPr>
        <p:spPr>
          <a:xfrm>
            <a:off x="7504938" y="6309359"/>
            <a:ext cx="0" cy="639445"/>
          </a:xfrm>
          <a:custGeom>
            <a:rect b="b" l="l" r="r" t="t"/>
            <a:pathLst>
              <a:path extrusionOk="0" h="639445" w="120000">
                <a:moveTo>
                  <a:pt x="0" y="639318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1"/>
          <p:cNvSpPr/>
          <p:nvPr/>
        </p:nvSpPr>
        <p:spPr>
          <a:xfrm>
            <a:off x="7295388" y="6309359"/>
            <a:ext cx="0" cy="639445"/>
          </a:xfrm>
          <a:custGeom>
            <a:rect b="b" l="l" r="r" t="t"/>
            <a:pathLst>
              <a:path extrusionOk="0" h="639445" w="120000">
                <a:moveTo>
                  <a:pt x="0" y="639318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1"/>
          <p:cNvSpPr txBox="1"/>
          <p:nvPr/>
        </p:nvSpPr>
        <p:spPr>
          <a:xfrm>
            <a:off x="7345933" y="6110223"/>
            <a:ext cx="88265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31"/>
          <p:cNvSpPr/>
          <p:nvPr/>
        </p:nvSpPr>
        <p:spPr>
          <a:xfrm>
            <a:off x="6991731" y="3093720"/>
            <a:ext cx="0" cy="3865879"/>
          </a:xfrm>
          <a:custGeom>
            <a:rect b="b" l="l" r="r" t="t"/>
            <a:pathLst>
              <a:path extrusionOk="0" h="3865879" w="120000">
                <a:moveTo>
                  <a:pt x="0" y="0"/>
                </a:moveTo>
                <a:lnTo>
                  <a:pt x="0" y="3865626"/>
                </a:lnTo>
              </a:path>
            </a:pathLst>
          </a:custGeom>
          <a:noFill/>
          <a:ln cap="flat" cmpd="sng" w="20550">
            <a:solidFill>
              <a:srgbClr val="6D00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31"/>
          <p:cNvSpPr/>
          <p:nvPr/>
        </p:nvSpPr>
        <p:spPr>
          <a:xfrm>
            <a:off x="6950202" y="3083051"/>
            <a:ext cx="31750" cy="3896995"/>
          </a:xfrm>
          <a:custGeom>
            <a:rect b="b" l="l" r="r" t="t"/>
            <a:pathLst>
              <a:path extrusionOk="0" h="3896995" w="31750">
                <a:moveTo>
                  <a:pt x="31242" y="3876294"/>
                </a:moveTo>
                <a:lnTo>
                  <a:pt x="31242" y="10668"/>
                </a:lnTo>
                <a:lnTo>
                  <a:pt x="0" y="0"/>
                </a:lnTo>
                <a:lnTo>
                  <a:pt x="0" y="3896868"/>
                </a:lnTo>
                <a:lnTo>
                  <a:pt x="31242" y="3876294"/>
                </a:lnTo>
                <a:close/>
              </a:path>
            </a:pathLst>
          </a:custGeom>
          <a:solidFill>
            <a:srgbClr val="72007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31"/>
          <p:cNvSpPr/>
          <p:nvPr/>
        </p:nvSpPr>
        <p:spPr>
          <a:xfrm>
            <a:off x="6897623" y="3083051"/>
            <a:ext cx="52705" cy="3896995"/>
          </a:xfrm>
          <a:custGeom>
            <a:rect b="b" l="l" r="r" t="t"/>
            <a:pathLst>
              <a:path extrusionOk="0" h="3896995" w="52704">
                <a:moveTo>
                  <a:pt x="0" y="3896867"/>
                </a:moveTo>
                <a:lnTo>
                  <a:pt x="52577" y="3896867"/>
                </a:lnTo>
                <a:lnTo>
                  <a:pt x="52577" y="0"/>
                </a:lnTo>
                <a:lnTo>
                  <a:pt x="0" y="0"/>
                </a:lnTo>
                <a:lnTo>
                  <a:pt x="0" y="3896867"/>
                </a:lnTo>
                <a:close/>
              </a:path>
            </a:pathLst>
          </a:custGeom>
          <a:solidFill>
            <a:srgbClr val="7A00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1"/>
          <p:cNvSpPr/>
          <p:nvPr/>
        </p:nvSpPr>
        <p:spPr>
          <a:xfrm>
            <a:off x="6845045" y="3083051"/>
            <a:ext cx="52705" cy="3896995"/>
          </a:xfrm>
          <a:custGeom>
            <a:rect b="b" l="l" r="r" t="t"/>
            <a:pathLst>
              <a:path extrusionOk="0" h="3896995" w="52704">
                <a:moveTo>
                  <a:pt x="0" y="3896867"/>
                </a:moveTo>
                <a:lnTo>
                  <a:pt x="52577" y="3896867"/>
                </a:lnTo>
                <a:lnTo>
                  <a:pt x="52577" y="0"/>
                </a:lnTo>
                <a:lnTo>
                  <a:pt x="0" y="0"/>
                </a:lnTo>
                <a:lnTo>
                  <a:pt x="0" y="3896867"/>
                </a:lnTo>
                <a:close/>
              </a:path>
            </a:pathLst>
          </a:custGeom>
          <a:solidFill>
            <a:srgbClr val="8000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31"/>
          <p:cNvSpPr/>
          <p:nvPr/>
        </p:nvSpPr>
        <p:spPr>
          <a:xfrm>
            <a:off x="6813804" y="3083051"/>
            <a:ext cx="31750" cy="3896995"/>
          </a:xfrm>
          <a:custGeom>
            <a:rect b="b" l="l" r="r" t="t"/>
            <a:pathLst>
              <a:path extrusionOk="0" h="3896995" w="31750">
                <a:moveTo>
                  <a:pt x="31242" y="3896867"/>
                </a:moveTo>
                <a:lnTo>
                  <a:pt x="31242" y="0"/>
                </a:lnTo>
                <a:lnTo>
                  <a:pt x="0" y="10667"/>
                </a:lnTo>
                <a:lnTo>
                  <a:pt x="0" y="3886200"/>
                </a:lnTo>
                <a:lnTo>
                  <a:pt x="31242" y="3896867"/>
                </a:lnTo>
                <a:close/>
              </a:path>
            </a:pathLst>
          </a:custGeom>
          <a:solidFill>
            <a:srgbClr val="8000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31"/>
          <p:cNvSpPr/>
          <p:nvPr/>
        </p:nvSpPr>
        <p:spPr>
          <a:xfrm>
            <a:off x="6808469" y="3093720"/>
            <a:ext cx="0" cy="3876040"/>
          </a:xfrm>
          <a:custGeom>
            <a:rect b="b" l="l" r="r" t="t"/>
            <a:pathLst>
              <a:path extrusionOk="0" h="3876040" w="120000">
                <a:moveTo>
                  <a:pt x="0" y="0"/>
                </a:moveTo>
                <a:lnTo>
                  <a:pt x="0" y="3875532"/>
                </a:lnTo>
              </a:path>
            </a:pathLst>
          </a:custGeom>
          <a:noFill/>
          <a:ln cap="flat" cmpd="sng" w="10650">
            <a:solidFill>
              <a:srgbClr val="7A00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1"/>
          <p:cNvSpPr/>
          <p:nvPr/>
        </p:nvSpPr>
        <p:spPr>
          <a:xfrm>
            <a:off x="6803135" y="6948678"/>
            <a:ext cx="199390" cy="31750"/>
          </a:xfrm>
          <a:custGeom>
            <a:rect b="b" l="l" r="r" t="t"/>
            <a:pathLst>
              <a:path extrusionOk="0" h="31750" w="199390">
                <a:moveTo>
                  <a:pt x="198881" y="0"/>
                </a:moveTo>
                <a:lnTo>
                  <a:pt x="178307" y="10668"/>
                </a:lnTo>
                <a:lnTo>
                  <a:pt x="147065" y="31242"/>
                </a:lnTo>
                <a:lnTo>
                  <a:pt x="41909" y="31242"/>
                </a:lnTo>
                <a:lnTo>
                  <a:pt x="10667" y="20574"/>
                </a:ln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1"/>
          <p:cNvSpPr/>
          <p:nvPr/>
        </p:nvSpPr>
        <p:spPr>
          <a:xfrm>
            <a:off x="6803135" y="3083051"/>
            <a:ext cx="199390" cy="20955"/>
          </a:xfrm>
          <a:custGeom>
            <a:rect b="b" l="l" r="r" t="t"/>
            <a:pathLst>
              <a:path extrusionOk="0" h="20955" w="199390">
                <a:moveTo>
                  <a:pt x="198881" y="20574"/>
                </a:moveTo>
                <a:lnTo>
                  <a:pt x="178307" y="10668"/>
                </a:lnTo>
                <a:lnTo>
                  <a:pt x="147065" y="0"/>
                </a:lnTo>
                <a:lnTo>
                  <a:pt x="41909" y="0"/>
                </a:lnTo>
                <a:lnTo>
                  <a:pt x="10667" y="10668"/>
                </a:lnTo>
                <a:lnTo>
                  <a:pt x="0" y="20574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1"/>
          <p:cNvSpPr/>
          <p:nvPr/>
        </p:nvSpPr>
        <p:spPr>
          <a:xfrm>
            <a:off x="7002018" y="3103626"/>
            <a:ext cx="0" cy="3845560"/>
          </a:xfrm>
          <a:custGeom>
            <a:rect b="b" l="l" r="r" t="t"/>
            <a:pathLst>
              <a:path extrusionOk="0" h="3845559" w="120000">
                <a:moveTo>
                  <a:pt x="0" y="3845052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1"/>
          <p:cNvSpPr/>
          <p:nvPr/>
        </p:nvSpPr>
        <p:spPr>
          <a:xfrm>
            <a:off x="6803135" y="3103626"/>
            <a:ext cx="0" cy="3845560"/>
          </a:xfrm>
          <a:custGeom>
            <a:rect b="b" l="l" r="r" t="t"/>
            <a:pathLst>
              <a:path extrusionOk="0" h="3845559" w="120000">
                <a:moveTo>
                  <a:pt x="0" y="3845052"/>
                </a:moveTo>
                <a:lnTo>
                  <a:pt x="0" y="0"/>
                </a:lnTo>
              </a:path>
            </a:pathLst>
          </a:custGeom>
          <a:noFill/>
          <a:ln cap="flat" cmpd="sng" w="1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1"/>
          <p:cNvSpPr txBox="1"/>
          <p:nvPr/>
        </p:nvSpPr>
        <p:spPr>
          <a:xfrm>
            <a:off x="6843014" y="2904490"/>
            <a:ext cx="88265" cy="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1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5275">
            <a:spAutoFit/>
          </a:bodyPr>
          <a:lstStyle/>
          <a:p>
            <a:pPr indent="0" lvl="0" marL="1758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Your CAP (2013 data)</a:t>
            </a:r>
            <a:endParaRPr/>
          </a:p>
        </p:txBody>
      </p:sp>
      <p:sp>
        <p:nvSpPr>
          <p:cNvPr id="604" name="Google Shape;604;p31"/>
          <p:cNvSpPr txBox="1"/>
          <p:nvPr>
            <p:ph idx="1" type="body"/>
          </p:nvPr>
        </p:nvSpPr>
        <p:spPr>
          <a:xfrm>
            <a:off x="590804" y="1903984"/>
            <a:ext cx="3719195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1.	[4.5 … 5.0]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1400"/>
              <a:buNone/>
            </a:pPr>
            <a:r>
              <a:rPr lang="en-US"/>
              <a:t>2.	[4.25 … 4.5)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1400"/>
              <a:buNone/>
            </a:pPr>
            <a:r>
              <a:rPr lang="en-US"/>
              <a:t>3.	[4.0 … 4.25)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1400"/>
              <a:buNone/>
            </a:pPr>
            <a:r>
              <a:rPr lang="en-US"/>
              <a:t>4.	[3.75 … 4.0)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1400"/>
              <a:buNone/>
            </a:pPr>
            <a:r>
              <a:rPr lang="en-US"/>
              <a:t>5.	[3.5 … 3.75)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SzPts val="1400"/>
              <a:buNone/>
            </a:pPr>
            <a:r>
              <a:rPr lang="en-US"/>
              <a:t>6.	[3.25 … 3.5)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1400"/>
              <a:buNone/>
            </a:pPr>
            <a:r>
              <a:rPr lang="en-US"/>
              <a:t>7.	[3.0 … 3.25)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1400"/>
              <a:buNone/>
            </a:pPr>
            <a:r>
              <a:rPr lang="en-US"/>
              <a:t>8.	[0.0 … 3.00)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1400"/>
              <a:buNone/>
            </a:pPr>
            <a:r>
              <a:rPr lang="en-US"/>
              <a:t>9.	I do not want to tell</a:t>
            </a:r>
            <a:endParaRPr/>
          </a:p>
        </p:txBody>
      </p:sp>
      <p:sp>
        <p:nvSpPr>
          <p:cNvPr id="605" name="Google Shape;605;p31"/>
          <p:cNvSpPr/>
          <p:nvPr/>
        </p:nvSpPr>
        <p:spPr>
          <a:xfrm>
            <a:off x="5327141" y="2683001"/>
            <a:ext cx="3759200" cy="3219450"/>
          </a:xfrm>
          <a:custGeom>
            <a:rect b="b" l="l" r="r" t="t"/>
            <a:pathLst>
              <a:path extrusionOk="0" h="3219450" w="3759200">
                <a:moveTo>
                  <a:pt x="3759200" y="3169920"/>
                </a:moveTo>
                <a:lnTo>
                  <a:pt x="3632200" y="2873502"/>
                </a:lnTo>
                <a:lnTo>
                  <a:pt x="3581400" y="2726436"/>
                </a:lnTo>
                <a:lnTo>
                  <a:pt x="3517900" y="2580132"/>
                </a:lnTo>
                <a:lnTo>
                  <a:pt x="3429000" y="2344585"/>
                </a:lnTo>
                <a:lnTo>
                  <a:pt x="3378200" y="2250331"/>
                </a:lnTo>
                <a:lnTo>
                  <a:pt x="3365500" y="2203217"/>
                </a:lnTo>
                <a:lnTo>
                  <a:pt x="3340100" y="2156118"/>
                </a:lnTo>
                <a:lnTo>
                  <a:pt x="3327400" y="2109040"/>
                </a:lnTo>
                <a:lnTo>
                  <a:pt x="3302000" y="2061987"/>
                </a:lnTo>
                <a:lnTo>
                  <a:pt x="3289300" y="2014965"/>
                </a:lnTo>
                <a:lnTo>
                  <a:pt x="3263900" y="1967979"/>
                </a:lnTo>
                <a:lnTo>
                  <a:pt x="3251200" y="1921033"/>
                </a:lnTo>
                <a:lnTo>
                  <a:pt x="3200400" y="1827285"/>
                </a:lnTo>
                <a:lnTo>
                  <a:pt x="3187700" y="1780493"/>
                </a:lnTo>
                <a:lnTo>
                  <a:pt x="3162300" y="1733762"/>
                </a:lnTo>
                <a:lnTo>
                  <a:pt x="3149600" y="1687098"/>
                </a:lnTo>
                <a:lnTo>
                  <a:pt x="3098800" y="1593988"/>
                </a:lnTo>
                <a:lnTo>
                  <a:pt x="3086100" y="1547553"/>
                </a:lnTo>
                <a:lnTo>
                  <a:pt x="3035300" y="1454949"/>
                </a:lnTo>
                <a:lnTo>
                  <a:pt x="3022600" y="1408791"/>
                </a:lnTo>
                <a:lnTo>
                  <a:pt x="2946400" y="1270947"/>
                </a:lnTo>
                <a:lnTo>
                  <a:pt x="2933700" y="1225227"/>
                </a:lnTo>
                <a:lnTo>
                  <a:pt x="2832100" y="1043624"/>
                </a:lnTo>
                <a:lnTo>
                  <a:pt x="2819400" y="998568"/>
                </a:lnTo>
                <a:lnTo>
                  <a:pt x="2667000" y="731520"/>
                </a:lnTo>
                <a:lnTo>
                  <a:pt x="2641600" y="682752"/>
                </a:lnTo>
                <a:lnTo>
                  <a:pt x="2603500" y="634746"/>
                </a:lnTo>
                <a:lnTo>
                  <a:pt x="2578100" y="599632"/>
                </a:lnTo>
                <a:lnTo>
                  <a:pt x="2565400" y="562871"/>
                </a:lnTo>
                <a:lnTo>
                  <a:pt x="2540000" y="524802"/>
                </a:lnTo>
                <a:lnTo>
                  <a:pt x="2501900" y="485760"/>
                </a:lnTo>
                <a:lnTo>
                  <a:pt x="2451100" y="406115"/>
                </a:lnTo>
                <a:lnTo>
                  <a:pt x="2413000" y="366186"/>
                </a:lnTo>
                <a:lnTo>
                  <a:pt x="2387600" y="326636"/>
                </a:lnTo>
                <a:lnTo>
                  <a:pt x="2349500" y="287804"/>
                </a:lnTo>
                <a:lnTo>
                  <a:pt x="2311399" y="250026"/>
                </a:lnTo>
                <a:lnTo>
                  <a:pt x="2285999" y="213641"/>
                </a:lnTo>
                <a:lnTo>
                  <a:pt x="2247899" y="178987"/>
                </a:lnTo>
                <a:lnTo>
                  <a:pt x="2209799" y="146400"/>
                </a:lnTo>
                <a:lnTo>
                  <a:pt x="2171699" y="116220"/>
                </a:lnTo>
                <a:lnTo>
                  <a:pt x="2133599" y="88783"/>
                </a:lnTo>
                <a:lnTo>
                  <a:pt x="2082799" y="64427"/>
                </a:lnTo>
                <a:lnTo>
                  <a:pt x="2044699" y="43490"/>
                </a:lnTo>
                <a:lnTo>
                  <a:pt x="2006599" y="26310"/>
                </a:lnTo>
                <a:lnTo>
                  <a:pt x="1968499" y="13225"/>
                </a:lnTo>
                <a:lnTo>
                  <a:pt x="1917699" y="4572"/>
                </a:lnTo>
                <a:lnTo>
                  <a:pt x="1854199" y="0"/>
                </a:lnTo>
                <a:lnTo>
                  <a:pt x="1828799" y="1524"/>
                </a:lnTo>
                <a:lnTo>
                  <a:pt x="1790699" y="6096"/>
                </a:lnTo>
                <a:lnTo>
                  <a:pt x="1752599" y="15562"/>
                </a:lnTo>
                <a:lnTo>
                  <a:pt x="1714499" y="29461"/>
                </a:lnTo>
                <a:lnTo>
                  <a:pt x="1663699" y="47452"/>
                </a:lnTo>
                <a:lnTo>
                  <a:pt x="1625599" y="69194"/>
                </a:lnTo>
                <a:lnTo>
                  <a:pt x="1587499" y="94347"/>
                </a:lnTo>
                <a:lnTo>
                  <a:pt x="1549399" y="122570"/>
                </a:lnTo>
                <a:lnTo>
                  <a:pt x="1511299" y="153522"/>
                </a:lnTo>
                <a:lnTo>
                  <a:pt x="1473199" y="186863"/>
                </a:lnTo>
                <a:lnTo>
                  <a:pt x="1435099" y="222251"/>
                </a:lnTo>
                <a:lnTo>
                  <a:pt x="1396999" y="259346"/>
                </a:lnTo>
                <a:lnTo>
                  <a:pt x="1371599" y="297808"/>
                </a:lnTo>
                <a:lnTo>
                  <a:pt x="1333499" y="337295"/>
                </a:lnTo>
                <a:lnTo>
                  <a:pt x="1308099" y="377467"/>
                </a:lnTo>
                <a:lnTo>
                  <a:pt x="1269999" y="417983"/>
                </a:lnTo>
                <a:lnTo>
                  <a:pt x="1219199" y="498684"/>
                </a:lnTo>
                <a:lnTo>
                  <a:pt x="1193799" y="538188"/>
                </a:lnTo>
                <a:lnTo>
                  <a:pt x="1168399" y="576673"/>
                </a:lnTo>
                <a:lnTo>
                  <a:pt x="1142999" y="613798"/>
                </a:lnTo>
                <a:lnTo>
                  <a:pt x="1117599" y="649224"/>
                </a:lnTo>
                <a:lnTo>
                  <a:pt x="1092199" y="697230"/>
                </a:lnTo>
                <a:lnTo>
                  <a:pt x="1054099" y="745998"/>
                </a:lnTo>
                <a:lnTo>
                  <a:pt x="1003299" y="834530"/>
                </a:lnTo>
                <a:lnTo>
                  <a:pt x="990599" y="879140"/>
                </a:lnTo>
                <a:lnTo>
                  <a:pt x="863599" y="1105286"/>
                </a:lnTo>
                <a:lnTo>
                  <a:pt x="850899" y="1151075"/>
                </a:lnTo>
                <a:lnTo>
                  <a:pt x="774699" y="1289405"/>
                </a:lnTo>
                <a:lnTo>
                  <a:pt x="761999" y="1335807"/>
                </a:lnTo>
                <a:lnTo>
                  <a:pt x="685799" y="1475775"/>
                </a:lnTo>
                <a:lnTo>
                  <a:pt x="673099" y="1522656"/>
                </a:lnTo>
                <a:lnTo>
                  <a:pt x="647699" y="1569634"/>
                </a:lnTo>
                <a:lnTo>
                  <a:pt x="634999" y="1616702"/>
                </a:lnTo>
                <a:lnTo>
                  <a:pt x="584199" y="1711071"/>
                </a:lnTo>
                <a:lnTo>
                  <a:pt x="571499" y="1758356"/>
                </a:lnTo>
                <a:lnTo>
                  <a:pt x="546099" y="1805695"/>
                </a:lnTo>
                <a:lnTo>
                  <a:pt x="533399" y="1853082"/>
                </a:lnTo>
                <a:lnTo>
                  <a:pt x="507999" y="1900506"/>
                </a:lnTo>
                <a:lnTo>
                  <a:pt x="495299" y="1947960"/>
                </a:lnTo>
                <a:lnTo>
                  <a:pt x="444499" y="2042921"/>
                </a:lnTo>
                <a:lnTo>
                  <a:pt x="431799" y="2090412"/>
                </a:lnTo>
                <a:lnTo>
                  <a:pt x="406399" y="2137898"/>
                </a:lnTo>
                <a:lnTo>
                  <a:pt x="393699" y="2185371"/>
                </a:lnTo>
                <a:lnTo>
                  <a:pt x="368299" y="2232822"/>
                </a:lnTo>
                <a:lnTo>
                  <a:pt x="355599" y="2280242"/>
                </a:lnTo>
                <a:lnTo>
                  <a:pt x="330199" y="2327623"/>
                </a:lnTo>
                <a:lnTo>
                  <a:pt x="317499" y="2374957"/>
                </a:lnTo>
                <a:lnTo>
                  <a:pt x="292099" y="2422234"/>
                </a:lnTo>
                <a:lnTo>
                  <a:pt x="228599" y="2610612"/>
                </a:lnTo>
                <a:lnTo>
                  <a:pt x="165099" y="2757678"/>
                </a:lnTo>
                <a:lnTo>
                  <a:pt x="114299" y="2906268"/>
                </a:lnTo>
                <a:lnTo>
                  <a:pt x="0" y="3204972"/>
                </a:lnTo>
                <a:lnTo>
                  <a:pt x="38100" y="3219450"/>
                </a:lnTo>
                <a:lnTo>
                  <a:pt x="152399" y="2921508"/>
                </a:lnTo>
                <a:lnTo>
                  <a:pt x="203199" y="2772918"/>
                </a:lnTo>
                <a:lnTo>
                  <a:pt x="266699" y="2625852"/>
                </a:lnTo>
                <a:lnTo>
                  <a:pt x="279399" y="2579082"/>
                </a:lnTo>
                <a:lnTo>
                  <a:pt x="342899" y="2438225"/>
                </a:lnTo>
                <a:lnTo>
                  <a:pt x="368299" y="2343951"/>
                </a:lnTo>
                <a:lnTo>
                  <a:pt x="393699" y="2296730"/>
                </a:lnTo>
                <a:lnTo>
                  <a:pt x="406399" y="2249465"/>
                </a:lnTo>
                <a:lnTo>
                  <a:pt x="431799" y="2202165"/>
                </a:lnTo>
                <a:lnTo>
                  <a:pt x="444499" y="2154839"/>
                </a:lnTo>
                <a:lnTo>
                  <a:pt x="469899" y="2107496"/>
                </a:lnTo>
                <a:lnTo>
                  <a:pt x="482599" y="2060145"/>
                </a:lnTo>
                <a:lnTo>
                  <a:pt x="533399" y="1965453"/>
                </a:lnTo>
                <a:lnTo>
                  <a:pt x="546099" y="1918131"/>
                </a:lnTo>
                <a:lnTo>
                  <a:pt x="571499" y="1870837"/>
                </a:lnTo>
                <a:lnTo>
                  <a:pt x="584199" y="1823579"/>
                </a:lnTo>
                <a:lnTo>
                  <a:pt x="609599" y="1776367"/>
                </a:lnTo>
                <a:lnTo>
                  <a:pt x="622299" y="1729209"/>
                </a:lnTo>
                <a:lnTo>
                  <a:pt x="673099" y="1635092"/>
                </a:lnTo>
                <a:lnTo>
                  <a:pt x="685799" y="1588152"/>
                </a:lnTo>
                <a:lnTo>
                  <a:pt x="711199" y="1541301"/>
                </a:lnTo>
                <a:lnTo>
                  <a:pt x="723899" y="1494550"/>
                </a:lnTo>
                <a:lnTo>
                  <a:pt x="774699" y="1401382"/>
                </a:lnTo>
                <a:lnTo>
                  <a:pt x="787399" y="1354982"/>
                </a:lnTo>
                <a:lnTo>
                  <a:pt x="863599" y="1216629"/>
                </a:lnTo>
                <a:lnTo>
                  <a:pt x="876299" y="1170823"/>
                </a:lnTo>
                <a:lnTo>
                  <a:pt x="1003299" y="944536"/>
                </a:lnTo>
                <a:lnTo>
                  <a:pt x="1015999" y="899890"/>
                </a:lnTo>
                <a:lnTo>
                  <a:pt x="1092199" y="767334"/>
                </a:lnTo>
                <a:lnTo>
                  <a:pt x="1117599" y="717804"/>
                </a:lnTo>
                <a:lnTo>
                  <a:pt x="1155699" y="670560"/>
                </a:lnTo>
                <a:lnTo>
                  <a:pt x="1181099" y="635149"/>
                </a:lnTo>
                <a:lnTo>
                  <a:pt x="1193799" y="597737"/>
                </a:lnTo>
                <a:lnTo>
                  <a:pt x="1219199" y="558726"/>
                </a:lnTo>
                <a:lnTo>
                  <a:pt x="1257299" y="518522"/>
                </a:lnTo>
                <a:lnTo>
                  <a:pt x="1308099" y="436151"/>
                </a:lnTo>
                <a:lnTo>
                  <a:pt x="1346199" y="394792"/>
                </a:lnTo>
                <a:lnTo>
                  <a:pt x="1371599" y="353858"/>
                </a:lnTo>
                <a:lnTo>
                  <a:pt x="1409699" y="313752"/>
                </a:lnTo>
                <a:lnTo>
                  <a:pt x="1447799" y="274879"/>
                </a:lnTo>
                <a:lnTo>
                  <a:pt x="1485899" y="237644"/>
                </a:lnTo>
                <a:lnTo>
                  <a:pt x="1523999" y="202451"/>
                </a:lnTo>
                <a:lnTo>
                  <a:pt x="1562099" y="169704"/>
                </a:lnTo>
                <a:lnTo>
                  <a:pt x="1600199" y="139807"/>
                </a:lnTo>
                <a:lnTo>
                  <a:pt x="1638299" y="113166"/>
                </a:lnTo>
                <a:lnTo>
                  <a:pt x="1676399" y="90185"/>
                </a:lnTo>
                <a:lnTo>
                  <a:pt x="1714499" y="71268"/>
                </a:lnTo>
                <a:lnTo>
                  <a:pt x="1765299" y="56819"/>
                </a:lnTo>
                <a:lnTo>
                  <a:pt x="1803399" y="47244"/>
                </a:lnTo>
                <a:lnTo>
                  <a:pt x="1854199" y="41910"/>
                </a:lnTo>
                <a:lnTo>
                  <a:pt x="1892299" y="43434"/>
                </a:lnTo>
                <a:lnTo>
                  <a:pt x="1955799" y="55136"/>
                </a:lnTo>
                <a:lnTo>
                  <a:pt x="2006599" y="69279"/>
                </a:lnTo>
                <a:lnTo>
                  <a:pt x="2044699" y="87762"/>
                </a:lnTo>
                <a:lnTo>
                  <a:pt x="2082799" y="110196"/>
                </a:lnTo>
                <a:lnTo>
                  <a:pt x="2120899" y="136195"/>
                </a:lnTo>
                <a:lnTo>
                  <a:pt x="2158999" y="165372"/>
                </a:lnTo>
                <a:lnTo>
                  <a:pt x="2197099" y="197339"/>
                </a:lnTo>
                <a:lnTo>
                  <a:pt x="2235199" y="231708"/>
                </a:lnTo>
                <a:lnTo>
                  <a:pt x="2273300" y="268094"/>
                </a:lnTo>
                <a:lnTo>
                  <a:pt x="2311400" y="306107"/>
                </a:lnTo>
                <a:lnTo>
                  <a:pt x="2349500" y="345362"/>
                </a:lnTo>
                <a:lnTo>
                  <a:pt x="2374900" y="385471"/>
                </a:lnTo>
                <a:lnTo>
                  <a:pt x="2413000" y="426046"/>
                </a:lnTo>
                <a:lnTo>
                  <a:pt x="2438400" y="466700"/>
                </a:lnTo>
                <a:lnTo>
                  <a:pt x="2476500" y="507046"/>
                </a:lnTo>
                <a:lnTo>
                  <a:pt x="2501900" y="546697"/>
                </a:lnTo>
                <a:lnTo>
                  <a:pt x="2527300" y="585266"/>
                </a:lnTo>
                <a:lnTo>
                  <a:pt x="2552700" y="622364"/>
                </a:lnTo>
                <a:lnTo>
                  <a:pt x="2565400" y="657606"/>
                </a:lnTo>
                <a:lnTo>
                  <a:pt x="2603500" y="704850"/>
                </a:lnTo>
                <a:lnTo>
                  <a:pt x="2628900" y="752856"/>
                </a:lnTo>
                <a:lnTo>
                  <a:pt x="2781300" y="1017154"/>
                </a:lnTo>
                <a:lnTo>
                  <a:pt x="2794000" y="1061983"/>
                </a:lnTo>
                <a:lnTo>
                  <a:pt x="2921000" y="1288903"/>
                </a:lnTo>
                <a:lnTo>
                  <a:pt x="2933700" y="1334775"/>
                </a:lnTo>
                <a:lnTo>
                  <a:pt x="2984500" y="1426931"/>
                </a:lnTo>
                <a:lnTo>
                  <a:pt x="2997200" y="1473196"/>
                </a:lnTo>
                <a:lnTo>
                  <a:pt x="3048000" y="1566053"/>
                </a:lnTo>
                <a:lnTo>
                  <a:pt x="3060700" y="1612626"/>
                </a:lnTo>
                <a:lnTo>
                  <a:pt x="3111500" y="1706014"/>
                </a:lnTo>
                <a:lnTo>
                  <a:pt x="3124200" y="1752809"/>
                </a:lnTo>
                <a:lnTo>
                  <a:pt x="3175000" y="1846557"/>
                </a:lnTo>
                <a:lnTo>
                  <a:pt x="3187700" y="1893489"/>
                </a:lnTo>
                <a:lnTo>
                  <a:pt x="3213100" y="1940448"/>
                </a:lnTo>
                <a:lnTo>
                  <a:pt x="3225800" y="1987425"/>
                </a:lnTo>
                <a:lnTo>
                  <a:pt x="3251200" y="2034409"/>
                </a:lnTo>
                <a:lnTo>
                  <a:pt x="3263900" y="2081392"/>
                </a:lnTo>
                <a:lnTo>
                  <a:pt x="3289300" y="2128363"/>
                </a:lnTo>
                <a:lnTo>
                  <a:pt x="3302000" y="2175314"/>
                </a:lnTo>
                <a:lnTo>
                  <a:pt x="3352800" y="2269115"/>
                </a:lnTo>
                <a:lnTo>
                  <a:pt x="3365500" y="2315946"/>
                </a:lnTo>
                <a:lnTo>
                  <a:pt x="3390900" y="2362719"/>
                </a:lnTo>
                <a:lnTo>
                  <a:pt x="3479800" y="2595372"/>
                </a:lnTo>
                <a:lnTo>
                  <a:pt x="3543300" y="2741676"/>
                </a:lnTo>
                <a:lnTo>
                  <a:pt x="3594100" y="2889504"/>
                </a:lnTo>
                <a:lnTo>
                  <a:pt x="3721100" y="3185160"/>
                </a:lnTo>
                <a:lnTo>
                  <a:pt x="3759200" y="316992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2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025">
            <a:spAutoFit/>
          </a:bodyPr>
          <a:lstStyle/>
          <a:p>
            <a:pPr indent="0" lvl="0" marL="8496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Happen After Census?</a:t>
            </a:r>
            <a:endParaRPr/>
          </a:p>
        </p:txBody>
      </p:sp>
      <p:sp>
        <p:nvSpPr>
          <p:cNvPr id="611" name="Google Shape;611;p32"/>
          <p:cNvSpPr txBox="1"/>
          <p:nvPr/>
        </p:nvSpPr>
        <p:spPr>
          <a:xfrm>
            <a:off x="1004604" y="3501897"/>
            <a:ext cx="160909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26479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 Mining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32"/>
          <p:cNvSpPr txBox="1"/>
          <p:nvPr/>
        </p:nvSpPr>
        <p:spPr>
          <a:xfrm>
            <a:off x="7117384" y="3501897"/>
            <a:ext cx="2193290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0" marL="18351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 Analysis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32"/>
          <p:cNvSpPr/>
          <p:nvPr/>
        </p:nvSpPr>
        <p:spPr>
          <a:xfrm>
            <a:off x="3607308" y="2487167"/>
            <a:ext cx="2764535" cy="34549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3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5275">
            <a:spAutoFit/>
          </a:bodyPr>
          <a:lstStyle/>
          <a:p>
            <a:pPr indent="0" lvl="0" marL="492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Abstract Data Type (ADT) Table</a:t>
            </a:r>
            <a:endParaRPr/>
          </a:p>
        </p:txBody>
      </p:sp>
      <p:sp>
        <p:nvSpPr>
          <p:cNvPr id="619" name="Google Shape;619;p33"/>
          <p:cNvSpPr/>
          <p:nvPr/>
        </p:nvSpPr>
        <p:spPr>
          <a:xfrm>
            <a:off x="826008" y="3643884"/>
            <a:ext cx="8486775" cy="3836035"/>
          </a:xfrm>
          <a:custGeom>
            <a:rect b="b" l="l" r="r" t="t"/>
            <a:pathLst>
              <a:path extrusionOk="0" h="3836034" w="8486775">
                <a:moveTo>
                  <a:pt x="8486394" y="3833621"/>
                </a:moveTo>
                <a:lnTo>
                  <a:pt x="8486394" y="2285"/>
                </a:lnTo>
                <a:lnTo>
                  <a:pt x="8483346" y="0"/>
                </a:lnTo>
                <a:lnTo>
                  <a:pt x="2285" y="0"/>
                </a:lnTo>
                <a:lnTo>
                  <a:pt x="0" y="2286"/>
                </a:lnTo>
                <a:lnTo>
                  <a:pt x="0" y="3833622"/>
                </a:lnTo>
                <a:lnTo>
                  <a:pt x="2286" y="3835908"/>
                </a:lnTo>
                <a:lnTo>
                  <a:pt x="5333" y="3835908"/>
                </a:lnTo>
                <a:lnTo>
                  <a:pt x="5334" y="9906"/>
                </a:lnTo>
                <a:lnTo>
                  <a:pt x="10668" y="5334"/>
                </a:lnTo>
                <a:lnTo>
                  <a:pt x="10667" y="9906"/>
                </a:lnTo>
                <a:lnTo>
                  <a:pt x="8475726" y="9905"/>
                </a:lnTo>
                <a:lnTo>
                  <a:pt x="8475726" y="5333"/>
                </a:lnTo>
                <a:lnTo>
                  <a:pt x="8481060" y="9905"/>
                </a:lnTo>
                <a:lnTo>
                  <a:pt x="8481060" y="3835907"/>
                </a:lnTo>
                <a:lnTo>
                  <a:pt x="8483346" y="3835907"/>
                </a:lnTo>
                <a:lnTo>
                  <a:pt x="8486394" y="3833621"/>
                </a:lnTo>
                <a:close/>
              </a:path>
              <a:path extrusionOk="0" h="3836034" w="8486775">
                <a:moveTo>
                  <a:pt x="10667" y="9906"/>
                </a:moveTo>
                <a:lnTo>
                  <a:pt x="10668" y="5334"/>
                </a:lnTo>
                <a:lnTo>
                  <a:pt x="5334" y="9906"/>
                </a:lnTo>
                <a:lnTo>
                  <a:pt x="10667" y="9906"/>
                </a:lnTo>
                <a:close/>
              </a:path>
              <a:path extrusionOk="0" h="3836034" w="8486775">
                <a:moveTo>
                  <a:pt x="10668" y="3825240"/>
                </a:moveTo>
                <a:lnTo>
                  <a:pt x="10667" y="9906"/>
                </a:lnTo>
                <a:lnTo>
                  <a:pt x="5334" y="9906"/>
                </a:lnTo>
                <a:lnTo>
                  <a:pt x="5334" y="3825240"/>
                </a:lnTo>
                <a:lnTo>
                  <a:pt x="10668" y="3825240"/>
                </a:lnTo>
                <a:close/>
              </a:path>
              <a:path extrusionOk="0" h="3836034" w="8486775">
                <a:moveTo>
                  <a:pt x="8481060" y="3825239"/>
                </a:moveTo>
                <a:lnTo>
                  <a:pt x="5334" y="3825240"/>
                </a:lnTo>
                <a:lnTo>
                  <a:pt x="10668" y="3830574"/>
                </a:lnTo>
                <a:lnTo>
                  <a:pt x="10668" y="3835908"/>
                </a:lnTo>
                <a:lnTo>
                  <a:pt x="8475726" y="3835907"/>
                </a:lnTo>
                <a:lnTo>
                  <a:pt x="8475726" y="3830573"/>
                </a:lnTo>
                <a:lnTo>
                  <a:pt x="8481060" y="3825239"/>
                </a:lnTo>
                <a:close/>
              </a:path>
              <a:path extrusionOk="0" h="3836034" w="8486775">
                <a:moveTo>
                  <a:pt x="10668" y="3835908"/>
                </a:moveTo>
                <a:lnTo>
                  <a:pt x="10668" y="3830574"/>
                </a:lnTo>
                <a:lnTo>
                  <a:pt x="5334" y="3825240"/>
                </a:lnTo>
                <a:lnTo>
                  <a:pt x="5333" y="3835908"/>
                </a:lnTo>
                <a:lnTo>
                  <a:pt x="10668" y="3835908"/>
                </a:lnTo>
                <a:close/>
              </a:path>
              <a:path extrusionOk="0" h="3836034" w="8486775">
                <a:moveTo>
                  <a:pt x="8481060" y="9905"/>
                </a:moveTo>
                <a:lnTo>
                  <a:pt x="8475726" y="5333"/>
                </a:lnTo>
                <a:lnTo>
                  <a:pt x="8475726" y="9905"/>
                </a:lnTo>
                <a:lnTo>
                  <a:pt x="8481060" y="9905"/>
                </a:lnTo>
                <a:close/>
              </a:path>
              <a:path extrusionOk="0" h="3836034" w="8486775">
                <a:moveTo>
                  <a:pt x="8481060" y="3825239"/>
                </a:moveTo>
                <a:lnTo>
                  <a:pt x="8481060" y="9905"/>
                </a:lnTo>
                <a:lnTo>
                  <a:pt x="8475726" y="9905"/>
                </a:lnTo>
                <a:lnTo>
                  <a:pt x="8475726" y="3825239"/>
                </a:lnTo>
                <a:lnTo>
                  <a:pt x="8481060" y="3825239"/>
                </a:lnTo>
                <a:close/>
              </a:path>
              <a:path extrusionOk="0" h="3836034" w="8486775">
                <a:moveTo>
                  <a:pt x="8481060" y="3835907"/>
                </a:moveTo>
                <a:lnTo>
                  <a:pt x="8481060" y="3825239"/>
                </a:lnTo>
                <a:lnTo>
                  <a:pt x="8475726" y="3830573"/>
                </a:lnTo>
                <a:lnTo>
                  <a:pt x="8475726" y="3835907"/>
                </a:lnTo>
                <a:lnTo>
                  <a:pt x="8481060" y="3835907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33"/>
          <p:cNvSpPr txBox="1"/>
          <p:nvPr/>
        </p:nvSpPr>
        <p:spPr>
          <a:xfrm>
            <a:off x="760690" y="1697482"/>
            <a:ext cx="8485505" cy="5697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deal with one aspect of our census: </a:t>
            </a:r>
            <a:r>
              <a:rPr b="1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" lvl="0" marL="12700" marR="5080" rtl="0" algn="l">
              <a:lnSpc>
                <a:spcPct val="101000"/>
              </a:lnSpc>
              <a:spcBef>
                <a:spcPts val="232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simplify this lecture, we assume that students’ age  ranges from [0 … 100), all integers, and distinct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0815" marR="0" rtl="0" algn="l">
              <a:lnSpc>
                <a:spcPct val="100000"/>
              </a:lnSpc>
              <a:spcBef>
                <a:spcPts val="222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 operations: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3553" lvl="0" marL="1177290" marR="0" rtl="0" algn="l">
              <a:lnSpc>
                <a:spcPct val="119811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Calibri"/>
              <a:buAutoNum type="arabicPeriod"/>
            </a:pP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whether there is a student with a certain age?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3553" lvl="0" marL="1177290" marR="0" rtl="0" algn="l">
              <a:lnSpc>
                <a:spcPct val="1198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Calibri"/>
              <a:buAutoNum type="arabicPeriod"/>
            </a:pP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a new student (that is, insert his/her age)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2919" lvl="0" marL="1176655" marR="0" rtl="0" algn="l">
              <a:lnSpc>
                <a:spcPct val="12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the youngest and oldest student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3553" lvl="0" marL="11772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Calibri"/>
              <a:buAutoNum type="arabicPeriod"/>
            </a:pP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down the ages of students in sorted order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3553" lvl="0" marL="117729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student slightly older than a certain age!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2919" lvl="0" marL="1176655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existing student (that is, remove his/her age)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2919" lvl="0" marL="1176655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the median age of students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2919" lvl="0" marL="1176655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students are younger than a certain age?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4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5275">
            <a:spAutoFit/>
          </a:bodyPr>
          <a:lstStyle/>
          <a:p>
            <a:pPr indent="0" lvl="0" marL="140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CS1020: Unsorted Array</a:t>
            </a:r>
            <a:endParaRPr/>
          </a:p>
        </p:txBody>
      </p:sp>
      <p:graphicFrame>
        <p:nvGraphicFramePr>
          <p:cNvPr id="626" name="Google Shape;626;p34"/>
          <p:cNvGraphicFramePr/>
          <p:nvPr/>
        </p:nvGraphicFramePr>
        <p:xfrm>
          <a:off x="665861" y="15825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{4502D73F-FC3D-4DAB-94A0-8446D3B8FBCC}</a:tableStyleId>
              </a:tblPr>
              <a:tblGrid>
                <a:gridCol w="1168900"/>
                <a:gridCol w="846575"/>
                <a:gridCol w="847350"/>
                <a:gridCol w="847350"/>
                <a:gridCol w="846575"/>
                <a:gridCol w="847350"/>
                <a:gridCol w="847350"/>
                <a:gridCol w="846575"/>
                <a:gridCol w="847350"/>
                <a:gridCol w="847350"/>
              </a:tblGrid>
              <a:tr h="569975"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098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086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t/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569975"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0924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0924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t/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7" name="Google Shape;627;p34"/>
          <p:cNvGraphicFramePr/>
          <p:nvPr/>
        </p:nvGraphicFramePr>
        <p:xfrm>
          <a:off x="665861" y="28497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{4502D73F-FC3D-4DAB-94A0-8446D3B8FBCC}</a:tableStyleId>
              </a:tblPr>
              <a:tblGrid>
                <a:gridCol w="1026425"/>
                <a:gridCol w="4131575"/>
                <a:gridCol w="3634750"/>
              </a:tblGrid>
              <a:tr h="50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Complexity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50"/>
                        <a:buFont typeface="Arial"/>
                        <a:buNone/>
                      </a:pPr>
                      <a:r>
                        <a:rPr lang="en-US" sz="2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50"/>
                        <a:buFont typeface="Arial"/>
                        <a:buNone/>
                      </a:pPr>
                      <a:r>
                        <a:rPr lang="en-US" sz="2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Search(age)</a:t>
                      </a:r>
                      <a:endParaRPr sz="2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50"/>
                        <a:buFont typeface="Arial"/>
                        <a:buNone/>
                      </a:pPr>
                      <a:r>
                        <a:rPr lang="en-US" sz="2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2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50"/>
                        <a:buFont typeface="Arial"/>
                        <a:buNone/>
                      </a:pPr>
                      <a:r>
                        <a:rPr lang="en-US" sz="2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50"/>
                        <a:buFont typeface="Arial"/>
                        <a:buNone/>
                      </a:pPr>
                      <a:r>
                        <a:rPr lang="en-US" sz="2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Insert(age)</a:t>
                      </a:r>
                      <a:endParaRPr sz="2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50"/>
                        <a:buFont typeface="Arial"/>
                        <a:buNone/>
                      </a:pPr>
                      <a:r>
                        <a:rPr lang="en-US" sz="2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O(1)</a:t>
                      </a:r>
                      <a:endParaRPr sz="2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FindOldest()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50"/>
                        <a:buFont typeface="Arial"/>
                        <a:buNone/>
                      </a:pPr>
                      <a:r>
                        <a:rPr lang="en-US" sz="2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50"/>
                        <a:buFont typeface="Arial"/>
                        <a:buNone/>
                      </a:pPr>
                      <a:r>
                        <a:rPr lang="en-US" sz="2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ListSortedAges()</a:t>
                      </a:r>
                      <a:endParaRPr sz="2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50"/>
                        <a:buFont typeface="Arial"/>
                        <a:buNone/>
                      </a:pPr>
                      <a:r>
                        <a:rPr lang="en-US" sz="2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 log n)</a:t>
                      </a:r>
                      <a:endParaRPr sz="2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NextOlder(age)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50"/>
                        <a:buFont typeface="Arial"/>
                        <a:buNone/>
                      </a:pPr>
                      <a:r>
                        <a:rPr lang="en-US" sz="2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50"/>
                        <a:buFont typeface="Arial"/>
                        <a:buNone/>
                      </a:pPr>
                      <a:r>
                        <a:rPr lang="en-US" sz="2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Remove(age)</a:t>
                      </a:r>
                      <a:endParaRPr sz="2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50"/>
                        <a:buFont typeface="Arial"/>
                        <a:buNone/>
                      </a:pPr>
                      <a:r>
                        <a:rPr lang="en-US" sz="2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2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GetMedian()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 log n)/O(n)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NumYounger(age)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 log n)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5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5275">
            <a:spAutoFit/>
          </a:bodyPr>
          <a:lstStyle/>
          <a:p>
            <a:pPr indent="0" lvl="0" marL="175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CS1020: Sorted Array</a:t>
            </a:r>
            <a:endParaRPr/>
          </a:p>
        </p:txBody>
      </p:sp>
      <p:graphicFrame>
        <p:nvGraphicFramePr>
          <p:cNvPr id="633" name="Google Shape;633;p35"/>
          <p:cNvGraphicFramePr/>
          <p:nvPr/>
        </p:nvGraphicFramePr>
        <p:xfrm>
          <a:off x="665861" y="15825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{4502D73F-FC3D-4DAB-94A0-8446D3B8FBCC}</a:tableStyleId>
              </a:tblPr>
              <a:tblGrid>
                <a:gridCol w="1168900"/>
                <a:gridCol w="846575"/>
                <a:gridCol w="847350"/>
                <a:gridCol w="847350"/>
                <a:gridCol w="846575"/>
                <a:gridCol w="847350"/>
                <a:gridCol w="847350"/>
                <a:gridCol w="846575"/>
                <a:gridCol w="847350"/>
                <a:gridCol w="847350"/>
              </a:tblGrid>
              <a:tr h="569975"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Index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098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0924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t/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569975"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0924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0924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t/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4" name="Google Shape;634;p35"/>
          <p:cNvGraphicFramePr/>
          <p:nvPr/>
        </p:nvGraphicFramePr>
        <p:xfrm>
          <a:off x="665861" y="28497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{4502D73F-FC3D-4DAB-94A0-8446D3B8FBCC}</a:tableStyleId>
              </a:tblPr>
              <a:tblGrid>
                <a:gridCol w="1026425"/>
                <a:gridCol w="4131575"/>
                <a:gridCol w="3634750"/>
              </a:tblGrid>
              <a:tr h="50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Complexity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50"/>
                        <a:buFont typeface="Arial"/>
                        <a:buNone/>
                      </a:pPr>
                      <a:r>
                        <a:rPr lang="en-US" sz="2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50"/>
                        <a:buFont typeface="Arial"/>
                        <a:buNone/>
                      </a:pPr>
                      <a:r>
                        <a:rPr lang="en-US" sz="2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Search(age)</a:t>
                      </a:r>
                      <a:endParaRPr sz="2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50"/>
                        <a:buFont typeface="Arial"/>
                        <a:buNone/>
                      </a:pPr>
                      <a:r>
                        <a:rPr lang="en-US" sz="265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2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50"/>
                        <a:buFont typeface="Arial"/>
                        <a:buNone/>
                      </a:pPr>
                      <a:r>
                        <a:rPr lang="en-US" sz="2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50"/>
                        <a:buFont typeface="Arial"/>
                        <a:buNone/>
                      </a:pPr>
                      <a:r>
                        <a:rPr lang="en-US" sz="2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Insert(age)</a:t>
                      </a:r>
                      <a:endParaRPr sz="2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50"/>
                        <a:buFont typeface="Arial"/>
                        <a:buNone/>
                      </a:pP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2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FindOldest()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O(1)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50"/>
                        <a:buFont typeface="Arial"/>
                        <a:buNone/>
                      </a:pPr>
                      <a:r>
                        <a:rPr lang="en-US" sz="2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50"/>
                        <a:buFont typeface="Arial"/>
                        <a:buNone/>
                      </a:pPr>
                      <a:r>
                        <a:rPr lang="en-US" sz="2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ListSortedAges()</a:t>
                      </a:r>
                      <a:endParaRPr sz="2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50"/>
                        <a:buFont typeface="Arial"/>
                        <a:buNone/>
                      </a:pPr>
                      <a:r>
                        <a:rPr lang="en-US" sz="265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2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NextOlder(age)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50"/>
                        <a:buFont typeface="Arial"/>
                        <a:buNone/>
                      </a:pPr>
                      <a:r>
                        <a:rPr lang="en-US" sz="2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50"/>
                        <a:buFont typeface="Arial"/>
                        <a:buNone/>
                      </a:pPr>
                      <a:r>
                        <a:rPr lang="en-US" sz="2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Remove(age)</a:t>
                      </a:r>
                      <a:endParaRPr sz="2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50"/>
                        <a:buFont typeface="Arial"/>
                        <a:buNone/>
                      </a:pPr>
                      <a:r>
                        <a:rPr lang="en-US" sz="26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26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GetMedian()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O(1)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NumYounger(age)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6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025">
            <a:spAutoFit/>
          </a:bodyPr>
          <a:lstStyle/>
          <a:p>
            <a:pPr indent="0" lvl="0" marL="7658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With Just CS1020 Knowledge</a:t>
            </a:r>
            <a:endParaRPr/>
          </a:p>
        </p:txBody>
      </p:sp>
      <p:sp>
        <p:nvSpPr>
          <p:cNvPr id="640" name="Google Shape;640;p36"/>
          <p:cNvSpPr/>
          <p:nvPr/>
        </p:nvSpPr>
        <p:spPr>
          <a:xfrm>
            <a:off x="9127235" y="6735318"/>
            <a:ext cx="931163" cy="9227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36"/>
          <p:cNvSpPr txBox="1"/>
          <p:nvPr/>
        </p:nvSpPr>
        <p:spPr>
          <a:xfrm>
            <a:off x="3496385" y="3490721"/>
            <a:ext cx="1565910" cy="149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	</a:t>
            </a:r>
            <a:r>
              <a:rPr b="0" i="0" lang="en-US" sz="3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36"/>
          <p:cNvSpPr txBox="1"/>
          <p:nvPr/>
        </p:nvSpPr>
        <p:spPr>
          <a:xfrm>
            <a:off x="285957" y="6984263"/>
            <a:ext cx="556450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1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 is large, our queries are slow…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36"/>
          <p:cNvSpPr/>
          <p:nvPr/>
        </p:nvSpPr>
        <p:spPr>
          <a:xfrm>
            <a:off x="3603497" y="3490721"/>
            <a:ext cx="1426210" cy="1320165"/>
          </a:xfrm>
          <a:custGeom>
            <a:rect b="b" l="l" r="r" t="t"/>
            <a:pathLst>
              <a:path extrusionOk="0" h="1320164" w="1426210">
                <a:moveTo>
                  <a:pt x="0" y="0"/>
                </a:moveTo>
                <a:lnTo>
                  <a:pt x="0" y="1319784"/>
                </a:lnTo>
                <a:lnTo>
                  <a:pt x="1425702" y="1319784"/>
                </a:lnTo>
                <a:lnTo>
                  <a:pt x="1425702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4" name="Google Shape;644;p36"/>
          <p:cNvGraphicFramePr/>
          <p:nvPr/>
        </p:nvGraphicFramePr>
        <p:xfrm>
          <a:off x="208661" y="1616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{4502D73F-FC3D-4DAB-94A0-8446D3B8FBCC}</a:tableStyleId>
              </a:tblPr>
              <a:tblGrid>
                <a:gridCol w="790200"/>
                <a:gridCol w="2597650"/>
                <a:gridCol w="582925"/>
                <a:gridCol w="842775"/>
                <a:gridCol w="1954525"/>
                <a:gridCol w="2798075"/>
              </a:tblGrid>
              <a:tr h="56997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762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155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Unsorted Array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Sorted Array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56997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6508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Search(age)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6997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7232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Insert(age)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O(1)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156975">
                <a:tc rowSpan="2"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t/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D8E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t/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D8E8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O(1)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413000">
                <a:tc vMerge="1"/>
                <a:tc gridSpan="4">
                  <a:txBody>
                    <a:bodyPr/>
                    <a:lstStyle/>
                    <a:p>
                      <a:pPr indent="0" lvl="0" marL="608965" marR="0" rtl="0" algn="l">
                        <a:lnSpc>
                          <a:spcPct val="8704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FindOldest()	</a:t>
                      </a:r>
                      <a:r>
                        <a:rPr b="1" baseline="-25000" lang="en-US" sz="29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Dynamic	</a:t>
                      </a: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 hMerge="1"/>
                <a:tc hMerge="1"/>
                <a:tc hMerge="1"/>
                <a:tc vMerge="1"/>
              </a:tr>
              <a:tr h="56997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95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ListSortedAge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628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50"/>
                        <a:buFont typeface="Arial"/>
                        <a:buNone/>
                      </a:pPr>
                      <a:r>
                        <a:rPr b="1" lang="en-US" sz="19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684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75"/>
                        <a:buFont typeface="Arial"/>
                        <a:buNone/>
                      </a:pPr>
                      <a:r>
                        <a:rPr baseline="30000" lang="en-US" sz="457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	</a:t>
                      </a:r>
                      <a:r>
                        <a:rPr b="1" lang="en-US" sz="19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structure</a:t>
                      </a:r>
                      <a:endParaRPr sz="19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1DE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3238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 log 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36800">
                <a:tc rowSpan="2"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368935" marR="0" rtl="0" algn="l">
                        <a:lnSpc>
                          <a:spcPct val="8590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NextOlder(ag	</a:t>
                      </a:r>
                      <a:r>
                        <a:rPr b="1" baseline="30000" lang="en-US" sz="2925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operations	</a:t>
                      </a: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D8E8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7575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233175">
                <a:tc v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t/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t/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 hMerge="1"/>
                <a:tc vMerge="1"/>
              </a:tr>
              <a:tr h="56997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540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Remove(age)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6997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5702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GetMedian()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 log n) / O(n)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O(1)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6997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1517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NumYounger(age)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6089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 log 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645" name="Google Shape;645;p36"/>
          <p:cNvSpPr/>
          <p:nvPr/>
        </p:nvSpPr>
        <p:spPr>
          <a:xfrm>
            <a:off x="3603497" y="3090672"/>
            <a:ext cx="723265" cy="418465"/>
          </a:xfrm>
          <a:custGeom>
            <a:rect b="b" l="l" r="r" t="t"/>
            <a:pathLst>
              <a:path extrusionOk="0" h="418464" w="723264">
                <a:moveTo>
                  <a:pt x="202691" y="20574"/>
                </a:moveTo>
                <a:lnTo>
                  <a:pt x="201072" y="12537"/>
                </a:lnTo>
                <a:lnTo>
                  <a:pt x="196595" y="6000"/>
                </a:lnTo>
                <a:lnTo>
                  <a:pt x="189833" y="1607"/>
                </a:lnTo>
                <a:lnTo>
                  <a:pt x="181355" y="0"/>
                </a:lnTo>
                <a:lnTo>
                  <a:pt x="0" y="3809"/>
                </a:lnTo>
                <a:lnTo>
                  <a:pt x="26669" y="48624"/>
                </a:lnTo>
                <a:lnTo>
                  <a:pt x="26669" y="41910"/>
                </a:lnTo>
                <a:lnTo>
                  <a:pt x="46481" y="5333"/>
                </a:lnTo>
                <a:lnTo>
                  <a:pt x="114793" y="43335"/>
                </a:lnTo>
                <a:lnTo>
                  <a:pt x="182879" y="41910"/>
                </a:lnTo>
                <a:lnTo>
                  <a:pt x="190904" y="40183"/>
                </a:lnTo>
                <a:lnTo>
                  <a:pt x="197357" y="35528"/>
                </a:lnTo>
                <a:lnTo>
                  <a:pt x="201525" y="28729"/>
                </a:lnTo>
                <a:lnTo>
                  <a:pt x="202691" y="20574"/>
                </a:lnTo>
                <a:close/>
              </a:path>
              <a:path extrusionOk="0" h="418464" w="723264">
                <a:moveTo>
                  <a:pt x="114793" y="43335"/>
                </a:moveTo>
                <a:lnTo>
                  <a:pt x="46481" y="5333"/>
                </a:lnTo>
                <a:lnTo>
                  <a:pt x="26669" y="41910"/>
                </a:lnTo>
                <a:lnTo>
                  <a:pt x="37337" y="47844"/>
                </a:lnTo>
                <a:lnTo>
                  <a:pt x="37337" y="44958"/>
                </a:lnTo>
                <a:lnTo>
                  <a:pt x="54863" y="12953"/>
                </a:lnTo>
                <a:lnTo>
                  <a:pt x="73236" y="44206"/>
                </a:lnTo>
                <a:lnTo>
                  <a:pt x="114793" y="43335"/>
                </a:lnTo>
                <a:close/>
              </a:path>
              <a:path extrusionOk="0" h="418464" w="723264">
                <a:moveTo>
                  <a:pt x="131671" y="146518"/>
                </a:moveTo>
                <a:lnTo>
                  <a:pt x="128777" y="138684"/>
                </a:lnTo>
                <a:lnTo>
                  <a:pt x="93860" y="79288"/>
                </a:lnTo>
                <a:lnTo>
                  <a:pt x="26669" y="41910"/>
                </a:lnTo>
                <a:lnTo>
                  <a:pt x="26669" y="48624"/>
                </a:lnTo>
                <a:lnTo>
                  <a:pt x="92963" y="160020"/>
                </a:lnTo>
                <a:lnTo>
                  <a:pt x="98559" y="166127"/>
                </a:lnTo>
                <a:lnTo>
                  <a:pt x="105727" y="169449"/>
                </a:lnTo>
                <a:lnTo>
                  <a:pt x="113752" y="169771"/>
                </a:lnTo>
                <a:lnTo>
                  <a:pt x="121919" y="166878"/>
                </a:lnTo>
                <a:lnTo>
                  <a:pt x="128027" y="161615"/>
                </a:lnTo>
                <a:lnTo>
                  <a:pt x="131349" y="154495"/>
                </a:lnTo>
                <a:lnTo>
                  <a:pt x="131671" y="146518"/>
                </a:lnTo>
                <a:close/>
              </a:path>
              <a:path extrusionOk="0" h="418464" w="723264">
                <a:moveTo>
                  <a:pt x="73236" y="44206"/>
                </a:moveTo>
                <a:lnTo>
                  <a:pt x="54863" y="12953"/>
                </a:lnTo>
                <a:lnTo>
                  <a:pt x="37337" y="44958"/>
                </a:lnTo>
                <a:lnTo>
                  <a:pt x="73236" y="44206"/>
                </a:lnTo>
                <a:close/>
              </a:path>
              <a:path extrusionOk="0" h="418464" w="723264">
                <a:moveTo>
                  <a:pt x="93860" y="79288"/>
                </a:moveTo>
                <a:lnTo>
                  <a:pt x="73236" y="44206"/>
                </a:lnTo>
                <a:lnTo>
                  <a:pt x="37337" y="44958"/>
                </a:lnTo>
                <a:lnTo>
                  <a:pt x="37337" y="47844"/>
                </a:lnTo>
                <a:lnTo>
                  <a:pt x="93860" y="79288"/>
                </a:lnTo>
                <a:close/>
              </a:path>
              <a:path extrusionOk="0" h="418464" w="723264">
                <a:moveTo>
                  <a:pt x="723138" y="381762"/>
                </a:moveTo>
                <a:lnTo>
                  <a:pt x="114793" y="43335"/>
                </a:lnTo>
                <a:lnTo>
                  <a:pt x="73236" y="44206"/>
                </a:lnTo>
                <a:lnTo>
                  <a:pt x="93860" y="79288"/>
                </a:lnTo>
                <a:lnTo>
                  <a:pt x="703326" y="418338"/>
                </a:lnTo>
                <a:lnTo>
                  <a:pt x="723138" y="381762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36"/>
          <p:cNvSpPr/>
          <p:nvPr/>
        </p:nvSpPr>
        <p:spPr>
          <a:xfrm>
            <a:off x="3771138" y="4796790"/>
            <a:ext cx="561340" cy="595630"/>
          </a:xfrm>
          <a:custGeom>
            <a:rect b="b" l="l" r="r" t="t"/>
            <a:pathLst>
              <a:path extrusionOk="0" h="595629" w="561339">
                <a:moveTo>
                  <a:pt x="81938" y="419052"/>
                </a:moveTo>
                <a:lnTo>
                  <a:pt x="79057" y="411480"/>
                </a:lnTo>
                <a:lnTo>
                  <a:pt x="73604" y="405622"/>
                </a:lnTo>
                <a:lnTo>
                  <a:pt x="66293" y="402336"/>
                </a:lnTo>
                <a:lnTo>
                  <a:pt x="57864" y="401931"/>
                </a:lnTo>
                <a:lnTo>
                  <a:pt x="50291" y="404812"/>
                </a:lnTo>
                <a:lnTo>
                  <a:pt x="44434" y="410265"/>
                </a:lnTo>
                <a:lnTo>
                  <a:pt x="41147" y="417576"/>
                </a:lnTo>
                <a:lnTo>
                  <a:pt x="0" y="595122"/>
                </a:lnTo>
                <a:lnTo>
                  <a:pt x="13715" y="591049"/>
                </a:lnTo>
                <a:lnTo>
                  <a:pt x="13715" y="550164"/>
                </a:lnTo>
                <a:lnTo>
                  <a:pt x="66057" y="494425"/>
                </a:lnTo>
                <a:lnTo>
                  <a:pt x="81533" y="427481"/>
                </a:lnTo>
                <a:lnTo>
                  <a:pt x="81938" y="419052"/>
                </a:lnTo>
                <a:close/>
              </a:path>
              <a:path extrusionOk="0" h="595629" w="561339">
                <a:moveTo>
                  <a:pt x="66057" y="494425"/>
                </a:moveTo>
                <a:lnTo>
                  <a:pt x="13715" y="550164"/>
                </a:lnTo>
                <a:lnTo>
                  <a:pt x="22859" y="558850"/>
                </a:lnTo>
                <a:lnTo>
                  <a:pt x="22859" y="544068"/>
                </a:lnTo>
                <a:lnTo>
                  <a:pt x="56903" y="534022"/>
                </a:lnTo>
                <a:lnTo>
                  <a:pt x="66057" y="494425"/>
                </a:lnTo>
                <a:close/>
              </a:path>
              <a:path extrusionOk="0" h="595629" w="561339">
                <a:moveTo>
                  <a:pt x="188856" y="525410"/>
                </a:moveTo>
                <a:lnTo>
                  <a:pt x="188213" y="517398"/>
                </a:lnTo>
                <a:lnTo>
                  <a:pt x="184487" y="509885"/>
                </a:lnTo>
                <a:lnTo>
                  <a:pt x="178403" y="504729"/>
                </a:lnTo>
                <a:lnTo>
                  <a:pt x="170747" y="502288"/>
                </a:lnTo>
                <a:lnTo>
                  <a:pt x="162305" y="502920"/>
                </a:lnTo>
                <a:lnTo>
                  <a:pt x="97804" y="521953"/>
                </a:lnTo>
                <a:lnTo>
                  <a:pt x="44195" y="579120"/>
                </a:lnTo>
                <a:lnTo>
                  <a:pt x="13715" y="550164"/>
                </a:lnTo>
                <a:lnTo>
                  <a:pt x="13715" y="591049"/>
                </a:lnTo>
                <a:lnTo>
                  <a:pt x="174497" y="543306"/>
                </a:lnTo>
                <a:lnTo>
                  <a:pt x="181570" y="539150"/>
                </a:lnTo>
                <a:lnTo>
                  <a:pt x="186499" y="532923"/>
                </a:lnTo>
                <a:lnTo>
                  <a:pt x="188856" y="525410"/>
                </a:lnTo>
                <a:close/>
              </a:path>
              <a:path extrusionOk="0" h="595629" w="561339">
                <a:moveTo>
                  <a:pt x="56903" y="534022"/>
                </a:moveTo>
                <a:lnTo>
                  <a:pt x="22859" y="544068"/>
                </a:lnTo>
                <a:lnTo>
                  <a:pt x="48767" y="569214"/>
                </a:lnTo>
                <a:lnTo>
                  <a:pt x="56903" y="534022"/>
                </a:lnTo>
                <a:close/>
              </a:path>
              <a:path extrusionOk="0" h="595629" w="561339">
                <a:moveTo>
                  <a:pt x="97804" y="521953"/>
                </a:moveTo>
                <a:lnTo>
                  <a:pt x="56903" y="534022"/>
                </a:lnTo>
                <a:lnTo>
                  <a:pt x="48767" y="569214"/>
                </a:lnTo>
                <a:lnTo>
                  <a:pt x="22859" y="544068"/>
                </a:lnTo>
                <a:lnTo>
                  <a:pt x="22859" y="558850"/>
                </a:lnTo>
                <a:lnTo>
                  <a:pt x="44195" y="579120"/>
                </a:lnTo>
                <a:lnTo>
                  <a:pt x="97804" y="521953"/>
                </a:lnTo>
                <a:close/>
              </a:path>
              <a:path extrusionOk="0" h="595629" w="561339">
                <a:moveTo>
                  <a:pt x="560831" y="28194"/>
                </a:moveTo>
                <a:lnTo>
                  <a:pt x="530351" y="0"/>
                </a:lnTo>
                <a:lnTo>
                  <a:pt x="66057" y="494425"/>
                </a:lnTo>
                <a:lnTo>
                  <a:pt x="56903" y="534022"/>
                </a:lnTo>
                <a:lnTo>
                  <a:pt x="97804" y="521953"/>
                </a:lnTo>
                <a:lnTo>
                  <a:pt x="560831" y="28194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36"/>
          <p:cNvSpPr/>
          <p:nvPr/>
        </p:nvSpPr>
        <p:spPr>
          <a:xfrm>
            <a:off x="4314444" y="3018913"/>
            <a:ext cx="3567429" cy="492759"/>
          </a:xfrm>
          <a:custGeom>
            <a:rect b="b" l="l" r="r" t="t"/>
            <a:pathLst>
              <a:path extrusionOk="0" h="492760" w="3567429">
                <a:moveTo>
                  <a:pt x="3484083" y="84788"/>
                </a:moveTo>
                <a:lnTo>
                  <a:pt x="3446263" y="68051"/>
                </a:lnTo>
                <a:lnTo>
                  <a:pt x="0" y="450472"/>
                </a:lnTo>
                <a:lnTo>
                  <a:pt x="4572" y="492382"/>
                </a:lnTo>
                <a:lnTo>
                  <a:pt x="3451249" y="109253"/>
                </a:lnTo>
                <a:lnTo>
                  <a:pt x="3484083" y="84788"/>
                </a:lnTo>
                <a:close/>
              </a:path>
              <a:path extrusionOk="0" h="492760" w="3567429">
                <a:moveTo>
                  <a:pt x="3566922" y="75568"/>
                </a:moveTo>
                <a:lnTo>
                  <a:pt x="3400806" y="1654"/>
                </a:lnTo>
                <a:lnTo>
                  <a:pt x="3392662" y="0"/>
                </a:lnTo>
                <a:lnTo>
                  <a:pt x="3384804" y="1559"/>
                </a:lnTo>
                <a:lnTo>
                  <a:pt x="3378088" y="5834"/>
                </a:lnTo>
                <a:lnTo>
                  <a:pt x="3373374" y="12322"/>
                </a:lnTo>
                <a:lnTo>
                  <a:pt x="3371611" y="20585"/>
                </a:lnTo>
                <a:lnTo>
                  <a:pt x="3372992" y="28705"/>
                </a:lnTo>
                <a:lnTo>
                  <a:pt x="3377231" y="35683"/>
                </a:lnTo>
                <a:lnTo>
                  <a:pt x="3384042" y="40516"/>
                </a:lnTo>
                <a:lnTo>
                  <a:pt x="3446263" y="68051"/>
                </a:lnTo>
                <a:lnTo>
                  <a:pt x="3522726" y="59566"/>
                </a:lnTo>
                <a:lnTo>
                  <a:pt x="3528060" y="100714"/>
                </a:lnTo>
                <a:lnTo>
                  <a:pt x="3528060" y="104461"/>
                </a:lnTo>
                <a:lnTo>
                  <a:pt x="3566922" y="75568"/>
                </a:lnTo>
                <a:close/>
              </a:path>
              <a:path extrusionOk="0" h="492760" w="3567429">
                <a:moveTo>
                  <a:pt x="3528060" y="104461"/>
                </a:moveTo>
                <a:lnTo>
                  <a:pt x="3528060" y="100714"/>
                </a:lnTo>
                <a:lnTo>
                  <a:pt x="3451249" y="109253"/>
                </a:lnTo>
                <a:lnTo>
                  <a:pt x="3396234" y="150244"/>
                </a:lnTo>
                <a:lnTo>
                  <a:pt x="3390697" y="156376"/>
                </a:lnTo>
                <a:lnTo>
                  <a:pt x="3387947" y="163865"/>
                </a:lnTo>
                <a:lnTo>
                  <a:pt x="3388197" y="171783"/>
                </a:lnTo>
                <a:lnTo>
                  <a:pt x="3391662" y="179200"/>
                </a:lnTo>
                <a:lnTo>
                  <a:pt x="3397805" y="184737"/>
                </a:lnTo>
                <a:lnTo>
                  <a:pt x="3405378" y="187487"/>
                </a:lnTo>
                <a:lnTo>
                  <a:pt x="3413521" y="187237"/>
                </a:lnTo>
                <a:lnTo>
                  <a:pt x="3421380" y="183772"/>
                </a:lnTo>
                <a:lnTo>
                  <a:pt x="3528060" y="104461"/>
                </a:lnTo>
                <a:close/>
              </a:path>
              <a:path extrusionOk="0" h="492760" w="3567429">
                <a:moveTo>
                  <a:pt x="3528060" y="100714"/>
                </a:moveTo>
                <a:lnTo>
                  <a:pt x="3522726" y="59566"/>
                </a:lnTo>
                <a:lnTo>
                  <a:pt x="3446263" y="68051"/>
                </a:lnTo>
                <a:lnTo>
                  <a:pt x="3484083" y="84788"/>
                </a:lnTo>
                <a:lnTo>
                  <a:pt x="3512820" y="63376"/>
                </a:lnTo>
                <a:lnTo>
                  <a:pt x="3516630" y="99190"/>
                </a:lnTo>
                <a:lnTo>
                  <a:pt x="3516630" y="101985"/>
                </a:lnTo>
                <a:lnTo>
                  <a:pt x="3528060" y="100714"/>
                </a:lnTo>
                <a:close/>
              </a:path>
              <a:path extrusionOk="0" h="492760" w="3567429">
                <a:moveTo>
                  <a:pt x="3516630" y="101985"/>
                </a:moveTo>
                <a:lnTo>
                  <a:pt x="3516630" y="99190"/>
                </a:lnTo>
                <a:lnTo>
                  <a:pt x="3484083" y="84788"/>
                </a:lnTo>
                <a:lnTo>
                  <a:pt x="3451249" y="109253"/>
                </a:lnTo>
                <a:lnTo>
                  <a:pt x="3516630" y="101985"/>
                </a:lnTo>
                <a:close/>
              </a:path>
              <a:path extrusionOk="0" h="492760" w="3567429">
                <a:moveTo>
                  <a:pt x="3516630" y="99190"/>
                </a:moveTo>
                <a:lnTo>
                  <a:pt x="3512820" y="63376"/>
                </a:lnTo>
                <a:lnTo>
                  <a:pt x="3484083" y="84788"/>
                </a:lnTo>
                <a:lnTo>
                  <a:pt x="3516630" y="99190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36"/>
          <p:cNvSpPr/>
          <p:nvPr/>
        </p:nvSpPr>
        <p:spPr>
          <a:xfrm>
            <a:off x="4313682" y="4789932"/>
            <a:ext cx="3580129" cy="605155"/>
          </a:xfrm>
          <a:custGeom>
            <a:rect b="b" l="l" r="r" t="t"/>
            <a:pathLst>
              <a:path extrusionOk="0" h="605154" w="3580129">
                <a:moveTo>
                  <a:pt x="3497581" y="523988"/>
                </a:moveTo>
                <a:lnTo>
                  <a:pt x="3464727" y="497923"/>
                </a:lnTo>
                <a:lnTo>
                  <a:pt x="6096" y="0"/>
                </a:lnTo>
                <a:lnTo>
                  <a:pt x="0" y="41910"/>
                </a:lnTo>
                <a:lnTo>
                  <a:pt x="3459593" y="539226"/>
                </a:lnTo>
                <a:lnTo>
                  <a:pt x="3497581" y="523988"/>
                </a:lnTo>
                <a:close/>
              </a:path>
              <a:path extrusionOk="0" h="605154" w="3580129">
                <a:moveTo>
                  <a:pt x="3541776" y="551029"/>
                </a:moveTo>
                <a:lnTo>
                  <a:pt x="3541776" y="509015"/>
                </a:lnTo>
                <a:lnTo>
                  <a:pt x="3535680" y="550163"/>
                </a:lnTo>
                <a:lnTo>
                  <a:pt x="3459593" y="539226"/>
                </a:lnTo>
                <a:lnTo>
                  <a:pt x="3396234" y="564641"/>
                </a:lnTo>
                <a:lnTo>
                  <a:pt x="3388971" y="569356"/>
                </a:lnTo>
                <a:lnTo>
                  <a:pt x="3384423" y="576071"/>
                </a:lnTo>
                <a:lnTo>
                  <a:pt x="3382732" y="583930"/>
                </a:lnTo>
                <a:lnTo>
                  <a:pt x="3384042" y="592073"/>
                </a:lnTo>
                <a:lnTo>
                  <a:pt x="3388756" y="599003"/>
                </a:lnTo>
                <a:lnTo>
                  <a:pt x="3395472" y="603503"/>
                </a:lnTo>
                <a:lnTo>
                  <a:pt x="3403330" y="605147"/>
                </a:lnTo>
                <a:lnTo>
                  <a:pt x="3411474" y="603503"/>
                </a:lnTo>
                <a:lnTo>
                  <a:pt x="3541776" y="551029"/>
                </a:lnTo>
                <a:close/>
              </a:path>
              <a:path extrusionOk="0" h="605154" w="3580129">
                <a:moveTo>
                  <a:pt x="3579876" y="535685"/>
                </a:moveTo>
                <a:lnTo>
                  <a:pt x="3437382" y="422909"/>
                </a:lnTo>
                <a:lnTo>
                  <a:pt x="3429964" y="418885"/>
                </a:lnTo>
                <a:lnTo>
                  <a:pt x="3422046" y="418147"/>
                </a:lnTo>
                <a:lnTo>
                  <a:pt x="3414557" y="420552"/>
                </a:lnTo>
                <a:lnTo>
                  <a:pt x="3408426" y="425957"/>
                </a:lnTo>
                <a:lnTo>
                  <a:pt x="3404401" y="433387"/>
                </a:lnTo>
                <a:lnTo>
                  <a:pt x="3403663" y="441388"/>
                </a:lnTo>
                <a:lnTo>
                  <a:pt x="3406068" y="449103"/>
                </a:lnTo>
                <a:lnTo>
                  <a:pt x="3411474" y="455675"/>
                </a:lnTo>
                <a:lnTo>
                  <a:pt x="3464727" y="497923"/>
                </a:lnTo>
                <a:lnTo>
                  <a:pt x="3541776" y="509015"/>
                </a:lnTo>
                <a:lnTo>
                  <a:pt x="3541776" y="551029"/>
                </a:lnTo>
                <a:lnTo>
                  <a:pt x="3579876" y="535685"/>
                </a:lnTo>
                <a:close/>
              </a:path>
              <a:path extrusionOk="0" h="605154" w="3580129">
                <a:moveTo>
                  <a:pt x="3531108" y="549506"/>
                </a:moveTo>
                <a:lnTo>
                  <a:pt x="3531108" y="510539"/>
                </a:lnTo>
                <a:lnTo>
                  <a:pt x="3525774" y="546353"/>
                </a:lnTo>
                <a:lnTo>
                  <a:pt x="3497581" y="523988"/>
                </a:lnTo>
                <a:lnTo>
                  <a:pt x="3459593" y="539226"/>
                </a:lnTo>
                <a:lnTo>
                  <a:pt x="3531108" y="549506"/>
                </a:lnTo>
                <a:close/>
              </a:path>
              <a:path extrusionOk="0" h="605154" w="3580129">
                <a:moveTo>
                  <a:pt x="3541776" y="509015"/>
                </a:moveTo>
                <a:lnTo>
                  <a:pt x="3464727" y="497923"/>
                </a:lnTo>
                <a:lnTo>
                  <a:pt x="3497581" y="523988"/>
                </a:lnTo>
                <a:lnTo>
                  <a:pt x="3531108" y="510539"/>
                </a:lnTo>
                <a:lnTo>
                  <a:pt x="3531108" y="549506"/>
                </a:lnTo>
                <a:lnTo>
                  <a:pt x="3535680" y="550163"/>
                </a:lnTo>
                <a:lnTo>
                  <a:pt x="3541776" y="509015"/>
                </a:lnTo>
                <a:close/>
              </a:path>
              <a:path extrusionOk="0" h="605154" w="3580129">
                <a:moveTo>
                  <a:pt x="3531108" y="510539"/>
                </a:moveTo>
                <a:lnTo>
                  <a:pt x="3497581" y="523988"/>
                </a:lnTo>
                <a:lnTo>
                  <a:pt x="3525774" y="546353"/>
                </a:lnTo>
                <a:lnTo>
                  <a:pt x="3531108" y="510539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7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5275">
            <a:spAutoFit/>
          </a:bodyPr>
          <a:lstStyle/>
          <a:p>
            <a:pPr indent="0" lvl="0" marL="20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O(n) versus O(log n): A Perspective</a:t>
            </a:r>
            <a:endParaRPr/>
          </a:p>
        </p:txBody>
      </p:sp>
      <p:sp>
        <p:nvSpPr>
          <p:cNvPr id="654" name="Google Shape;654;p37"/>
          <p:cNvSpPr txBox="1"/>
          <p:nvPr/>
        </p:nvSpPr>
        <p:spPr>
          <a:xfrm>
            <a:off x="782797" y="1805907"/>
            <a:ext cx="4905375" cy="5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3406140" rtl="0" algn="l">
              <a:lnSpc>
                <a:spcPct val="121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8  log</a:t>
            </a:r>
            <a:r>
              <a:rPr b="0" baseline="-25000" i="0" lang="en-US" sz="30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3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16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="0" baseline="-25000" i="0" lang="en-US" sz="30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4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9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32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="0" baseline="-25000" i="0" lang="en-US" sz="30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5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Try larger n, e.g. n = 1000000…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37"/>
          <p:cNvSpPr/>
          <p:nvPr/>
        </p:nvSpPr>
        <p:spPr>
          <a:xfrm>
            <a:off x="467868" y="1780794"/>
            <a:ext cx="2313940" cy="251460"/>
          </a:xfrm>
          <a:custGeom>
            <a:rect b="b" l="l" r="r" t="t"/>
            <a:pathLst>
              <a:path extrusionOk="0" h="251460" w="2313940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29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29" y="251459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extrusionOk="0" h="251460" w="2313940">
                <a:moveTo>
                  <a:pt x="251459" y="125729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2980" y="167639"/>
                </a:lnTo>
                <a:lnTo>
                  <a:pt x="251459" y="125729"/>
                </a:lnTo>
                <a:close/>
              </a:path>
              <a:path extrusionOk="0" h="251460" w="2313940">
                <a:moveTo>
                  <a:pt x="242980" y="167640"/>
                </a:moveTo>
                <a:lnTo>
                  <a:pt x="125729" y="167639"/>
                </a:lnTo>
                <a:lnTo>
                  <a:pt x="125729" y="251459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extrusionOk="0" h="251460" w="2313940">
                <a:moveTo>
                  <a:pt x="2070451" y="83819"/>
                </a:moveTo>
                <a:lnTo>
                  <a:pt x="242980" y="83819"/>
                </a:lnTo>
                <a:lnTo>
                  <a:pt x="251459" y="125729"/>
                </a:lnTo>
                <a:lnTo>
                  <a:pt x="251459" y="167639"/>
                </a:lnTo>
                <a:lnTo>
                  <a:pt x="2061971" y="167639"/>
                </a:lnTo>
                <a:lnTo>
                  <a:pt x="2061971" y="125729"/>
                </a:lnTo>
                <a:lnTo>
                  <a:pt x="2070451" y="83819"/>
                </a:lnTo>
                <a:close/>
              </a:path>
              <a:path extrusionOk="0" h="251460" w="2313940">
                <a:moveTo>
                  <a:pt x="251459" y="167639"/>
                </a:moveTo>
                <a:lnTo>
                  <a:pt x="251459" y="125729"/>
                </a:lnTo>
                <a:lnTo>
                  <a:pt x="242980" y="167640"/>
                </a:lnTo>
                <a:lnTo>
                  <a:pt x="251459" y="167639"/>
                </a:lnTo>
                <a:close/>
              </a:path>
              <a:path extrusionOk="0" h="251460" w="2313940">
                <a:moveTo>
                  <a:pt x="2187702" y="167639"/>
                </a:moveTo>
                <a:lnTo>
                  <a:pt x="2187702" y="83819"/>
                </a:lnTo>
                <a:lnTo>
                  <a:pt x="2070451" y="83819"/>
                </a:lnTo>
                <a:lnTo>
                  <a:pt x="2061971" y="125729"/>
                </a:lnTo>
                <a:lnTo>
                  <a:pt x="2070451" y="167639"/>
                </a:lnTo>
                <a:lnTo>
                  <a:pt x="2187702" y="167639"/>
                </a:lnTo>
                <a:close/>
              </a:path>
              <a:path extrusionOk="0" h="251460" w="2313940">
                <a:moveTo>
                  <a:pt x="2070451" y="167639"/>
                </a:moveTo>
                <a:lnTo>
                  <a:pt x="2061971" y="125729"/>
                </a:lnTo>
                <a:lnTo>
                  <a:pt x="2061971" y="167639"/>
                </a:lnTo>
                <a:lnTo>
                  <a:pt x="2070451" y="167639"/>
                </a:lnTo>
                <a:close/>
              </a:path>
              <a:path extrusionOk="0" h="251460" w="2313940">
                <a:moveTo>
                  <a:pt x="2313432" y="125729"/>
                </a:moveTo>
                <a:lnTo>
                  <a:pt x="2303537" y="76831"/>
                </a:lnTo>
                <a:lnTo>
                  <a:pt x="2276570" y="36861"/>
                </a:lnTo>
                <a:lnTo>
                  <a:pt x="2236600" y="9894"/>
                </a:lnTo>
                <a:lnTo>
                  <a:pt x="2187702" y="0"/>
                </a:lnTo>
                <a:lnTo>
                  <a:pt x="2138803" y="9894"/>
                </a:lnTo>
                <a:lnTo>
                  <a:pt x="2098833" y="36861"/>
                </a:lnTo>
                <a:lnTo>
                  <a:pt x="2071866" y="76831"/>
                </a:lnTo>
                <a:lnTo>
                  <a:pt x="2070451" y="83819"/>
                </a:lnTo>
                <a:lnTo>
                  <a:pt x="2187702" y="83819"/>
                </a:lnTo>
                <a:lnTo>
                  <a:pt x="2187702" y="251459"/>
                </a:lnTo>
                <a:lnTo>
                  <a:pt x="2236600" y="241565"/>
                </a:lnTo>
                <a:lnTo>
                  <a:pt x="2276570" y="214598"/>
                </a:lnTo>
                <a:lnTo>
                  <a:pt x="2303537" y="174628"/>
                </a:lnTo>
                <a:lnTo>
                  <a:pt x="2313432" y="125729"/>
                </a:lnTo>
                <a:close/>
              </a:path>
              <a:path extrusionOk="0" h="251460" w="2313940">
                <a:moveTo>
                  <a:pt x="2187702" y="251459"/>
                </a:moveTo>
                <a:lnTo>
                  <a:pt x="2187702" y="167639"/>
                </a:lnTo>
                <a:lnTo>
                  <a:pt x="2070451" y="167639"/>
                </a:lnTo>
                <a:lnTo>
                  <a:pt x="2071866" y="174628"/>
                </a:lnTo>
                <a:lnTo>
                  <a:pt x="2098833" y="214598"/>
                </a:lnTo>
                <a:lnTo>
                  <a:pt x="2138803" y="241565"/>
                </a:lnTo>
                <a:lnTo>
                  <a:pt x="2187702" y="251459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37"/>
          <p:cNvSpPr/>
          <p:nvPr/>
        </p:nvSpPr>
        <p:spPr>
          <a:xfrm>
            <a:off x="467868" y="3444240"/>
            <a:ext cx="4375785" cy="251460"/>
          </a:xfrm>
          <a:custGeom>
            <a:rect b="b" l="l" r="r" t="t"/>
            <a:pathLst>
              <a:path extrusionOk="0" h="251460" w="4375785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30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30" y="251460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extrusionOk="0" h="251460" w="4375785">
                <a:moveTo>
                  <a:pt x="251459" y="125730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2980" y="167639"/>
                </a:lnTo>
                <a:lnTo>
                  <a:pt x="251459" y="125730"/>
                </a:lnTo>
                <a:close/>
              </a:path>
              <a:path extrusionOk="0" h="251460" w="4375785">
                <a:moveTo>
                  <a:pt x="242980" y="167640"/>
                </a:moveTo>
                <a:lnTo>
                  <a:pt x="125729" y="167639"/>
                </a:lnTo>
                <a:lnTo>
                  <a:pt x="125730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extrusionOk="0" h="251460" w="4375785">
                <a:moveTo>
                  <a:pt x="4132423" y="83819"/>
                </a:moveTo>
                <a:lnTo>
                  <a:pt x="242980" y="83819"/>
                </a:lnTo>
                <a:lnTo>
                  <a:pt x="251459" y="125730"/>
                </a:lnTo>
                <a:lnTo>
                  <a:pt x="251460" y="167639"/>
                </a:lnTo>
                <a:lnTo>
                  <a:pt x="4123943" y="167639"/>
                </a:lnTo>
                <a:lnTo>
                  <a:pt x="4123943" y="125730"/>
                </a:lnTo>
                <a:lnTo>
                  <a:pt x="4132423" y="83819"/>
                </a:lnTo>
                <a:close/>
              </a:path>
              <a:path extrusionOk="0" h="251460" w="4375785">
                <a:moveTo>
                  <a:pt x="251460" y="167639"/>
                </a:moveTo>
                <a:lnTo>
                  <a:pt x="251459" y="125730"/>
                </a:lnTo>
                <a:lnTo>
                  <a:pt x="242980" y="167640"/>
                </a:lnTo>
                <a:lnTo>
                  <a:pt x="251460" y="167639"/>
                </a:lnTo>
                <a:close/>
              </a:path>
              <a:path extrusionOk="0" h="251460" w="4375785">
                <a:moveTo>
                  <a:pt x="4249674" y="167639"/>
                </a:moveTo>
                <a:lnTo>
                  <a:pt x="4249674" y="83819"/>
                </a:lnTo>
                <a:lnTo>
                  <a:pt x="4132423" y="83819"/>
                </a:lnTo>
                <a:lnTo>
                  <a:pt x="4123943" y="125730"/>
                </a:lnTo>
                <a:lnTo>
                  <a:pt x="4132423" y="167639"/>
                </a:lnTo>
                <a:lnTo>
                  <a:pt x="4249674" y="167639"/>
                </a:lnTo>
                <a:close/>
              </a:path>
              <a:path extrusionOk="0" h="251460" w="4375785">
                <a:moveTo>
                  <a:pt x="4132423" y="167639"/>
                </a:moveTo>
                <a:lnTo>
                  <a:pt x="4123943" y="125730"/>
                </a:lnTo>
                <a:lnTo>
                  <a:pt x="4123943" y="167639"/>
                </a:lnTo>
                <a:lnTo>
                  <a:pt x="4132423" y="167639"/>
                </a:lnTo>
                <a:close/>
              </a:path>
              <a:path extrusionOk="0" h="251460" w="4375785">
                <a:moveTo>
                  <a:pt x="4375404" y="125730"/>
                </a:moveTo>
                <a:lnTo>
                  <a:pt x="4365509" y="76831"/>
                </a:lnTo>
                <a:lnTo>
                  <a:pt x="4338542" y="36861"/>
                </a:lnTo>
                <a:lnTo>
                  <a:pt x="4298572" y="9894"/>
                </a:lnTo>
                <a:lnTo>
                  <a:pt x="4249673" y="0"/>
                </a:lnTo>
                <a:lnTo>
                  <a:pt x="4200775" y="9894"/>
                </a:lnTo>
                <a:lnTo>
                  <a:pt x="4160805" y="36861"/>
                </a:lnTo>
                <a:lnTo>
                  <a:pt x="4133838" y="76831"/>
                </a:lnTo>
                <a:lnTo>
                  <a:pt x="4132423" y="83819"/>
                </a:lnTo>
                <a:lnTo>
                  <a:pt x="4249674" y="83819"/>
                </a:lnTo>
                <a:lnTo>
                  <a:pt x="4249673" y="251460"/>
                </a:lnTo>
                <a:lnTo>
                  <a:pt x="4298572" y="241565"/>
                </a:lnTo>
                <a:lnTo>
                  <a:pt x="4338542" y="214598"/>
                </a:lnTo>
                <a:lnTo>
                  <a:pt x="4365509" y="174628"/>
                </a:lnTo>
                <a:lnTo>
                  <a:pt x="4375404" y="125730"/>
                </a:lnTo>
                <a:close/>
              </a:path>
              <a:path extrusionOk="0" h="251460" w="4375785">
                <a:moveTo>
                  <a:pt x="4249673" y="251460"/>
                </a:moveTo>
                <a:lnTo>
                  <a:pt x="4249674" y="167639"/>
                </a:lnTo>
                <a:lnTo>
                  <a:pt x="4132423" y="167639"/>
                </a:lnTo>
                <a:lnTo>
                  <a:pt x="4133838" y="174628"/>
                </a:lnTo>
                <a:lnTo>
                  <a:pt x="4160805" y="214598"/>
                </a:lnTo>
                <a:lnTo>
                  <a:pt x="4200775" y="241565"/>
                </a:lnTo>
                <a:lnTo>
                  <a:pt x="4249673" y="251460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37"/>
          <p:cNvSpPr/>
          <p:nvPr/>
        </p:nvSpPr>
        <p:spPr>
          <a:xfrm>
            <a:off x="467868" y="5107685"/>
            <a:ext cx="8489950" cy="251460"/>
          </a:xfrm>
          <a:custGeom>
            <a:rect b="b" l="l" r="r" t="t"/>
            <a:pathLst>
              <a:path extrusionOk="0" h="251460" w="8489950">
                <a:moveTo>
                  <a:pt x="243035" y="83820"/>
                </a:moveTo>
                <a:lnTo>
                  <a:pt x="241565" y="76509"/>
                </a:lnTo>
                <a:lnTo>
                  <a:pt x="214598" y="36576"/>
                </a:lnTo>
                <a:lnTo>
                  <a:pt x="174628" y="9786"/>
                </a:lnTo>
                <a:lnTo>
                  <a:pt x="125729" y="0"/>
                </a:lnTo>
                <a:lnTo>
                  <a:pt x="76831" y="9786"/>
                </a:lnTo>
                <a:lnTo>
                  <a:pt x="36861" y="36576"/>
                </a:lnTo>
                <a:lnTo>
                  <a:pt x="9894" y="76509"/>
                </a:lnTo>
                <a:lnTo>
                  <a:pt x="0" y="125730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29" y="251460"/>
                </a:lnTo>
                <a:lnTo>
                  <a:pt x="125729" y="83820"/>
                </a:lnTo>
                <a:lnTo>
                  <a:pt x="243035" y="83820"/>
                </a:lnTo>
                <a:close/>
              </a:path>
              <a:path extrusionOk="0" h="251460" w="8489950">
                <a:moveTo>
                  <a:pt x="251459" y="125730"/>
                </a:moveTo>
                <a:lnTo>
                  <a:pt x="243035" y="83820"/>
                </a:lnTo>
                <a:lnTo>
                  <a:pt x="125729" y="83820"/>
                </a:lnTo>
                <a:lnTo>
                  <a:pt x="125729" y="167640"/>
                </a:lnTo>
                <a:lnTo>
                  <a:pt x="242980" y="167640"/>
                </a:lnTo>
                <a:lnTo>
                  <a:pt x="251459" y="125730"/>
                </a:lnTo>
                <a:close/>
              </a:path>
              <a:path extrusionOk="0" h="251460" w="8489950">
                <a:moveTo>
                  <a:pt x="242980" y="167640"/>
                </a:moveTo>
                <a:lnTo>
                  <a:pt x="125729" y="167640"/>
                </a:lnTo>
                <a:lnTo>
                  <a:pt x="125729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extrusionOk="0" h="251460" w="8489950">
                <a:moveTo>
                  <a:pt x="251460" y="167640"/>
                </a:moveTo>
                <a:lnTo>
                  <a:pt x="251459" y="125730"/>
                </a:lnTo>
                <a:lnTo>
                  <a:pt x="242980" y="167640"/>
                </a:lnTo>
                <a:lnTo>
                  <a:pt x="251460" y="167640"/>
                </a:lnTo>
                <a:close/>
              </a:path>
              <a:path extrusionOk="0" h="251460" w="8489950">
                <a:moveTo>
                  <a:pt x="8246406" y="83819"/>
                </a:moveTo>
                <a:lnTo>
                  <a:pt x="243035" y="83820"/>
                </a:lnTo>
                <a:lnTo>
                  <a:pt x="251459" y="125730"/>
                </a:lnTo>
                <a:lnTo>
                  <a:pt x="251460" y="167640"/>
                </a:lnTo>
                <a:lnTo>
                  <a:pt x="8237982" y="167639"/>
                </a:lnTo>
                <a:lnTo>
                  <a:pt x="8237982" y="125729"/>
                </a:lnTo>
                <a:lnTo>
                  <a:pt x="8246406" y="83819"/>
                </a:lnTo>
                <a:close/>
              </a:path>
              <a:path extrusionOk="0" h="251460" w="8489950">
                <a:moveTo>
                  <a:pt x="8363711" y="167639"/>
                </a:moveTo>
                <a:lnTo>
                  <a:pt x="8363711" y="83819"/>
                </a:lnTo>
                <a:lnTo>
                  <a:pt x="8246406" y="83819"/>
                </a:lnTo>
                <a:lnTo>
                  <a:pt x="8237982" y="125729"/>
                </a:lnTo>
                <a:lnTo>
                  <a:pt x="8246461" y="167639"/>
                </a:lnTo>
                <a:lnTo>
                  <a:pt x="8363711" y="167639"/>
                </a:lnTo>
                <a:close/>
              </a:path>
              <a:path extrusionOk="0" h="251460" w="8489950">
                <a:moveTo>
                  <a:pt x="8246461" y="167639"/>
                </a:moveTo>
                <a:lnTo>
                  <a:pt x="8237982" y="125729"/>
                </a:lnTo>
                <a:lnTo>
                  <a:pt x="8237982" y="167639"/>
                </a:lnTo>
                <a:lnTo>
                  <a:pt x="8246461" y="167639"/>
                </a:lnTo>
                <a:close/>
              </a:path>
              <a:path extrusionOk="0" h="251460" w="8489950">
                <a:moveTo>
                  <a:pt x="8489441" y="125729"/>
                </a:moveTo>
                <a:lnTo>
                  <a:pt x="8479547" y="76509"/>
                </a:lnTo>
                <a:lnTo>
                  <a:pt x="8452580" y="36575"/>
                </a:lnTo>
                <a:lnTo>
                  <a:pt x="8412610" y="9786"/>
                </a:lnTo>
                <a:lnTo>
                  <a:pt x="8363711" y="0"/>
                </a:lnTo>
                <a:lnTo>
                  <a:pt x="8314813" y="9786"/>
                </a:lnTo>
                <a:lnTo>
                  <a:pt x="8274843" y="36575"/>
                </a:lnTo>
                <a:lnTo>
                  <a:pt x="8247876" y="76509"/>
                </a:lnTo>
                <a:lnTo>
                  <a:pt x="8246406" y="83819"/>
                </a:lnTo>
                <a:lnTo>
                  <a:pt x="8363711" y="83819"/>
                </a:lnTo>
                <a:lnTo>
                  <a:pt x="8363711" y="251460"/>
                </a:lnTo>
                <a:lnTo>
                  <a:pt x="8412610" y="241565"/>
                </a:lnTo>
                <a:lnTo>
                  <a:pt x="8452580" y="214598"/>
                </a:lnTo>
                <a:lnTo>
                  <a:pt x="8479547" y="174628"/>
                </a:lnTo>
                <a:lnTo>
                  <a:pt x="8489441" y="125729"/>
                </a:lnTo>
                <a:close/>
              </a:path>
              <a:path extrusionOk="0" h="251460" w="8489950">
                <a:moveTo>
                  <a:pt x="8363711" y="251460"/>
                </a:moveTo>
                <a:lnTo>
                  <a:pt x="8363711" y="167639"/>
                </a:lnTo>
                <a:lnTo>
                  <a:pt x="8246461" y="167639"/>
                </a:lnTo>
                <a:lnTo>
                  <a:pt x="8247876" y="174628"/>
                </a:lnTo>
                <a:lnTo>
                  <a:pt x="8274843" y="214598"/>
                </a:lnTo>
                <a:lnTo>
                  <a:pt x="8314813" y="241565"/>
                </a:lnTo>
                <a:lnTo>
                  <a:pt x="8363711" y="251460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37"/>
          <p:cNvSpPr/>
          <p:nvPr/>
        </p:nvSpPr>
        <p:spPr>
          <a:xfrm>
            <a:off x="467868" y="2334767"/>
            <a:ext cx="1156970" cy="251460"/>
          </a:xfrm>
          <a:custGeom>
            <a:rect b="b" l="l" r="r" t="t"/>
            <a:pathLst>
              <a:path extrusionOk="0" h="251460" w="1156970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29"/>
                </a:lnTo>
                <a:lnTo>
                  <a:pt x="9894" y="174950"/>
                </a:lnTo>
                <a:lnTo>
                  <a:pt x="36861" y="214883"/>
                </a:lnTo>
                <a:lnTo>
                  <a:pt x="76831" y="241673"/>
                </a:lnTo>
                <a:lnTo>
                  <a:pt x="125729" y="251459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extrusionOk="0" h="251460" w="1156970">
                <a:moveTo>
                  <a:pt x="251459" y="125729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3035" y="167639"/>
                </a:lnTo>
                <a:lnTo>
                  <a:pt x="251459" y="125729"/>
                </a:lnTo>
                <a:close/>
              </a:path>
              <a:path extrusionOk="0" h="251460" w="1156970">
                <a:moveTo>
                  <a:pt x="243035" y="167639"/>
                </a:moveTo>
                <a:lnTo>
                  <a:pt x="125729" y="167639"/>
                </a:lnTo>
                <a:lnTo>
                  <a:pt x="125729" y="251459"/>
                </a:lnTo>
                <a:lnTo>
                  <a:pt x="174628" y="241673"/>
                </a:lnTo>
                <a:lnTo>
                  <a:pt x="214598" y="214883"/>
                </a:lnTo>
                <a:lnTo>
                  <a:pt x="241565" y="174950"/>
                </a:lnTo>
                <a:lnTo>
                  <a:pt x="243035" y="167639"/>
                </a:lnTo>
                <a:close/>
              </a:path>
              <a:path extrusionOk="0" h="251460" w="1156970">
                <a:moveTo>
                  <a:pt x="913735" y="83819"/>
                </a:moveTo>
                <a:lnTo>
                  <a:pt x="242980" y="83819"/>
                </a:lnTo>
                <a:lnTo>
                  <a:pt x="251459" y="125729"/>
                </a:lnTo>
                <a:lnTo>
                  <a:pt x="251460" y="167639"/>
                </a:lnTo>
                <a:lnTo>
                  <a:pt x="905256" y="167639"/>
                </a:lnTo>
                <a:lnTo>
                  <a:pt x="905256" y="125729"/>
                </a:lnTo>
                <a:lnTo>
                  <a:pt x="913735" y="83819"/>
                </a:lnTo>
                <a:close/>
              </a:path>
              <a:path extrusionOk="0" h="251460" w="1156970">
                <a:moveTo>
                  <a:pt x="251460" y="167639"/>
                </a:moveTo>
                <a:lnTo>
                  <a:pt x="251459" y="125729"/>
                </a:lnTo>
                <a:lnTo>
                  <a:pt x="243035" y="167639"/>
                </a:lnTo>
                <a:lnTo>
                  <a:pt x="251460" y="167639"/>
                </a:lnTo>
                <a:close/>
              </a:path>
              <a:path extrusionOk="0" h="251460" w="1156970">
                <a:moveTo>
                  <a:pt x="1030986" y="167639"/>
                </a:moveTo>
                <a:lnTo>
                  <a:pt x="1030986" y="83819"/>
                </a:lnTo>
                <a:lnTo>
                  <a:pt x="913735" y="83819"/>
                </a:lnTo>
                <a:lnTo>
                  <a:pt x="905256" y="125729"/>
                </a:lnTo>
                <a:lnTo>
                  <a:pt x="913680" y="167639"/>
                </a:lnTo>
                <a:lnTo>
                  <a:pt x="1030986" y="167639"/>
                </a:lnTo>
                <a:close/>
              </a:path>
              <a:path extrusionOk="0" h="251460" w="1156970">
                <a:moveTo>
                  <a:pt x="913680" y="167639"/>
                </a:moveTo>
                <a:lnTo>
                  <a:pt x="905256" y="125729"/>
                </a:lnTo>
                <a:lnTo>
                  <a:pt x="905256" y="167639"/>
                </a:lnTo>
                <a:lnTo>
                  <a:pt x="913680" y="167639"/>
                </a:lnTo>
                <a:close/>
              </a:path>
              <a:path extrusionOk="0" h="251460" w="1156970">
                <a:moveTo>
                  <a:pt x="1030985" y="251459"/>
                </a:moveTo>
                <a:lnTo>
                  <a:pt x="1030986" y="167639"/>
                </a:lnTo>
                <a:lnTo>
                  <a:pt x="913680" y="167639"/>
                </a:lnTo>
                <a:lnTo>
                  <a:pt x="915150" y="174950"/>
                </a:lnTo>
                <a:lnTo>
                  <a:pt x="942117" y="214883"/>
                </a:lnTo>
                <a:lnTo>
                  <a:pt x="982087" y="241673"/>
                </a:lnTo>
                <a:lnTo>
                  <a:pt x="1030985" y="251459"/>
                </a:lnTo>
                <a:close/>
              </a:path>
              <a:path extrusionOk="0" h="251460" w="1156970">
                <a:moveTo>
                  <a:pt x="1156716" y="125729"/>
                </a:moveTo>
                <a:lnTo>
                  <a:pt x="1146821" y="76831"/>
                </a:lnTo>
                <a:lnTo>
                  <a:pt x="1119854" y="36861"/>
                </a:lnTo>
                <a:lnTo>
                  <a:pt x="1079884" y="9894"/>
                </a:lnTo>
                <a:lnTo>
                  <a:pt x="1030985" y="0"/>
                </a:lnTo>
                <a:lnTo>
                  <a:pt x="982087" y="9894"/>
                </a:lnTo>
                <a:lnTo>
                  <a:pt x="942117" y="36861"/>
                </a:lnTo>
                <a:lnTo>
                  <a:pt x="915150" y="76831"/>
                </a:lnTo>
                <a:lnTo>
                  <a:pt x="913735" y="83819"/>
                </a:lnTo>
                <a:lnTo>
                  <a:pt x="1030986" y="83819"/>
                </a:lnTo>
                <a:lnTo>
                  <a:pt x="1030985" y="251459"/>
                </a:lnTo>
                <a:lnTo>
                  <a:pt x="1079884" y="241673"/>
                </a:lnTo>
                <a:lnTo>
                  <a:pt x="1119854" y="214883"/>
                </a:lnTo>
                <a:lnTo>
                  <a:pt x="1146821" y="174950"/>
                </a:lnTo>
                <a:lnTo>
                  <a:pt x="1156716" y="125729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37"/>
          <p:cNvSpPr/>
          <p:nvPr/>
        </p:nvSpPr>
        <p:spPr>
          <a:xfrm>
            <a:off x="467868" y="3998214"/>
            <a:ext cx="1458595" cy="251460"/>
          </a:xfrm>
          <a:custGeom>
            <a:rect b="b" l="l" r="r" t="t"/>
            <a:pathLst>
              <a:path extrusionOk="0" h="251460" w="1458595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30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29" y="251460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extrusionOk="0" h="251460" w="1458595">
                <a:moveTo>
                  <a:pt x="251459" y="125730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2980" y="167639"/>
                </a:lnTo>
                <a:lnTo>
                  <a:pt x="251459" y="125730"/>
                </a:lnTo>
                <a:close/>
              </a:path>
              <a:path extrusionOk="0" h="251460" w="1458595">
                <a:moveTo>
                  <a:pt x="242980" y="167640"/>
                </a:moveTo>
                <a:lnTo>
                  <a:pt x="125729" y="167639"/>
                </a:lnTo>
                <a:lnTo>
                  <a:pt x="125729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40"/>
                </a:lnTo>
                <a:close/>
              </a:path>
              <a:path extrusionOk="0" h="251460" w="1458595">
                <a:moveTo>
                  <a:pt x="1215487" y="83819"/>
                </a:moveTo>
                <a:lnTo>
                  <a:pt x="242980" y="83819"/>
                </a:lnTo>
                <a:lnTo>
                  <a:pt x="251459" y="125730"/>
                </a:lnTo>
                <a:lnTo>
                  <a:pt x="251459" y="167639"/>
                </a:lnTo>
                <a:lnTo>
                  <a:pt x="1207008" y="167639"/>
                </a:lnTo>
                <a:lnTo>
                  <a:pt x="1207008" y="125730"/>
                </a:lnTo>
                <a:lnTo>
                  <a:pt x="1215487" y="83819"/>
                </a:lnTo>
                <a:close/>
              </a:path>
              <a:path extrusionOk="0" h="251460" w="1458595">
                <a:moveTo>
                  <a:pt x="251459" y="167639"/>
                </a:moveTo>
                <a:lnTo>
                  <a:pt x="251459" y="125730"/>
                </a:lnTo>
                <a:lnTo>
                  <a:pt x="242980" y="167640"/>
                </a:lnTo>
                <a:lnTo>
                  <a:pt x="251459" y="167639"/>
                </a:lnTo>
                <a:close/>
              </a:path>
              <a:path extrusionOk="0" h="251460" w="1458595">
                <a:moveTo>
                  <a:pt x="1332738" y="167639"/>
                </a:moveTo>
                <a:lnTo>
                  <a:pt x="1332738" y="83819"/>
                </a:lnTo>
                <a:lnTo>
                  <a:pt x="1215487" y="83819"/>
                </a:lnTo>
                <a:lnTo>
                  <a:pt x="1207008" y="125730"/>
                </a:lnTo>
                <a:lnTo>
                  <a:pt x="1215487" y="167639"/>
                </a:lnTo>
                <a:lnTo>
                  <a:pt x="1332738" y="167639"/>
                </a:lnTo>
                <a:close/>
              </a:path>
              <a:path extrusionOk="0" h="251460" w="1458595">
                <a:moveTo>
                  <a:pt x="1215487" y="167639"/>
                </a:moveTo>
                <a:lnTo>
                  <a:pt x="1207008" y="125730"/>
                </a:lnTo>
                <a:lnTo>
                  <a:pt x="1207008" y="167639"/>
                </a:lnTo>
                <a:lnTo>
                  <a:pt x="1215487" y="167639"/>
                </a:lnTo>
                <a:close/>
              </a:path>
              <a:path extrusionOk="0" h="251460" w="1458595">
                <a:moveTo>
                  <a:pt x="1458468" y="125730"/>
                </a:moveTo>
                <a:lnTo>
                  <a:pt x="1448573" y="76831"/>
                </a:lnTo>
                <a:lnTo>
                  <a:pt x="1421606" y="36861"/>
                </a:lnTo>
                <a:lnTo>
                  <a:pt x="1381636" y="9894"/>
                </a:lnTo>
                <a:lnTo>
                  <a:pt x="1332738" y="0"/>
                </a:lnTo>
                <a:lnTo>
                  <a:pt x="1283839" y="9894"/>
                </a:lnTo>
                <a:lnTo>
                  <a:pt x="1243869" y="36861"/>
                </a:lnTo>
                <a:lnTo>
                  <a:pt x="1216902" y="76831"/>
                </a:lnTo>
                <a:lnTo>
                  <a:pt x="1215487" y="83819"/>
                </a:lnTo>
                <a:lnTo>
                  <a:pt x="1332738" y="83819"/>
                </a:lnTo>
                <a:lnTo>
                  <a:pt x="1332738" y="251460"/>
                </a:lnTo>
                <a:lnTo>
                  <a:pt x="1381636" y="241565"/>
                </a:lnTo>
                <a:lnTo>
                  <a:pt x="1421606" y="214598"/>
                </a:lnTo>
                <a:lnTo>
                  <a:pt x="1448573" y="174628"/>
                </a:lnTo>
                <a:lnTo>
                  <a:pt x="1458468" y="125730"/>
                </a:lnTo>
                <a:close/>
              </a:path>
              <a:path extrusionOk="0" h="251460" w="1458595">
                <a:moveTo>
                  <a:pt x="1332738" y="251460"/>
                </a:moveTo>
                <a:lnTo>
                  <a:pt x="1332738" y="167639"/>
                </a:lnTo>
                <a:lnTo>
                  <a:pt x="1215487" y="167639"/>
                </a:lnTo>
                <a:lnTo>
                  <a:pt x="1216902" y="174628"/>
                </a:lnTo>
                <a:lnTo>
                  <a:pt x="1243869" y="214598"/>
                </a:lnTo>
                <a:lnTo>
                  <a:pt x="1283839" y="241565"/>
                </a:lnTo>
                <a:lnTo>
                  <a:pt x="1332738" y="251460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37"/>
          <p:cNvSpPr/>
          <p:nvPr/>
        </p:nvSpPr>
        <p:spPr>
          <a:xfrm>
            <a:off x="467868" y="5661659"/>
            <a:ext cx="1760220" cy="251460"/>
          </a:xfrm>
          <a:custGeom>
            <a:rect b="b" l="l" r="r" t="t"/>
            <a:pathLst>
              <a:path extrusionOk="0" h="251460" w="1760220">
                <a:moveTo>
                  <a:pt x="242980" y="83819"/>
                </a:moveTo>
                <a:lnTo>
                  <a:pt x="241565" y="76831"/>
                </a:lnTo>
                <a:lnTo>
                  <a:pt x="214598" y="36861"/>
                </a:lnTo>
                <a:lnTo>
                  <a:pt x="174628" y="9894"/>
                </a:lnTo>
                <a:lnTo>
                  <a:pt x="125729" y="0"/>
                </a:lnTo>
                <a:lnTo>
                  <a:pt x="76831" y="9894"/>
                </a:lnTo>
                <a:lnTo>
                  <a:pt x="36861" y="36861"/>
                </a:lnTo>
                <a:lnTo>
                  <a:pt x="9894" y="76831"/>
                </a:lnTo>
                <a:lnTo>
                  <a:pt x="0" y="125729"/>
                </a:lnTo>
                <a:lnTo>
                  <a:pt x="9894" y="174628"/>
                </a:lnTo>
                <a:lnTo>
                  <a:pt x="36861" y="214598"/>
                </a:lnTo>
                <a:lnTo>
                  <a:pt x="76831" y="241565"/>
                </a:lnTo>
                <a:lnTo>
                  <a:pt x="125729" y="251460"/>
                </a:lnTo>
                <a:lnTo>
                  <a:pt x="125729" y="83819"/>
                </a:lnTo>
                <a:lnTo>
                  <a:pt x="242980" y="83819"/>
                </a:lnTo>
                <a:close/>
              </a:path>
              <a:path extrusionOk="0" h="251460" w="1760220">
                <a:moveTo>
                  <a:pt x="251459" y="125729"/>
                </a:moveTo>
                <a:lnTo>
                  <a:pt x="242980" y="83819"/>
                </a:lnTo>
                <a:lnTo>
                  <a:pt x="125729" y="83819"/>
                </a:lnTo>
                <a:lnTo>
                  <a:pt x="125729" y="167639"/>
                </a:lnTo>
                <a:lnTo>
                  <a:pt x="242980" y="167639"/>
                </a:lnTo>
                <a:lnTo>
                  <a:pt x="251459" y="125729"/>
                </a:lnTo>
                <a:close/>
              </a:path>
              <a:path extrusionOk="0" h="251460" w="1760220">
                <a:moveTo>
                  <a:pt x="242980" y="167639"/>
                </a:moveTo>
                <a:lnTo>
                  <a:pt x="125729" y="167639"/>
                </a:lnTo>
                <a:lnTo>
                  <a:pt x="125729" y="251460"/>
                </a:lnTo>
                <a:lnTo>
                  <a:pt x="174628" y="241565"/>
                </a:lnTo>
                <a:lnTo>
                  <a:pt x="214598" y="214598"/>
                </a:lnTo>
                <a:lnTo>
                  <a:pt x="241565" y="174628"/>
                </a:lnTo>
                <a:lnTo>
                  <a:pt x="242980" y="167639"/>
                </a:lnTo>
                <a:close/>
              </a:path>
              <a:path extrusionOk="0" h="251460" w="1760220">
                <a:moveTo>
                  <a:pt x="1517239" y="83819"/>
                </a:moveTo>
                <a:lnTo>
                  <a:pt x="242980" y="83819"/>
                </a:lnTo>
                <a:lnTo>
                  <a:pt x="251459" y="125729"/>
                </a:lnTo>
                <a:lnTo>
                  <a:pt x="251459" y="167639"/>
                </a:lnTo>
                <a:lnTo>
                  <a:pt x="1508759" y="167639"/>
                </a:lnTo>
                <a:lnTo>
                  <a:pt x="1508759" y="125729"/>
                </a:lnTo>
                <a:lnTo>
                  <a:pt x="1517239" y="83819"/>
                </a:lnTo>
                <a:close/>
              </a:path>
              <a:path extrusionOk="0" h="251460" w="1760220">
                <a:moveTo>
                  <a:pt x="251459" y="167639"/>
                </a:moveTo>
                <a:lnTo>
                  <a:pt x="251459" y="125729"/>
                </a:lnTo>
                <a:lnTo>
                  <a:pt x="242980" y="167639"/>
                </a:lnTo>
                <a:lnTo>
                  <a:pt x="251459" y="167639"/>
                </a:lnTo>
                <a:close/>
              </a:path>
              <a:path extrusionOk="0" h="251460" w="1760220">
                <a:moveTo>
                  <a:pt x="1634489" y="167639"/>
                </a:moveTo>
                <a:lnTo>
                  <a:pt x="1634489" y="83819"/>
                </a:lnTo>
                <a:lnTo>
                  <a:pt x="1517239" y="83819"/>
                </a:lnTo>
                <a:lnTo>
                  <a:pt x="1508759" y="125729"/>
                </a:lnTo>
                <a:lnTo>
                  <a:pt x="1517239" y="167639"/>
                </a:lnTo>
                <a:lnTo>
                  <a:pt x="1634489" y="167639"/>
                </a:lnTo>
                <a:close/>
              </a:path>
              <a:path extrusionOk="0" h="251460" w="1760220">
                <a:moveTo>
                  <a:pt x="1517239" y="167639"/>
                </a:moveTo>
                <a:lnTo>
                  <a:pt x="1508759" y="125729"/>
                </a:lnTo>
                <a:lnTo>
                  <a:pt x="1508759" y="167639"/>
                </a:lnTo>
                <a:lnTo>
                  <a:pt x="1517239" y="167639"/>
                </a:lnTo>
                <a:close/>
              </a:path>
              <a:path extrusionOk="0" h="251460" w="1760220">
                <a:moveTo>
                  <a:pt x="1760220" y="125729"/>
                </a:moveTo>
                <a:lnTo>
                  <a:pt x="1750325" y="76831"/>
                </a:lnTo>
                <a:lnTo>
                  <a:pt x="1723358" y="36861"/>
                </a:lnTo>
                <a:lnTo>
                  <a:pt x="1683388" y="9894"/>
                </a:lnTo>
                <a:lnTo>
                  <a:pt x="1634489" y="0"/>
                </a:lnTo>
                <a:lnTo>
                  <a:pt x="1585591" y="9894"/>
                </a:lnTo>
                <a:lnTo>
                  <a:pt x="1545621" y="36861"/>
                </a:lnTo>
                <a:lnTo>
                  <a:pt x="1518654" y="76831"/>
                </a:lnTo>
                <a:lnTo>
                  <a:pt x="1517239" y="83819"/>
                </a:lnTo>
                <a:lnTo>
                  <a:pt x="1634489" y="83819"/>
                </a:lnTo>
                <a:lnTo>
                  <a:pt x="1634489" y="251460"/>
                </a:lnTo>
                <a:lnTo>
                  <a:pt x="1683388" y="241565"/>
                </a:lnTo>
                <a:lnTo>
                  <a:pt x="1723358" y="214598"/>
                </a:lnTo>
                <a:lnTo>
                  <a:pt x="1750325" y="174628"/>
                </a:lnTo>
                <a:lnTo>
                  <a:pt x="1760220" y="125729"/>
                </a:lnTo>
                <a:close/>
              </a:path>
              <a:path extrusionOk="0" h="251460" w="1760220">
                <a:moveTo>
                  <a:pt x="1634489" y="251460"/>
                </a:moveTo>
                <a:lnTo>
                  <a:pt x="1634489" y="167639"/>
                </a:lnTo>
                <a:lnTo>
                  <a:pt x="1517239" y="167639"/>
                </a:lnTo>
                <a:lnTo>
                  <a:pt x="1518654" y="174628"/>
                </a:lnTo>
                <a:lnTo>
                  <a:pt x="1545621" y="214598"/>
                </a:lnTo>
                <a:lnTo>
                  <a:pt x="1585591" y="241565"/>
                </a:lnTo>
                <a:lnTo>
                  <a:pt x="1634489" y="251460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502920" y="1209040"/>
            <a:ext cx="9052560" cy="621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190" lvl="0" marL="37719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45"/>
              <a:buChar char="■"/>
            </a:pPr>
            <a:r>
              <a:rPr lang="en-US"/>
              <a:t>The contents of these slides have origin from School of Computing, National University of Singapore.</a:t>
            </a:r>
            <a:endParaRPr/>
          </a:p>
          <a:p>
            <a:pPr indent="-377190" lvl="0" marL="377190" rtl="0" algn="just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ts val="2145"/>
              <a:buChar char="■"/>
            </a:pPr>
            <a:r>
              <a:rPr lang="en-US"/>
              <a:t>We greatly appreciate support from Dr. Steven Halim for kindly sharing these materials.</a:t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8"/>
          <p:cNvSpPr txBox="1"/>
          <p:nvPr/>
        </p:nvSpPr>
        <p:spPr>
          <a:xfrm>
            <a:off x="882650" y="4558538"/>
            <a:ext cx="7588250" cy="1262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 Versatile, Non‐Linear Data Structure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b="1" i="0" lang="en-US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SEARCH TREE (BST)</a:t>
            </a:r>
            <a:endParaRPr b="0" i="0" sz="5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9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5275">
            <a:spAutoFit/>
          </a:bodyPr>
          <a:lstStyle/>
          <a:p>
            <a:pPr indent="0" lvl="0" marL="5429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Binary Search Tree (BST) Vertex</a:t>
            </a:r>
            <a:endParaRPr/>
          </a:p>
        </p:txBody>
      </p:sp>
      <p:sp>
        <p:nvSpPr>
          <p:cNvPr id="671" name="Google Shape;671;p39"/>
          <p:cNvSpPr txBox="1"/>
          <p:nvPr>
            <p:ph idx="1" type="body"/>
          </p:nvPr>
        </p:nvSpPr>
        <p:spPr>
          <a:xfrm>
            <a:off x="523493" y="1895449"/>
            <a:ext cx="9011412" cy="522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93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50"/>
              <a:t>For every vertex x, we define:</a:t>
            </a:r>
            <a:endParaRPr sz="3050"/>
          </a:p>
          <a:p>
            <a:pPr indent="-377190" lvl="0" marL="456565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/>
              <a:t>x.left = the left child of x</a:t>
            </a:r>
            <a:endParaRPr sz="2650"/>
          </a:p>
          <a:p>
            <a:pPr indent="-377190" lvl="0" marL="456565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x.right = the right child of x</a:t>
            </a:r>
            <a:endParaRPr sz="2600"/>
          </a:p>
          <a:p>
            <a:pPr indent="-377190" lvl="0" marL="456565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x.parent = the parent of x</a:t>
            </a:r>
            <a:endParaRPr sz="2600"/>
          </a:p>
          <a:p>
            <a:pPr indent="-377190" lvl="0" marL="456565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x.key (or x.value, x.data) = the value stored at x</a:t>
            </a:r>
            <a:endParaRPr sz="2600"/>
          </a:p>
        </p:txBody>
      </p:sp>
      <p:sp>
        <p:nvSpPr>
          <p:cNvPr id="672" name="Google Shape;672;p39"/>
          <p:cNvSpPr txBox="1"/>
          <p:nvPr/>
        </p:nvSpPr>
        <p:spPr>
          <a:xfrm>
            <a:off x="590804" y="4800345"/>
            <a:ext cx="218249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BST Property: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39"/>
          <p:cNvSpPr txBox="1"/>
          <p:nvPr/>
        </p:nvSpPr>
        <p:spPr>
          <a:xfrm>
            <a:off x="590804" y="5348732"/>
            <a:ext cx="4361180" cy="172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190" lvl="0" marL="389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x.left.key &lt; x.key ≤ x.right.key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511809" rtl="0" algn="l">
              <a:lnSpc>
                <a:spcPct val="101499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simplicity, we assume  that the keys are unique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989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Arial"/>
              <a:buNone/>
            </a:pP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we can change ≥ to &gt;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39"/>
          <p:cNvSpPr/>
          <p:nvPr/>
        </p:nvSpPr>
        <p:spPr>
          <a:xfrm>
            <a:off x="7960614" y="4698491"/>
            <a:ext cx="922019" cy="922019"/>
          </a:xfrm>
          <a:custGeom>
            <a:rect b="b" l="l" r="r" t="t"/>
            <a:pathLst>
              <a:path extrusionOk="0" h="922020" w="922020">
                <a:moveTo>
                  <a:pt x="922019" y="461010"/>
                </a:moveTo>
                <a:lnTo>
                  <a:pt x="919638" y="413891"/>
                </a:lnTo>
                <a:lnTo>
                  <a:pt x="912649" y="368129"/>
                </a:lnTo>
                <a:lnTo>
                  <a:pt x="901285" y="323957"/>
                </a:lnTo>
                <a:lnTo>
                  <a:pt x="885777" y="281606"/>
                </a:lnTo>
                <a:lnTo>
                  <a:pt x="866358" y="241309"/>
                </a:lnTo>
                <a:lnTo>
                  <a:pt x="843260" y="203299"/>
                </a:lnTo>
                <a:lnTo>
                  <a:pt x="816715" y="167806"/>
                </a:lnTo>
                <a:lnTo>
                  <a:pt x="786955" y="135064"/>
                </a:lnTo>
                <a:lnTo>
                  <a:pt x="754213" y="105304"/>
                </a:lnTo>
                <a:lnTo>
                  <a:pt x="718720" y="78759"/>
                </a:lnTo>
                <a:lnTo>
                  <a:pt x="680710" y="55661"/>
                </a:lnTo>
                <a:lnTo>
                  <a:pt x="640413" y="36242"/>
                </a:lnTo>
                <a:lnTo>
                  <a:pt x="598062" y="20734"/>
                </a:lnTo>
                <a:lnTo>
                  <a:pt x="553890" y="9370"/>
                </a:lnTo>
                <a:lnTo>
                  <a:pt x="508128" y="2381"/>
                </a:lnTo>
                <a:lnTo>
                  <a:pt x="461009" y="0"/>
                </a:lnTo>
                <a:lnTo>
                  <a:pt x="413765" y="2381"/>
                </a:lnTo>
                <a:lnTo>
                  <a:pt x="367910" y="9370"/>
                </a:lnTo>
                <a:lnTo>
                  <a:pt x="323674" y="20734"/>
                </a:lnTo>
                <a:lnTo>
                  <a:pt x="281285" y="36242"/>
                </a:lnTo>
                <a:lnTo>
                  <a:pt x="240972" y="55661"/>
                </a:lnTo>
                <a:lnTo>
                  <a:pt x="202964" y="78759"/>
                </a:lnTo>
                <a:lnTo>
                  <a:pt x="167490" y="105304"/>
                </a:lnTo>
                <a:lnTo>
                  <a:pt x="134778" y="135064"/>
                </a:lnTo>
                <a:lnTo>
                  <a:pt x="105058" y="167806"/>
                </a:lnTo>
                <a:lnTo>
                  <a:pt x="78558" y="203299"/>
                </a:lnTo>
                <a:lnTo>
                  <a:pt x="55508" y="241309"/>
                </a:lnTo>
                <a:lnTo>
                  <a:pt x="36135" y="281606"/>
                </a:lnTo>
                <a:lnTo>
                  <a:pt x="20669" y="323957"/>
                </a:lnTo>
                <a:lnTo>
                  <a:pt x="9338" y="368129"/>
                </a:lnTo>
                <a:lnTo>
                  <a:pt x="2372" y="413891"/>
                </a:lnTo>
                <a:lnTo>
                  <a:pt x="0" y="461010"/>
                </a:lnTo>
                <a:lnTo>
                  <a:pt x="2372" y="508128"/>
                </a:lnTo>
                <a:lnTo>
                  <a:pt x="9338" y="553890"/>
                </a:lnTo>
                <a:lnTo>
                  <a:pt x="20669" y="598062"/>
                </a:lnTo>
                <a:lnTo>
                  <a:pt x="36135" y="640413"/>
                </a:lnTo>
                <a:lnTo>
                  <a:pt x="55508" y="680710"/>
                </a:lnTo>
                <a:lnTo>
                  <a:pt x="78558" y="718720"/>
                </a:lnTo>
                <a:lnTo>
                  <a:pt x="105058" y="754213"/>
                </a:lnTo>
                <a:lnTo>
                  <a:pt x="134778" y="786955"/>
                </a:lnTo>
                <a:lnTo>
                  <a:pt x="167490" y="816715"/>
                </a:lnTo>
                <a:lnTo>
                  <a:pt x="202964" y="843260"/>
                </a:lnTo>
                <a:lnTo>
                  <a:pt x="240972" y="866358"/>
                </a:lnTo>
                <a:lnTo>
                  <a:pt x="281285" y="885777"/>
                </a:lnTo>
                <a:lnTo>
                  <a:pt x="323674" y="901285"/>
                </a:lnTo>
                <a:lnTo>
                  <a:pt x="367910" y="912649"/>
                </a:lnTo>
                <a:lnTo>
                  <a:pt x="413765" y="919638"/>
                </a:lnTo>
                <a:lnTo>
                  <a:pt x="461009" y="922020"/>
                </a:lnTo>
                <a:lnTo>
                  <a:pt x="508128" y="919638"/>
                </a:lnTo>
                <a:lnTo>
                  <a:pt x="553890" y="912649"/>
                </a:lnTo>
                <a:lnTo>
                  <a:pt x="598062" y="901285"/>
                </a:lnTo>
                <a:lnTo>
                  <a:pt x="640413" y="885777"/>
                </a:lnTo>
                <a:lnTo>
                  <a:pt x="680710" y="866358"/>
                </a:lnTo>
                <a:lnTo>
                  <a:pt x="718720" y="843260"/>
                </a:lnTo>
                <a:lnTo>
                  <a:pt x="754213" y="816715"/>
                </a:lnTo>
                <a:lnTo>
                  <a:pt x="786955" y="786955"/>
                </a:lnTo>
                <a:lnTo>
                  <a:pt x="816715" y="754213"/>
                </a:lnTo>
                <a:lnTo>
                  <a:pt x="843260" y="718720"/>
                </a:lnTo>
                <a:lnTo>
                  <a:pt x="866358" y="680710"/>
                </a:lnTo>
                <a:lnTo>
                  <a:pt x="885777" y="640413"/>
                </a:lnTo>
                <a:lnTo>
                  <a:pt x="901285" y="598062"/>
                </a:lnTo>
                <a:lnTo>
                  <a:pt x="912649" y="553890"/>
                </a:lnTo>
                <a:lnTo>
                  <a:pt x="919638" y="508128"/>
                </a:lnTo>
                <a:lnTo>
                  <a:pt x="922019" y="46101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39"/>
          <p:cNvSpPr/>
          <p:nvPr/>
        </p:nvSpPr>
        <p:spPr>
          <a:xfrm>
            <a:off x="7946135" y="4684776"/>
            <a:ext cx="950594" cy="950594"/>
          </a:xfrm>
          <a:custGeom>
            <a:rect b="b" l="l" r="r" t="t"/>
            <a:pathLst>
              <a:path extrusionOk="0" h="950595" w="950595">
                <a:moveTo>
                  <a:pt x="950213" y="486917"/>
                </a:moveTo>
                <a:lnTo>
                  <a:pt x="950213" y="462533"/>
                </a:lnTo>
                <a:lnTo>
                  <a:pt x="949451" y="450341"/>
                </a:lnTo>
                <a:lnTo>
                  <a:pt x="944423" y="401551"/>
                </a:lnTo>
                <a:lnTo>
                  <a:pt x="934631" y="354397"/>
                </a:lnTo>
                <a:lnTo>
                  <a:pt x="920326" y="309119"/>
                </a:lnTo>
                <a:lnTo>
                  <a:pt x="901757" y="265959"/>
                </a:lnTo>
                <a:lnTo>
                  <a:pt x="879175" y="225159"/>
                </a:lnTo>
                <a:lnTo>
                  <a:pt x="852831" y="186960"/>
                </a:lnTo>
                <a:lnTo>
                  <a:pt x="822973" y="151602"/>
                </a:lnTo>
                <a:lnTo>
                  <a:pt x="789853" y="119327"/>
                </a:lnTo>
                <a:lnTo>
                  <a:pt x="753721" y="90377"/>
                </a:lnTo>
                <a:lnTo>
                  <a:pt x="714826" y="64992"/>
                </a:lnTo>
                <a:lnTo>
                  <a:pt x="673420" y="43415"/>
                </a:lnTo>
                <a:lnTo>
                  <a:pt x="629752" y="25886"/>
                </a:lnTo>
                <a:lnTo>
                  <a:pt x="584072" y="12646"/>
                </a:lnTo>
                <a:lnTo>
                  <a:pt x="536631" y="3937"/>
                </a:lnTo>
                <a:lnTo>
                  <a:pt x="487679" y="0"/>
                </a:lnTo>
                <a:lnTo>
                  <a:pt x="462533" y="0"/>
                </a:lnTo>
                <a:lnTo>
                  <a:pt x="414506" y="3763"/>
                </a:lnTo>
                <a:lnTo>
                  <a:pt x="367889" y="12163"/>
                </a:lnTo>
                <a:lnTo>
                  <a:pt x="322928" y="24970"/>
                </a:lnTo>
                <a:lnTo>
                  <a:pt x="279866" y="41954"/>
                </a:lnTo>
                <a:lnTo>
                  <a:pt x="238949" y="62887"/>
                </a:lnTo>
                <a:lnTo>
                  <a:pt x="200420" y="87539"/>
                </a:lnTo>
                <a:lnTo>
                  <a:pt x="164525" y="115680"/>
                </a:lnTo>
                <a:lnTo>
                  <a:pt x="131508" y="147081"/>
                </a:lnTo>
                <a:lnTo>
                  <a:pt x="101614" y="181513"/>
                </a:lnTo>
                <a:lnTo>
                  <a:pt x="75088" y="218747"/>
                </a:lnTo>
                <a:lnTo>
                  <a:pt x="52173" y="258553"/>
                </a:lnTo>
                <a:lnTo>
                  <a:pt x="33114" y="300702"/>
                </a:lnTo>
                <a:lnTo>
                  <a:pt x="18157" y="344964"/>
                </a:lnTo>
                <a:lnTo>
                  <a:pt x="7545" y="391110"/>
                </a:lnTo>
                <a:lnTo>
                  <a:pt x="1523" y="438911"/>
                </a:lnTo>
                <a:lnTo>
                  <a:pt x="0" y="462533"/>
                </a:lnTo>
                <a:lnTo>
                  <a:pt x="0" y="469391"/>
                </a:lnTo>
                <a:lnTo>
                  <a:pt x="3047" y="464057"/>
                </a:lnTo>
                <a:lnTo>
                  <a:pt x="13715" y="459485"/>
                </a:lnTo>
                <a:lnTo>
                  <a:pt x="19811" y="461009"/>
                </a:lnTo>
                <a:lnTo>
                  <a:pt x="23621" y="464819"/>
                </a:lnTo>
                <a:lnTo>
                  <a:pt x="24383" y="464819"/>
                </a:lnTo>
                <a:lnTo>
                  <a:pt x="24383" y="476273"/>
                </a:lnTo>
                <a:lnTo>
                  <a:pt x="28193" y="474725"/>
                </a:lnTo>
                <a:lnTo>
                  <a:pt x="28193" y="463295"/>
                </a:lnTo>
                <a:lnTo>
                  <a:pt x="29717" y="440435"/>
                </a:lnTo>
                <a:lnTo>
                  <a:pt x="36116" y="391398"/>
                </a:lnTo>
                <a:lnTo>
                  <a:pt x="47647" y="344265"/>
                </a:lnTo>
                <a:lnTo>
                  <a:pt x="64005" y="299311"/>
                </a:lnTo>
                <a:lnTo>
                  <a:pt x="84887" y="256812"/>
                </a:lnTo>
                <a:lnTo>
                  <a:pt x="109987" y="217044"/>
                </a:lnTo>
                <a:lnTo>
                  <a:pt x="139002" y="180281"/>
                </a:lnTo>
                <a:lnTo>
                  <a:pt x="171626" y="146799"/>
                </a:lnTo>
                <a:lnTo>
                  <a:pt x="207555" y="116873"/>
                </a:lnTo>
                <a:lnTo>
                  <a:pt x="246485" y="90780"/>
                </a:lnTo>
                <a:lnTo>
                  <a:pt x="288111" y="68794"/>
                </a:lnTo>
                <a:lnTo>
                  <a:pt x="332129" y="51191"/>
                </a:lnTo>
                <a:lnTo>
                  <a:pt x="378234" y="38245"/>
                </a:lnTo>
                <a:lnTo>
                  <a:pt x="426122" y="30234"/>
                </a:lnTo>
                <a:lnTo>
                  <a:pt x="475487" y="27431"/>
                </a:lnTo>
                <a:lnTo>
                  <a:pt x="486155" y="28143"/>
                </a:lnTo>
                <a:lnTo>
                  <a:pt x="498347" y="28193"/>
                </a:lnTo>
                <a:lnTo>
                  <a:pt x="546213" y="33217"/>
                </a:lnTo>
                <a:lnTo>
                  <a:pt x="592580" y="43279"/>
                </a:lnTo>
                <a:lnTo>
                  <a:pt x="637145" y="58091"/>
                </a:lnTo>
                <a:lnTo>
                  <a:pt x="679604" y="77362"/>
                </a:lnTo>
                <a:lnTo>
                  <a:pt x="719650" y="100806"/>
                </a:lnTo>
                <a:lnTo>
                  <a:pt x="756980" y="128132"/>
                </a:lnTo>
                <a:lnTo>
                  <a:pt x="791289" y="159053"/>
                </a:lnTo>
                <a:lnTo>
                  <a:pt x="822272" y="193278"/>
                </a:lnTo>
                <a:lnTo>
                  <a:pt x="849624" y="230520"/>
                </a:lnTo>
                <a:lnTo>
                  <a:pt x="873040" y="270490"/>
                </a:lnTo>
                <a:lnTo>
                  <a:pt x="892217" y="312898"/>
                </a:lnTo>
                <a:lnTo>
                  <a:pt x="906848" y="357455"/>
                </a:lnTo>
                <a:lnTo>
                  <a:pt x="916630" y="403874"/>
                </a:lnTo>
                <a:lnTo>
                  <a:pt x="921257" y="451865"/>
                </a:lnTo>
                <a:lnTo>
                  <a:pt x="922019" y="463295"/>
                </a:lnTo>
                <a:lnTo>
                  <a:pt x="922019" y="635948"/>
                </a:lnTo>
                <a:lnTo>
                  <a:pt x="935147" y="593577"/>
                </a:lnTo>
                <a:lnTo>
                  <a:pt x="944604" y="547131"/>
                </a:lnTo>
                <a:lnTo>
                  <a:pt x="949451" y="499109"/>
                </a:lnTo>
                <a:lnTo>
                  <a:pt x="950213" y="486917"/>
                </a:lnTo>
                <a:close/>
              </a:path>
              <a:path extrusionOk="0" h="950595" w="950595">
                <a:moveTo>
                  <a:pt x="24383" y="464819"/>
                </a:moveTo>
                <a:lnTo>
                  <a:pt x="23621" y="464819"/>
                </a:lnTo>
                <a:lnTo>
                  <a:pt x="19811" y="461009"/>
                </a:lnTo>
                <a:lnTo>
                  <a:pt x="13715" y="459485"/>
                </a:lnTo>
                <a:lnTo>
                  <a:pt x="3047" y="464057"/>
                </a:lnTo>
                <a:lnTo>
                  <a:pt x="0" y="469391"/>
                </a:lnTo>
                <a:lnTo>
                  <a:pt x="0" y="474725"/>
                </a:lnTo>
                <a:lnTo>
                  <a:pt x="24383" y="464819"/>
                </a:lnTo>
                <a:close/>
              </a:path>
              <a:path extrusionOk="0" h="950595" w="950595">
                <a:moveTo>
                  <a:pt x="24383" y="476273"/>
                </a:moveTo>
                <a:lnTo>
                  <a:pt x="24383" y="464819"/>
                </a:lnTo>
                <a:lnTo>
                  <a:pt x="0" y="474725"/>
                </a:lnTo>
                <a:lnTo>
                  <a:pt x="0" y="486917"/>
                </a:lnTo>
                <a:lnTo>
                  <a:pt x="1523" y="511301"/>
                </a:lnTo>
                <a:lnTo>
                  <a:pt x="3809" y="529051"/>
                </a:lnTo>
                <a:lnTo>
                  <a:pt x="3809" y="484631"/>
                </a:lnTo>
                <a:lnTo>
                  <a:pt x="24383" y="476273"/>
                </a:lnTo>
                <a:close/>
              </a:path>
              <a:path extrusionOk="0" h="950595" w="950595">
                <a:moveTo>
                  <a:pt x="28193" y="480821"/>
                </a:moveTo>
                <a:lnTo>
                  <a:pt x="28193" y="474725"/>
                </a:lnTo>
                <a:lnTo>
                  <a:pt x="3809" y="484631"/>
                </a:lnTo>
                <a:lnTo>
                  <a:pt x="4571" y="484631"/>
                </a:lnTo>
                <a:lnTo>
                  <a:pt x="8381" y="489203"/>
                </a:lnTo>
                <a:lnTo>
                  <a:pt x="14477" y="489965"/>
                </a:lnTo>
                <a:lnTo>
                  <a:pt x="19811" y="487679"/>
                </a:lnTo>
                <a:lnTo>
                  <a:pt x="24383" y="486155"/>
                </a:lnTo>
                <a:lnTo>
                  <a:pt x="28193" y="480821"/>
                </a:lnTo>
                <a:close/>
              </a:path>
              <a:path extrusionOk="0" h="950595" w="950595">
                <a:moveTo>
                  <a:pt x="922019" y="635948"/>
                </a:moveTo>
                <a:lnTo>
                  <a:pt x="922019" y="486917"/>
                </a:lnTo>
                <a:lnTo>
                  <a:pt x="921257" y="498347"/>
                </a:lnTo>
                <a:lnTo>
                  <a:pt x="916524" y="547120"/>
                </a:lnTo>
                <a:lnTo>
                  <a:pt x="906410" y="594284"/>
                </a:lnTo>
                <a:lnTo>
                  <a:pt x="891247" y="639531"/>
                </a:lnTo>
                <a:lnTo>
                  <a:pt x="871368" y="682550"/>
                </a:lnTo>
                <a:lnTo>
                  <a:pt x="847103" y="723032"/>
                </a:lnTo>
                <a:lnTo>
                  <a:pt x="818785" y="760666"/>
                </a:lnTo>
                <a:lnTo>
                  <a:pt x="786745" y="795142"/>
                </a:lnTo>
                <a:lnTo>
                  <a:pt x="751317" y="826150"/>
                </a:lnTo>
                <a:lnTo>
                  <a:pt x="712831" y="853381"/>
                </a:lnTo>
                <a:lnTo>
                  <a:pt x="671619" y="876524"/>
                </a:lnTo>
                <a:lnTo>
                  <a:pt x="628014" y="895269"/>
                </a:lnTo>
                <a:lnTo>
                  <a:pt x="582347" y="909307"/>
                </a:lnTo>
                <a:lnTo>
                  <a:pt x="534950" y="918327"/>
                </a:lnTo>
                <a:lnTo>
                  <a:pt x="487679" y="921904"/>
                </a:lnTo>
                <a:lnTo>
                  <a:pt x="462533" y="921958"/>
                </a:lnTo>
                <a:lnTo>
                  <a:pt x="414897" y="918099"/>
                </a:lnTo>
                <a:lnTo>
                  <a:pt x="368059" y="909169"/>
                </a:lnTo>
                <a:lnTo>
                  <a:pt x="323061" y="895497"/>
                </a:lnTo>
                <a:lnTo>
                  <a:pt x="280179" y="877351"/>
                </a:lnTo>
                <a:lnTo>
                  <a:pt x="239692" y="855002"/>
                </a:lnTo>
                <a:lnTo>
                  <a:pt x="201878" y="828717"/>
                </a:lnTo>
                <a:lnTo>
                  <a:pt x="167016" y="798766"/>
                </a:lnTo>
                <a:lnTo>
                  <a:pt x="135382" y="765417"/>
                </a:lnTo>
                <a:lnTo>
                  <a:pt x="107255" y="728938"/>
                </a:lnTo>
                <a:lnTo>
                  <a:pt x="82913" y="689600"/>
                </a:lnTo>
                <a:lnTo>
                  <a:pt x="62634" y="647669"/>
                </a:lnTo>
                <a:lnTo>
                  <a:pt x="46696" y="603416"/>
                </a:lnTo>
                <a:lnTo>
                  <a:pt x="35377" y="557108"/>
                </a:lnTo>
                <a:lnTo>
                  <a:pt x="28955" y="509015"/>
                </a:lnTo>
                <a:lnTo>
                  <a:pt x="28193" y="480821"/>
                </a:lnTo>
                <a:lnTo>
                  <a:pt x="24383" y="486155"/>
                </a:lnTo>
                <a:lnTo>
                  <a:pt x="19811" y="487679"/>
                </a:lnTo>
                <a:lnTo>
                  <a:pt x="14477" y="489965"/>
                </a:lnTo>
                <a:lnTo>
                  <a:pt x="8381" y="489203"/>
                </a:lnTo>
                <a:lnTo>
                  <a:pt x="4571" y="484631"/>
                </a:lnTo>
                <a:lnTo>
                  <a:pt x="3809" y="484631"/>
                </a:lnTo>
                <a:lnTo>
                  <a:pt x="3809" y="529051"/>
                </a:lnTo>
                <a:lnTo>
                  <a:pt x="18817" y="607133"/>
                </a:lnTo>
                <a:lnTo>
                  <a:pt x="34291" y="652141"/>
                </a:lnTo>
                <a:lnTo>
                  <a:pt x="53975" y="694900"/>
                </a:lnTo>
                <a:lnTo>
                  <a:pt x="77616" y="735177"/>
                </a:lnTo>
                <a:lnTo>
                  <a:pt x="104958" y="772739"/>
                </a:lnTo>
                <a:lnTo>
                  <a:pt x="135746" y="807354"/>
                </a:lnTo>
                <a:lnTo>
                  <a:pt x="169724" y="838788"/>
                </a:lnTo>
                <a:lnTo>
                  <a:pt x="206638" y="866809"/>
                </a:lnTo>
                <a:lnTo>
                  <a:pt x="246233" y="891184"/>
                </a:lnTo>
                <a:lnTo>
                  <a:pt x="288253" y="911679"/>
                </a:lnTo>
                <a:lnTo>
                  <a:pt x="332444" y="928063"/>
                </a:lnTo>
                <a:lnTo>
                  <a:pt x="378550" y="940102"/>
                </a:lnTo>
                <a:lnTo>
                  <a:pt x="426316" y="947563"/>
                </a:lnTo>
                <a:lnTo>
                  <a:pt x="475487" y="950213"/>
                </a:lnTo>
                <a:lnTo>
                  <a:pt x="486155" y="949547"/>
                </a:lnTo>
                <a:lnTo>
                  <a:pt x="499871" y="949451"/>
                </a:lnTo>
                <a:lnTo>
                  <a:pt x="547825" y="944401"/>
                </a:lnTo>
                <a:lnTo>
                  <a:pt x="594229" y="934786"/>
                </a:lnTo>
                <a:lnTo>
                  <a:pt x="638851" y="920838"/>
                </a:lnTo>
                <a:lnTo>
                  <a:pt x="681453" y="902786"/>
                </a:lnTo>
                <a:lnTo>
                  <a:pt x="721800" y="880860"/>
                </a:lnTo>
                <a:lnTo>
                  <a:pt x="759657" y="855290"/>
                </a:lnTo>
                <a:lnTo>
                  <a:pt x="794788" y="826306"/>
                </a:lnTo>
                <a:lnTo>
                  <a:pt x="826958" y="794138"/>
                </a:lnTo>
                <a:lnTo>
                  <a:pt x="855932" y="759015"/>
                </a:lnTo>
                <a:lnTo>
                  <a:pt x="881473" y="721168"/>
                </a:lnTo>
                <a:lnTo>
                  <a:pt x="903346" y="680826"/>
                </a:lnTo>
                <a:lnTo>
                  <a:pt x="921316" y="638219"/>
                </a:lnTo>
                <a:lnTo>
                  <a:pt x="922019" y="635948"/>
                </a:lnTo>
                <a:close/>
              </a:path>
            </a:pathLst>
          </a:custGeom>
          <a:solidFill>
            <a:srgbClr val="385D8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39"/>
          <p:cNvSpPr txBox="1"/>
          <p:nvPr/>
        </p:nvSpPr>
        <p:spPr>
          <a:xfrm>
            <a:off x="8120888" y="4955540"/>
            <a:ext cx="60071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x.key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39"/>
          <p:cNvSpPr/>
          <p:nvPr/>
        </p:nvSpPr>
        <p:spPr>
          <a:xfrm>
            <a:off x="8724138" y="5464302"/>
            <a:ext cx="558800" cy="596900"/>
          </a:xfrm>
          <a:custGeom>
            <a:rect b="b" l="l" r="r" t="t"/>
            <a:pathLst>
              <a:path extrusionOk="0" h="596900" w="558800">
                <a:moveTo>
                  <a:pt x="558546" y="553974"/>
                </a:moveTo>
                <a:lnTo>
                  <a:pt x="46482" y="0"/>
                </a:lnTo>
                <a:lnTo>
                  <a:pt x="0" y="42672"/>
                </a:lnTo>
                <a:lnTo>
                  <a:pt x="512064" y="596646"/>
                </a:lnTo>
                <a:lnTo>
                  <a:pt x="558546" y="553974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9"/>
          <p:cNvSpPr/>
          <p:nvPr/>
        </p:nvSpPr>
        <p:spPr>
          <a:xfrm>
            <a:off x="7642097" y="5466588"/>
            <a:ext cx="478155" cy="593090"/>
          </a:xfrm>
          <a:custGeom>
            <a:rect b="b" l="l" r="r" t="t"/>
            <a:pathLst>
              <a:path extrusionOk="0" h="593089" w="478154">
                <a:moveTo>
                  <a:pt x="477774" y="38100"/>
                </a:moveTo>
                <a:lnTo>
                  <a:pt x="428244" y="0"/>
                </a:lnTo>
                <a:lnTo>
                  <a:pt x="0" y="553974"/>
                </a:lnTo>
                <a:lnTo>
                  <a:pt x="49530" y="592836"/>
                </a:lnTo>
                <a:lnTo>
                  <a:pt x="477774" y="38100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39"/>
          <p:cNvSpPr/>
          <p:nvPr/>
        </p:nvSpPr>
        <p:spPr>
          <a:xfrm>
            <a:off x="7122414" y="6039611"/>
            <a:ext cx="1089660" cy="1173480"/>
          </a:xfrm>
          <a:custGeom>
            <a:rect b="b" l="l" r="r" t="t"/>
            <a:pathLst>
              <a:path extrusionOk="0" h="1173479" w="1089659">
                <a:moveTo>
                  <a:pt x="1089660" y="1173479"/>
                </a:moveTo>
                <a:lnTo>
                  <a:pt x="544829" y="0"/>
                </a:lnTo>
                <a:lnTo>
                  <a:pt x="0" y="1173479"/>
                </a:lnTo>
                <a:lnTo>
                  <a:pt x="1089660" y="1173479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39"/>
          <p:cNvSpPr/>
          <p:nvPr/>
        </p:nvSpPr>
        <p:spPr>
          <a:xfrm>
            <a:off x="7107173" y="6025896"/>
            <a:ext cx="1119505" cy="1202055"/>
          </a:xfrm>
          <a:custGeom>
            <a:rect b="b" l="l" r="r" t="t"/>
            <a:pathLst>
              <a:path extrusionOk="0" h="1202054" w="1119504">
                <a:moveTo>
                  <a:pt x="1119378" y="1185672"/>
                </a:moveTo>
                <a:lnTo>
                  <a:pt x="1117092" y="1181862"/>
                </a:lnTo>
                <a:lnTo>
                  <a:pt x="572262" y="8382"/>
                </a:lnTo>
                <a:lnTo>
                  <a:pt x="569976" y="3048"/>
                </a:lnTo>
                <a:lnTo>
                  <a:pt x="565404" y="0"/>
                </a:lnTo>
                <a:lnTo>
                  <a:pt x="553974" y="0"/>
                </a:lnTo>
                <a:lnTo>
                  <a:pt x="549402" y="3048"/>
                </a:lnTo>
                <a:lnTo>
                  <a:pt x="547116" y="8382"/>
                </a:lnTo>
                <a:lnTo>
                  <a:pt x="2286" y="1181862"/>
                </a:lnTo>
                <a:lnTo>
                  <a:pt x="0" y="1185672"/>
                </a:lnTo>
                <a:lnTo>
                  <a:pt x="762" y="1191006"/>
                </a:lnTo>
                <a:lnTo>
                  <a:pt x="5334" y="1198626"/>
                </a:lnTo>
                <a:lnTo>
                  <a:pt x="9906" y="1201674"/>
                </a:lnTo>
                <a:lnTo>
                  <a:pt x="15240" y="1201674"/>
                </a:lnTo>
                <a:lnTo>
                  <a:pt x="15240" y="1173480"/>
                </a:lnTo>
                <a:lnTo>
                  <a:pt x="36630" y="1173480"/>
                </a:lnTo>
                <a:lnTo>
                  <a:pt x="547116" y="73972"/>
                </a:lnTo>
                <a:lnTo>
                  <a:pt x="547116" y="19812"/>
                </a:lnTo>
                <a:lnTo>
                  <a:pt x="572262" y="19812"/>
                </a:lnTo>
                <a:lnTo>
                  <a:pt x="572262" y="73972"/>
                </a:lnTo>
                <a:lnTo>
                  <a:pt x="1082747" y="1173480"/>
                </a:lnTo>
                <a:lnTo>
                  <a:pt x="1104900" y="1173480"/>
                </a:lnTo>
                <a:lnTo>
                  <a:pt x="1104900" y="1201674"/>
                </a:lnTo>
                <a:lnTo>
                  <a:pt x="1109472" y="1201674"/>
                </a:lnTo>
                <a:lnTo>
                  <a:pt x="1114044" y="1198626"/>
                </a:lnTo>
                <a:lnTo>
                  <a:pt x="1118616" y="1191006"/>
                </a:lnTo>
                <a:lnTo>
                  <a:pt x="1119378" y="1185672"/>
                </a:lnTo>
                <a:close/>
              </a:path>
              <a:path extrusionOk="0" h="1202054" w="1119504">
                <a:moveTo>
                  <a:pt x="36630" y="1173480"/>
                </a:moveTo>
                <a:lnTo>
                  <a:pt x="15240" y="1173480"/>
                </a:lnTo>
                <a:lnTo>
                  <a:pt x="27432" y="1193292"/>
                </a:lnTo>
                <a:lnTo>
                  <a:pt x="36630" y="1173480"/>
                </a:lnTo>
                <a:close/>
              </a:path>
              <a:path extrusionOk="0" h="1202054" w="1119504">
                <a:moveTo>
                  <a:pt x="1104900" y="1201674"/>
                </a:moveTo>
                <a:lnTo>
                  <a:pt x="1104900" y="1173480"/>
                </a:lnTo>
                <a:lnTo>
                  <a:pt x="1091946" y="1193292"/>
                </a:lnTo>
                <a:lnTo>
                  <a:pt x="1082747" y="1173480"/>
                </a:lnTo>
                <a:lnTo>
                  <a:pt x="36630" y="1173480"/>
                </a:lnTo>
                <a:lnTo>
                  <a:pt x="27432" y="1193292"/>
                </a:lnTo>
                <a:lnTo>
                  <a:pt x="15240" y="1173480"/>
                </a:lnTo>
                <a:lnTo>
                  <a:pt x="15240" y="1201674"/>
                </a:lnTo>
                <a:lnTo>
                  <a:pt x="1104900" y="1201674"/>
                </a:lnTo>
                <a:close/>
              </a:path>
              <a:path extrusionOk="0" h="1202054" w="1119504">
                <a:moveTo>
                  <a:pt x="572262" y="19812"/>
                </a:moveTo>
                <a:lnTo>
                  <a:pt x="547116" y="19812"/>
                </a:lnTo>
                <a:lnTo>
                  <a:pt x="559689" y="46892"/>
                </a:lnTo>
                <a:lnTo>
                  <a:pt x="572262" y="19812"/>
                </a:lnTo>
                <a:close/>
              </a:path>
              <a:path extrusionOk="0" h="1202054" w="1119504">
                <a:moveTo>
                  <a:pt x="559689" y="46892"/>
                </a:moveTo>
                <a:lnTo>
                  <a:pt x="547116" y="19812"/>
                </a:lnTo>
                <a:lnTo>
                  <a:pt x="547116" y="73972"/>
                </a:lnTo>
                <a:lnTo>
                  <a:pt x="559689" y="46892"/>
                </a:lnTo>
                <a:close/>
              </a:path>
              <a:path extrusionOk="0" h="1202054" w="1119504">
                <a:moveTo>
                  <a:pt x="572262" y="73972"/>
                </a:moveTo>
                <a:lnTo>
                  <a:pt x="572262" y="19812"/>
                </a:lnTo>
                <a:lnTo>
                  <a:pt x="559689" y="46892"/>
                </a:lnTo>
                <a:lnTo>
                  <a:pt x="572262" y="73972"/>
                </a:lnTo>
                <a:close/>
              </a:path>
              <a:path extrusionOk="0" h="1202054" w="1119504">
                <a:moveTo>
                  <a:pt x="1104900" y="1173480"/>
                </a:moveTo>
                <a:lnTo>
                  <a:pt x="1082747" y="1173480"/>
                </a:lnTo>
                <a:lnTo>
                  <a:pt x="1091946" y="1193292"/>
                </a:lnTo>
                <a:lnTo>
                  <a:pt x="1104900" y="1173480"/>
                </a:lnTo>
                <a:close/>
              </a:path>
            </a:pathLst>
          </a:custGeom>
          <a:solidFill>
            <a:srgbClr val="385D8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39"/>
          <p:cNvSpPr/>
          <p:nvPr/>
        </p:nvSpPr>
        <p:spPr>
          <a:xfrm>
            <a:off x="8714993" y="6039611"/>
            <a:ext cx="1089660" cy="1173480"/>
          </a:xfrm>
          <a:custGeom>
            <a:rect b="b" l="l" r="r" t="t"/>
            <a:pathLst>
              <a:path extrusionOk="0" h="1173479" w="1089659">
                <a:moveTo>
                  <a:pt x="1089660" y="1173479"/>
                </a:moveTo>
                <a:lnTo>
                  <a:pt x="544829" y="0"/>
                </a:lnTo>
                <a:lnTo>
                  <a:pt x="0" y="1173479"/>
                </a:lnTo>
                <a:lnTo>
                  <a:pt x="1089660" y="1173479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39"/>
          <p:cNvSpPr/>
          <p:nvPr/>
        </p:nvSpPr>
        <p:spPr>
          <a:xfrm>
            <a:off x="8699754" y="6025896"/>
            <a:ext cx="1119505" cy="1202055"/>
          </a:xfrm>
          <a:custGeom>
            <a:rect b="b" l="l" r="r" t="t"/>
            <a:pathLst>
              <a:path extrusionOk="0" h="1202054" w="1119504">
                <a:moveTo>
                  <a:pt x="1119378" y="1185672"/>
                </a:moveTo>
                <a:lnTo>
                  <a:pt x="1117092" y="1181862"/>
                </a:lnTo>
                <a:lnTo>
                  <a:pt x="572262" y="8382"/>
                </a:lnTo>
                <a:lnTo>
                  <a:pt x="569976" y="3048"/>
                </a:lnTo>
                <a:lnTo>
                  <a:pt x="565404" y="0"/>
                </a:lnTo>
                <a:lnTo>
                  <a:pt x="553974" y="0"/>
                </a:lnTo>
                <a:lnTo>
                  <a:pt x="549402" y="3048"/>
                </a:lnTo>
                <a:lnTo>
                  <a:pt x="547116" y="8382"/>
                </a:lnTo>
                <a:lnTo>
                  <a:pt x="2286" y="1181862"/>
                </a:lnTo>
                <a:lnTo>
                  <a:pt x="0" y="1185672"/>
                </a:lnTo>
                <a:lnTo>
                  <a:pt x="762" y="1191006"/>
                </a:lnTo>
                <a:lnTo>
                  <a:pt x="5334" y="1198626"/>
                </a:lnTo>
                <a:lnTo>
                  <a:pt x="9906" y="1201674"/>
                </a:lnTo>
                <a:lnTo>
                  <a:pt x="15240" y="1201674"/>
                </a:lnTo>
                <a:lnTo>
                  <a:pt x="15240" y="1173480"/>
                </a:lnTo>
                <a:lnTo>
                  <a:pt x="36630" y="1173480"/>
                </a:lnTo>
                <a:lnTo>
                  <a:pt x="547116" y="73972"/>
                </a:lnTo>
                <a:lnTo>
                  <a:pt x="547116" y="19812"/>
                </a:lnTo>
                <a:lnTo>
                  <a:pt x="572262" y="19812"/>
                </a:lnTo>
                <a:lnTo>
                  <a:pt x="572262" y="73972"/>
                </a:lnTo>
                <a:lnTo>
                  <a:pt x="1082747" y="1173480"/>
                </a:lnTo>
                <a:lnTo>
                  <a:pt x="1104900" y="1173480"/>
                </a:lnTo>
                <a:lnTo>
                  <a:pt x="1104900" y="1201674"/>
                </a:lnTo>
                <a:lnTo>
                  <a:pt x="1109472" y="1201674"/>
                </a:lnTo>
                <a:lnTo>
                  <a:pt x="1114044" y="1198626"/>
                </a:lnTo>
                <a:lnTo>
                  <a:pt x="1118616" y="1191006"/>
                </a:lnTo>
                <a:lnTo>
                  <a:pt x="1119378" y="1185672"/>
                </a:lnTo>
                <a:close/>
              </a:path>
              <a:path extrusionOk="0" h="1202054" w="1119504">
                <a:moveTo>
                  <a:pt x="36630" y="1173480"/>
                </a:moveTo>
                <a:lnTo>
                  <a:pt x="15240" y="1173480"/>
                </a:lnTo>
                <a:lnTo>
                  <a:pt x="27432" y="1193292"/>
                </a:lnTo>
                <a:lnTo>
                  <a:pt x="36630" y="1173480"/>
                </a:lnTo>
                <a:close/>
              </a:path>
              <a:path extrusionOk="0" h="1202054" w="1119504">
                <a:moveTo>
                  <a:pt x="1104900" y="1201674"/>
                </a:moveTo>
                <a:lnTo>
                  <a:pt x="1104900" y="1173480"/>
                </a:lnTo>
                <a:lnTo>
                  <a:pt x="1091946" y="1193292"/>
                </a:lnTo>
                <a:lnTo>
                  <a:pt x="1082747" y="1173480"/>
                </a:lnTo>
                <a:lnTo>
                  <a:pt x="36630" y="1173480"/>
                </a:lnTo>
                <a:lnTo>
                  <a:pt x="27432" y="1193292"/>
                </a:lnTo>
                <a:lnTo>
                  <a:pt x="15240" y="1173480"/>
                </a:lnTo>
                <a:lnTo>
                  <a:pt x="15240" y="1201674"/>
                </a:lnTo>
                <a:lnTo>
                  <a:pt x="1104900" y="1201674"/>
                </a:lnTo>
                <a:close/>
              </a:path>
              <a:path extrusionOk="0" h="1202054" w="1119504">
                <a:moveTo>
                  <a:pt x="572262" y="19812"/>
                </a:moveTo>
                <a:lnTo>
                  <a:pt x="547116" y="19812"/>
                </a:lnTo>
                <a:lnTo>
                  <a:pt x="559689" y="46892"/>
                </a:lnTo>
                <a:lnTo>
                  <a:pt x="572262" y="19812"/>
                </a:lnTo>
                <a:close/>
              </a:path>
              <a:path extrusionOk="0" h="1202054" w="1119504">
                <a:moveTo>
                  <a:pt x="559689" y="46892"/>
                </a:moveTo>
                <a:lnTo>
                  <a:pt x="547116" y="19812"/>
                </a:lnTo>
                <a:lnTo>
                  <a:pt x="547116" y="73972"/>
                </a:lnTo>
                <a:lnTo>
                  <a:pt x="559689" y="46892"/>
                </a:lnTo>
                <a:close/>
              </a:path>
              <a:path extrusionOk="0" h="1202054" w="1119504">
                <a:moveTo>
                  <a:pt x="572262" y="73972"/>
                </a:moveTo>
                <a:lnTo>
                  <a:pt x="572262" y="19812"/>
                </a:lnTo>
                <a:lnTo>
                  <a:pt x="559689" y="46892"/>
                </a:lnTo>
                <a:lnTo>
                  <a:pt x="572262" y="73972"/>
                </a:lnTo>
                <a:close/>
              </a:path>
              <a:path extrusionOk="0" h="1202054" w="1119504">
                <a:moveTo>
                  <a:pt x="1104900" y="1173480"/>
                </a:moveTo>
                <a:lnTo>
                  <a:pt x="1082747" y="1173480"/>
                </a:lnTo>
                <a:lnTo>
                  <a:pt x="1091946" y="1193292"/>
                </a:lnTo>
                <a:lnTo>
                  <a:pt x="1104900" y="1173480"/>
                </a:lnTo>
                <a:close/>
              </a:path>
            </a:pathLst>
          </a:custGeom>
          <a:solidFill>
            <a:srgbClr val="385D8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39"/>
          <p:cNvSpPr txBox="1"/>
          <p:nvPr/>
        </p:nvSpPr>
        <p:spPr>
          <a:xfrm>
            <a:off x="7324585" y="6481826"/>
            <a:ext cx="600710" cy="697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x.key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39"/>
          <p:cNvSpPr txBox="1"/>
          <p:nvPr/>
        </p:nvSpPr>
        <p:spPr>
          <a:xfrm>
            <a:off x="8917165" y="6481826"/>
            <a:ext cx="600710" cy="697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≥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x.key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0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5275">
            <a:spAutoFit/>
          </a:bodyPr>
          <a:lstStyle/>
          <a:p>
            <a:pPr indent="0" lvl="0" marL="7893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BST: An Example, Keys = Ages</a:t>
            </a:r>
            <a:endParaRPr/>
          </a:p>
        </p:txBody>
      </p:sp>
      <p:sp>
        <p:nvSpPr>
          <p:cNvPr id="690" name="Google Shape;690;p40"/>
          <p:cNvSpPr/>
          <p:nvPr/>
        </p:nvSpPr>
        <p:spPr>
          <a:xfrm>
            <a:off x="2084832" y="2446782"/>
            <a:ext cx="5735573" cy="47807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40"/>
          <p:cNvSpPr txBox="1"/>
          <p:nvPr/>
        </p:nvSpPr>
        <p:spPr>
          <a:xfrm>
            <a:off x="4663694" y="2601976"/>
            <a:ext cx="480059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40"/>
          <p:cNvSpPr txBox="1"/>
          <p:nvPr/>
        </p:nvSpPr>
        <p:spPr>
          <a:xfrm>
            <a:off x="3436111" y="369163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40"/>
          <p:cNvSpPr txBox="1"/>
          <p:nvPr/>
        </p:nvSpPr>
        <p:spPr>
          <a:xfrm>
            <a:off x="6004814" y="3691635"/>
            <a:ext cx="480059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40"/>
          <p:cNvSpPr txBox="1"/>
          <p:nvPr/>
        </p:nvSpPr>
        <p:spPr>
          <a:xfrm>
            <a:off x="6843014" y="5032755"/>
            <a:ext cx="480059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71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40"/>
          <p:cNvSpPr txBox="1"/>
          <p:nvPr/>
        </p:nvSpPr>
        <p:spPr>
          <a:xfrm>
            <a:off x="4274311" y="503275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40"/>
          <p:cNvSpPr txBox="1"/>
          <p:nvPr/>
        </p:nvSpPr>
        <p:spPr>
          <a:xfrm>
            <a:off x="6423914" y="6206235"/>
            <a:ext cx="480059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40"/>
          <p:cNvSpPr txBox="1"/>
          <p:nvPr/>
        </p:nvSpPr>
        <p:spPr>
          <a:xfrm>
            <a:off x="2681732" y="503275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40"/>
          <p:cNvSpPr txBox="1"/>
          <p:nvPr/>
        </p:nvSpPr>
        <p:spPr>
          <a:xfrm>
            <a:off x="3100832" y="620623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0"/>
          <p:cNvSpPr/>
          <p:nvPr/>
        </p:nvSpPr>
        <p:spPr>
          <a:xfrm>
            <a:off x="2164079" y="4680965"/>
            <a:ext cx="1612900" cy="2388235"/>
          </a:xfrm>
          <a:custGeom>
            <a:rect b="b" l="l" r="r" t="t"/>
            <a:pathLst>
              <a:path extrusionOk="0" h="2388234" w="1612900">
                <a:moveTo>
                  <a:pt x="1050036" y="230885"/>
                </a:moveTo>
                <a:lnTo>
                  <a:pt x="950976" y="179831"/>
                </a:lnTo>
                <a:lnTo>
                  <a:pt x="938022" y="204215"/>
                </a:lnTo>
                <a:lnTo>
                  <a:pt x="1037082" y="256031"/>
                </a:lnTo>
                <a:lnTo>
                  <a:pt x="1050036" y="230885"/>
                </a:lnTo>
                <a:close/>
              </a:path>
              <a:path extrusionOk="0" h="2388234" w="1612900">
                <a:moveTo>
                  <a:pt x="876300" y="140969"/>
                </a:moveTo>
                <a:lnTo>
                  <a:pt x="777240" y="89915"/>
                </a:lnTo>
                <a:lnTo>
                  <a:pt x="764285" y="115061"/>
                </a:lnTo>
                <a:lnTo>
                  <a:pt x="863345" y="166115"/>
                </a:lnTo>
                <a:lnTo>
                  <a:pt x="876300" y="140969"/>
                </a:lnTo>
                <a:close/>
              </a:path>
              <a:path extrusionOk="0" h="2388234" w="1612900">
                <a:moveTo>
                  <a:pt x="702563" y="51053"/>
                </a:moveTo>
                <a:lnTo>
                  <a:pt x="603504" y="0"/>
                </a:lnTo>
                <a:lnTo>
                  <a:pt x="590550" y="25145"/>
                </a:lnTo>
                <a:lnTo>
                  <a:pt x="689610" y="76199"/>
                </a:lnTo>
                <a:lnTo>
                  <a:pt x="702563" y="51053"/>
                </a:lnTo>
                <a:close/>
              </a:path>
              <a:path extrusionOk="0" h="2388234" w="1612900">
                <a:moveTo>
                  <a:pt x="536447" y="40385"/>
                </a:moveTo>
                <a:lnTo>
                  <a:pt x="518922" y="18287"/>
                </a:lnTo>
                <a:lnTo>
                  <a:pt x="430530" y="86867"/>
                </a:lnTo>
                <a:lnTo>
                  <a:pt x="448055" y="108965"/>
                </a:lnTo>
                <a:lnTo>
                  <a:pt x="536447" y="40385"/>
                </a:lnTo>
                <a:close/>
              </a:path>
              <a:path extrusionOk="0" h="2388234" w="1612900">
                <a:moveTo>
                  <a:pt x="381761" y="160019"/>
                </a:moveTo>
                <a:lnTo>
                  <a:pt x="364236" y="137921"/>
                </a:lnTo>
                <a:lnTo>
                  <a:pt x="275844" y="206501"/>
                </a:lnTo>
                <a:lnTo>
                  <a:pt x="293369" y="228599"/>
                </a:lnTo>
                <a:lnTo>
                  <a:pt x="381761" y="160019"/>
                </a:lnTo>
                <a:close/>
              </a:path>
              <a:path extrusionOk="0" h="2388234" w="1612900">
                <a:moveTo>
                  <a:pt x="252983" y="287273"/>
                </a:moveTo>
                <a:lnTo>
                  <a:pt x="226313" y="279653"/>
                </a:lnTo>
                <a:lnTo>
                  <a:pt x="195072" y="387095"/>
                </a:lnTo>
                <a:lnTo>
                  <a:pt x="222503" y="394715"/>
                </a:lnTo>
                <a:lnTo>
                  <a:pt x="252983" y="287273"/>
                </a:lnTo>
                <a:close/>
              </a:path>
              <a:path extrusionOk="0" h="2388234" w="1612900">
                <a:moveTo>
                  <a:pt x="198881" y="475487"/>
                </a:moveTo>
                <a:lnTo>
                  <a:pt x="172212" y="467867"/>
                </a:lnTo>
                <a:lnTo>
                  <a:pt x="140969" y="575309"/>
                </a:lnTo>
                <a:lnTo>
                  <a:pt x="167640" y="582929"/>
                </a:lnTo>
                <a:lnTo>
                  <a:pt x="198881" y="475487"/>
                </a:lnTo>
                <a:close/>
              </a:path>
              <a:path extrusionOk="0" h="2388234" w="1612900">
                <a:moveTo>
                  <a:pt x="144779" y="662939"/>
                </a:moveTo>
                <a:lnTo>
                  <a:pt x="117347" y="655319"/>
                </a:lnTo>
                <a:lnTo>
                  <a:pt x="86106" y="762761"/>
                </a:lnTo>
                <a:lnTo>
                  <a:pt x="113537" y="770381"/>
                </a:lnTo>
                <a:lnTo>
                  <a:pt x="144779" y="662939"/>
                </a:lnTo>
                <a:close/>
              </a:path>
              <a:path extrusionOk="0" h="2388234" w="1612900">
                <a:moveTo>
                  <a:pt x="89915" y="851153"/>
                </a:moveTo>
                <a:lnTo>
                  <a:pt x="63245" y="843533"/>
                </a:lnTo>
                <a:lnTo>
                  <a:pt x="32003" y="950975"/>
                </a:lnTo>
                <a:lnTo>
                  <a:pt x="58673" y="958595"/>
                </a:lnTo>
                <a:lnTo>
                  <a:pt x="89915" y="851153"/>
                </a:lnTo>
                <a:close/>
              </a:path>
              <a:path extrusionOk="0" h="2388234" w="1612900">
                <a:moveTo>
                  <a:pt x="35813" y="1038605"/>
                </a:moveTo>
                <a:lnTo>
                  <a:pt x="8381" y="1030985"/>
                </a:lnTo>
                <a:lnTo>
                  <a:pt x="762" y="1059179"/>
                </a:lnTo>
                <a:lnTo>
                  <a:pt x="0" y="1060703"/>
                </a:lnTo>
                <a:lnTo>
                  <a:pt x="0" y="1063751"/>
                </a:lnTo>
                <a:lnTo>
                  <a:pt x="5334" y="1146047"/>
                </a:lnTo>
                <a:lnTo>
                  <a:pt x="27431" y="1144820"/>
                </a:lnTo>
                <a:lnTo>
                  <a:pt x="27431" y="1066799"/>
                </a:lnTo>
                <a:lnTo>
                  <a:pt x="28193" y="1062227"/>
                </a:lnTo>
                <a:lnTo>
                  <a:pt x="28288" y="1063920"/>
                </a:lnTo>
                <a:lnTo>
                  <a:pt x="35813" y="1038605"/>
                </a:lnTo>
                <a:close/>
              </a:path>
              <a:path extrusionOk="0" h="2388234" w="1612900">
                <a:moveTo>
                  <a:pt x="28288" y="1063920"/>
                </a:moveTo>
                <a:lnTo>
                  <a:pt x="28193" y="1062227"/>
                </a:lnTo>
                <a:lnTo>
                  <a:pt x="27431" y="1066799"/>
                </a:lnTo>
                <a:lnTo>
                  <a:pt x="28288" y="1063920"/>
                </a:lnTo>
                <a:close/>
              </a:path>
              <a:path extrusionOk="0" h="2388234" w="1612900">
                <a:moveTo>
                  <a:pt x="32765" y="1144523"/>
                </a:moveTo>
                <a:lnTo>
                  <a:pt x="28288" y="1063920"/>
                </a:lnTo>
                <a:lnTo>
                  <a:pt x="27431" y="1066799"/>
                </a:lnTo>
                <a:lnTo>
                  <a:pt x="27431" y="1144820"/>
                </a:lnTo>
                <a:lnTo>
                  <a:pt x="32765" y="1144523"/>
                </a:lnTo>
                <a:close/>
              </a:path>
              <a:path extrusionOk="0" h="2388234" w="1612900">
                <a:moveTo>
                  <a:pt x="44957" y="1339595"/>
                </a:moveTo>
                <a:lnTo>
                  <a:pt x="38100" y="1228343"/>
                </a:lnTo>
                <a:lnTo>
                  <a:pt x="9906" y="1229867"/>
                </a:lnTo>
                <a:lnTo>
                  <a:pt x="16763" y="1341881"/>
                </a:lnTo>
                <a:lnTo>
                  <a:pt x="44957" y="1339595"/>
                </a:lnTo>
                <a:close/>
              </a:path>
              <a:path extrusionOk="0" h="2388234" w="1612900">
                <a:moveTo>
                  <a:pt x="56387" y="1535429"/>
                </a:moveTo>
                <a:lnTo>
                  <a:pt x="49529" y="1423415"/>
                </a:lnTo>
                <a:lnTo>
                  <a:pt x="22097" y="1424939"/>
                </a:lnTo>
                <a:lnTo>
                  <a:pt x="28956" y="1536953"/>
                </a:lnTo>
                <a:lnTo>
                  <a:pt x="56387" y="1535429"/>
                </a:lnTo>
                <a:close/>
              </a:path>
              <a:path extrusionOk="0" h="2388234" w="1612900">
                <a:moveTo>
                  <a:pt x="68580" y="1730501"/>
                </a:moveTo>
                <a:lnTo>
                  <a:pt x="61721" y="1618487"/>
                </a:lnTo>
                <a:lnTo>
                  <a:pt x="33528" y="1620773"/>
                </a:lnTo>
                <a:lnTo>
                  <a:pt x="40386" y="1732025"/>
                </a:lnTo>
                <a:lnTo>
                  <a:pt x="68580" y="1730501"/>
                </a:lnTo>
                <a:close/>
              </a:path>
              <a:path extrusionOk="0" h="2388234" w="1612900">
                <a:moveTo>
                  <a:pt x="80010" y="1925573"/>
                </a:moveTo>
                <a:lnTo>
                  <a:pt x="73152" y="1814321"/>
                </a:lnTo>
                <a:lnTo>
                  <a:pt x="45720" y="1815845"/>
                </a:lnTo>
                <a:lnTo>
                  <a:pt x="51816" y="1927097"/>
                </a:lnTo>
                <a:lnTo>
                  <a:pt x="80010" y="1925573"/>
                </a:lnTo>
                <a:close/>
              </a:path>
              <a:path extrusionOk="0" h="2388234" w="1612900">
                <a:moveTo>
                  <a:pt x="92202" y="2120645"/>
                </a:moveTo>
                <a:lnTo>
                  <a:pt x="85344" y="2009393"/>
                </a:lnTo>
                <a:lnTo>
                  <a:pt x="57150" y="2010917"/>
                </a:lnTo>
                <a:lnTo>
                  <a:pt x="64008" y="2122169"/>
                </a:lnTo>
                <a:lnTo>
                  <a:pt x="92202" y="2120645"/>
                </a:lnTo>
                <a:close/>
              </a:path>
              <a:path extrusionOk="0" h="2388234" w="1612900">
                <a:moveTo>
                  <a:pt x="103632" y="2315717"/>
                </a:moveTo>
                <a:lnTo>
                  <a:pt x="96774" y="2204465"/>
                </a:lnTo>
                <a:lnTo>
                  <a:pt x="69342" y="2205989"/>
                </a:lnTo>
                <a:lnTo>
                  <a:pt x="75438" y="2318004"/>
                </a:lnTo>
                <a:lnTo>
                  <a:pt x="103632" y="2315717"/>
                </a:lnTo>
                <a:close/>
              </a:path>
              <a:path extrusionOk="0" h="2388234" w="1612900">
                <a:moveTo>
                  <a:pt x="231648" y="2388107"/>
                </a:moveTo>
                <a:lnTo>
                  <a:pt x="231648" y="2359913"/>
                </a:lnTo>
                <a:lnTo>
                  <a:pt x="119634" y="2359913"/>
                </a:lnTo>
                <a:lnTo>
                  <a:pt x="119634" y="2388107"/>
                </a:lnTo>
                <a:lnTo>
                  <a:pt x="231648" y="2388107"/>
                </a:lnTo>
                <a:close/>
              </a:path>
              <a:path extrusionOk="0" h="2388234" w="1612900">
                <a:moveTo>
                  <a:pt x="427482" y="2388107"/>
                </a:moveTo>
                <a:lnTo>
                  <a:pt x="427482" y="2359913"/>
                </a:lnTo>
                <a:lnTo>
                  <a:pt x="315468" y="2359913"/>
                </a:lnTo>
                <a:lnTo>
                  <a:pt x="315468" y="2388107"/>
                </a:lnTo>
                <a:lnTo>
                  <a:pt x="427482" y="2388107"/>
                </a:lnTo>
                <a:close/>
              </a:path>
              <a:path extrusionOk="0" h="2388234" w="1612900">
                <a:moveTo>
                  <a:pt x="622554" y="2388107"/>
                </a:moveTo>
                <a:lnTo>
                  <a:pt x="622554" y="2359913"/>
                </a:lnTo>
                <a:lnTo>
                  <a:pt x="511302" y="2359913"/>
                </a:lnTo>
                <a:lnTo>
                  <a:pt x="511302" y="2388107"/>
                </a:lnTo>
                <a:lnTo>
                  <a:pt x="622554" y="2388107"/>
                </a:lnTo>
                <a:close/>
              </a:path>
              <a:path extrusionOk="0" h="2388234" w="1612900">
                <a:moveTo>
                  <a:pt x="818388" y="2388107"/>
                </a:moveTo>
                <a:lnTo>
                  <a:pt x="818388" y="2359913"/>
                </a:lnTo>
                <a:lnTo>
                  <a:pt x="706374" y="2359913"/>
                </a:lnTo>
                <a:lnTo>
                  <a:pt x="706374" y="2388107"/>
                </a:lnTo>
                <a:lnTo>
                  <a:pt x="818388" y="2388107"/>
                </a:lnTo>
                <a:close/>
              </a:path>
              <a:path extrusionOk="0" h="2388234" w="1612900">
                <a:moveTo>
                  <a:pt x="1014222" y="2388107"/>
                </a:moveTo>
                <a:lnTo>
                  <a:pt x="1014222" y="2359913"/>
                </a:lnTo>
                <a:lnTo>
                  <a:pt x="902208" y="2359913"/>
                </a:lnTo>
                <a:lnTo>
                  <a:pt x="902208" y="2388107"/>
                </a:lnTo>
                <a:lnTo>
                  <a:pt x="1014222" y="2388107"/>
                </a:lnTo>
                <a:close/>
              </a:path>
              <a:path extrusionOk="0" h="2388234" w="1612900">
                <a:moveTo>
                  <a:pt x="1209294" y="2388107"/>
                </a:moveTo>
                <a:lnTo>
                  <a:pt x="1209294" y="2359913"/>
                </a:lnTo>
                <a:lnTo>
                  <a:pt x="1098042" y="2359913"/>
                </a:lnTo>
                <a:lnTo>
                  <a:pt x="1098042" y="2388107"/>
                </a:lnTo>
                <a:lnTo>
                  <a:pt x="1209294" y="2388107"/>
                </a:lnTo>
                <a:close/>
              </a:path>
              <a:path extrusionOk="0" h="2388234" w="1612900">
                <a:moveTo>
                  <a:pt x="1405128" y="2388107"/>
                </a:moveTo>
                <a:lnTo>
                  <a:pt x="1405128" y="2359913"/>
                </a:lnTo>
                <a:lnTo>
                  <a:pt x="1293114" y="2359913"/>
                </a:lnTo>
                <a:lnTo>
                  <a:pt x="1293114" y="2388107"/>
                </a:lnTo>
                <a:lnTo>
                  <a:pt x="1405128" y="2388107"/>
                </a:lnTo>
                <a:close/>
              </a:path>
              <a:path extrusionOk="0" h="2388234" w="1612900">
                <a:moveTo>
                  <a:pt x="1597914" y="2359913"/>
                </a:moveTo>
                <a:lnTo>
                  <a:pt x="1488948" y="2359913"/>
                </a:lnTo>
                <a:lnTo>
                  <a:pt x="1488948" y="2388107"/>
                </a:lnTo>
                <a:lnTo>
                  <a:pt x="1584198" y="2388107"/>
                </a:lnTo>
                <a:lnTo>
                  <a:pt x="1584198" y="2371343"/>
                </a:lnTo>
                <a:lnTo>
                  <a:pt x="1586484" y="2371343"/>
                </a:lnTo>
                <a:lnTo>
                  <a:pt x="1597914" y="2359913"/>
                </a:lnTo>
                <a:close/>
              </a:path>
              <a:path extrusionOk="0" h="2388234" w="1612900">
                <a:moveTo>
                  <a:pt x="1586484" y="2371343"/>
                </a:moveTo>
                <a:lnTo>
                  <a:pt x="1584198" y="2371343"/>
                </a:lnTo>
                <a:lnTo>
                  <a:pt x="1584198" y="2373629"/>
                </a:lnTo>
                <a:lnTo>
                  <a:pt x="1586484" y="2371343"/>
                </a:lnTo>
                <a:close/>
              </a:path>
              <a:path extrusionOk="0" h="2388234" w="1612900">
                <a:moveTo>
                  <a:pt x="1612392" y="2382011"/>
                </a:moveTo>
                <a:lnTo>
                  <a:pt x="1612392" y="2371343"/>
                </a:lnTo>
                <a:lnTo>
                  <a:pt x="1586484" y="2371343"/>
                </a:lnTo>
                <a:lnTo>
                  <a:pt x="1584198" y="2373629"/>
                </a:lnTo>
                <a:lnTo>
                  <a:pt x="1584198" y="2388107"/>
                </a:lnTo>
                <a:lnTo>
                  <a:pt x="1605534" y="2388107"/>
                </a:lnTo>
                <a:lnTo>
                  <a:pt x="1612392" y="2382011"/>
                </a:lnTo>
                <a:close/>
              </a:path>
              <a:path extrusionOk="0" h="2388234" w="1612900">
                <a:moveTo>
                  <a:pt x="1612392" y="2287523"/>
                </a:moveTo>
                <a:lnTo>
                  <a:pt x="1612392" y="2176272"/>
                </a:lnTo>
                <a:lnTo>
                  <a:pt x="1584198" y="2176272"/>
                </a:lnTo>
                <a:lnTo>
                  <a:pt x="1584198" y="2287523"/>
                </a:lnTo>
                <a:lnTo>
                  <a:pt x="1612392" y="2287523"/>
                </a:lnTo>
                <a:close/>
              </a:path>
              <a:path extrusionOk="0" h="2388234" w="1612900">
                <a:moveTo>
                  <a:pt x="1612392" y="2092451"/>
                </a:moveTo>
                <a:lnTo>
                  <a:pt x="1612392" y="1980437"/>
                </a:lnTo>
                <a:lnTo>
                  <a:pt x="1584198" y="1980437"/>
                </a:lnTo>
                <a:lnTo>
                  <a:pt x="1584198" y="2092451"/>
                </a:lnTo>
                <a:lnTo>
                  <a:pt x="1612392" y="2092451"/>
                </a:lnTo>
                <a:close/>
              </a:path>
              <a:path extrusionOk="0" h="2388234" w="1612900">
                <a:moveTo>
                  <a:pt x="1612392" y="1896617"/>
                </a:moveTo>
                <a:lnTo>
                  <a:pt x="1612392" y="1784603"/>
                </a:lnTo>
                <a:lnTo>
                  <a:pt x="1584198" y="1784603"/>
                </a:lnTo>
                <a:lnTo>
                  <a:pt x="1584198" y="1896617"/>
                </a:lnTo>
                <a:lnTo>
                  <a:pt x="1612392" y="1896617"/>
                </a:lnTo>
                <a:close/>
              </a:path>
              <a:path extrusionOk="0" h="2388234" w="1612900">
                <a:moveTo>
                  <a:pt x="1612392" y="1700783"/>
                </a:moveTo>
                <a:lnTo>
                  <a:pt x="1612392" y="1634489"/>
                </a:lnTo>
                <a:lnTo>
                  <a:pt x="1610868" y="1631441"/>
                </a:lnTo>
                <a:lnTo>
                  <a:pt x="1593342" y="1587245"/>
                </a:lnTo>
                <a:lnTo>
                  <a:pt x="1567434" y="1597913"/>
                </a:lnTo>
                <a:lnTo>
                  <a:pt x="1584198" y="1639459"/>
                </a:lnTo>
                <a:lnTo>
                  <a:pt x="1584198" y="1636775"/>
                </a:lnTo>
                <a:lnTo>
                  <a:pt x="1584960" y="1641347"/>
                </a:lnTo>
                <a:lnTo>
                  <a:pt x="1584960" y="1700783"/>
                </a:lnTo>
                <a:lnTo>
                  <a:pt x="1612392" y="1700783"/>
                </a:lnTo>
                <a:close/>
              </a:path>
              <a:path extrusionOk="0" h="2388234" w="1612900">
                <a:moveTo>
                  <a:pt x="1584960" y="1641347"/>
                </a:moveTo>
                <a:lnTo>
                  <a:pt x="1584198" y="1636775"/>
                </a:lnTo>
                <a:lnTo>
                  <a:pt x="1584198" y="1639459"/>
                </a:lnTo>
                <a:lnTo>
                  <a:pt x="1584960" y="1641347"/>
                </a:lnTo>
                <a:close/>
              </a:path>
              <a:path extrusionOk="0" h="2388234" w="1612900">
                <a:moveTo>
                  <a:pt x="1584960" y="1700783"/>
                </a:moveTo>
                <a:lnTo>
                  <a:pt x="1584960" y="1641347"/>
                </a:lnTo>
                <a:lnTo>
                  <a:pt x="1584198" y="1639459"/>
                </a:lnTo>
                <a:lnTo>
                  <a:pt x="1584198" y="1700783"/>
                </a:lnTo>
                <a:lnTo>
                  <a:pt x="1584960" y="1700783"/>
                </a:lnTo>
                <a:close/>
              </a:path>
              <a:path extrusionOk="0" h="2388234" w="1612900">
                <a:moveTo>
                  <a:pt x="1562862" y="1509521"/>
                </a:moveTo>
                <a:lnTo>
                  <a:pt x="1520952" y="1405889"/>
                </a:lnTo>
                <a:lnTo>
                  <a:pt x="1495044" y="1415795"/>
                </a:lnTo>
                <a:lnTo>
                  <a:pt x="1536954" y="1519427"/>
                </a:lnTo>
                <a:lnTo>
                  <a:pt x="1562862" y="1509521"/>
                </a:lnTo>
                <a:close/>
              </a:path>
              <a:path extrusionOk="0" h="2388234" w="1612900">
                <a:moveTo>
                  <a:pt x="1490472" y="1327403"/>
                </a:moveTo>
                <a:lnTo>
                  <a:pt x="1449324" y="1223771"/>
                </a:lnTo>
                <a:lnTo>
                  <a:pt x="1422654" y="1234439"/>
                </a:lnTo>
                <a:lnTo>
                  <a:pt x="1464564" y="1338071"/>
                </a:lnTo>
                <a:lnTo>
                  <a:pt x="1490472" y="1327403"/>
                </a:lnTo>
                <a:close/>
              </a:path>
              <a:path extrusionOk="0" h="2388234" w="1612900">
                <a:moveTo>
                  <a:pt x="1418082" y="1146047"/>
                </a:moveTo>
                <a:lnTo>
                  <a:pt x="1376934" y="1042415"/>
                </a:lnTo>
                <a:lnTo>
                  <a:pt x="1351026" y="1052321"/>
                </a:lnTo>
                <a:lnTo>
                  <a:pt x="1392174" y="1156715"/>
                </a:lnTo>
                <a:lnTo>
                  <a:pt x="1418082" y="1146047"/>
                </a:lnTo>
                <a:close/>
              </a:path>
              <a:path extrusionOk="0" h="2388234" w="1612900">
                <a:moveTo>
                  <a:pt x="1345692" y="964691"/>
                </a:moveTo>
                <a:lnTo>
                  <a:pt x="1304544" y="860297"/>
                </a:lnTo>
                <a:lnTo>
                  <a:pt x="1278636" y="870965"/>
                </a:lnTo>
                <a:lnTo>
                  <a:pt x="1319784" y="974597"/>
                </a:lnTo>
                <a:lnTo>
                  <a:pt x="1345692" y="964691"/>
                </a:lnTo>
                <a:close/>
              </a:path>
              <a:path extrusionOk="0" h="2388234" w="1612900">
                <a:moveTo>
                  <a:pt x="1273302" y="782573"/>
                </a:moveTo>
                <a:lnTo>
                  <a:pt x="1232154" y="678941"/>
                </a:lnTo>
                <a:lnTo>
                  <a:pt x="1206246" y="688847"/>
                </a:lnTo>
                <a:lnTo>
                  <a:pt x="1247394" y="793241"/>
                </a:lnTo>
                <a:lnTo>
                  <a:pt x="1273302" y="782573"/>
                </a:lnTo>
                <a:close/>
              </a:path>
              <a:path extrusionOk="0" h="2388234" w="1612900">
                <a:moveTo>
                  <a:pt x="1200912" y="601217"/>
                </a:moveTo>
                <a:lnTo>
                  <a:pt x="1159764" y="496823"/>
                </a:lnTo>
                <a:lnTo>
                  <a:pt x="1133856" y="507491"/>
                </a:lnTo>
                <a:lnTo>
                  <a:pt x="1175004" y="611123"/>
                </a:lnTo>
                <a:lnTo>
                  <a:pt x="1200912" y="601217"/>
                </a:lnTo>
                <a:close/>
              </a:path>
              <a:path extrusionOk="0" h="2388234" w="1612900">
                <a:moveTo>
                  <a:pt x="1128522" y="419099"/>
                </a:moveTo>
                <a:lnTo>
                  <a:pt x="1087373" y="315467"/>
                </a:lnTo>
                <a:lnTo>
                  <a:pt x="1061466" y="325373"/>
                </a:lnTo>
                <a:lnTo>
                  <a:pt x="1102614" y="429767"/>
                </a:lnTo>
                <a:lnTo>
                  <a:pt x="1128522" y="4190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40"/>
          <p:cNvSpPr txBox="1"/>
          <p:nvPr/>
        </p:nvSpPr>
        <p:spPr>
          <a:xfrm>
            <a:off x="590804" y="1898650"/>
            <a:ext cx="3650615" cy="108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</a:t>
            </a: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5305" marR="0" rtl="0" algn="ctr">
              <a:lnSpc>
                <a:spcPct val="100000"/>
              </a:lnSpc>
              <a:spcBef>
                <a:spcPts val="177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40"/>
          <p:cNvSpPr/>
          <p:nvPr/>
        </p:nvSpPr>
        <p:spPr>
          <a:xfrm>
            <a:off x="3128772" y="2803398"/>
            <a:ext cx="1188085" cy="109855"/>
          </a:xfrm>
          <a:custGeom>
            <a:rect b="b" l="l" r="r" t="t"/>
            <a:pathLst>
              <a:path extrusionOk="0" h="109855" w="1188085">
                <a:moveTo>
                  <a:pt x="1167145" y="54864"/>
                </a:moveTo>
                <a:lnTo>
                  <a:pt x="1159227" y="50256"/>
                </a:lnTo>
                <a:lnTo>
                  <a:pt x="0" y="48006"/>
                </a:lnTo>
                <a:lnTo>
                  <a:pt x="0" y="58674"/>
                </a:lnTo>
                <a:lnTo>
                  <a:pt x="1158020" y="60173"/>
                </a:lnTo>
                <a:lnTo>
                  <a:pt x="1167145" y="54864"/>
                </a:lnTo>
                <a:close/>
              </a:path>
              <a:path extrusionOk="0" h="109855" w="1188085">
                <a:moveTo>
                  <a:pt x="1177290" y="61087"/>
                </a:moveTo>
                <a:lnTo>
                  <a:pt x="1177290" y="60198"/>
                </a:lnTo>
                <a:lnTo>
                  <a:pt x="1158020" y="60173"/>
                </a:lnTo>
                <a:lnTo>
                  <a:pt x="1091184" y="99060"/>
                </a:lnTo>
                <a:lnTo>
                  <a:pt x="1088136" y="100584"/>
                </a:lnTo>
                <a:lnTo>
                  <a:pt x="1087374" y="104394"/>
                </a:lnTo>
                <a:lnTo>
                  <a:pt x="1090422" y="108966"/>
                </a:lnTo>
                <a:lnTo>
                  <a:pt x="1093470" y="109728"/>
                </a:lnTo>
                <a:lnTo>
                  <a:pt x="1096518" y="108204"/>
                </a:lnTo>
                <a:lnTo>
                  <a:pt x="1177290" y="61087"/>
                </a:lnTo>
                <a:close/>
              </a:path>
              <a:path extrusionOk="0" h="109855" w="1188085">
                <a:moveTo>
                  <a:pt x="1187958" y="54864"/>
                </a:moveTo>
                <a:lnTo>
                  <a:pt x="1096518" y="1524"/>
                </a:lnTo>
                <a:lnTo>
                  <a:pt x="1094232" y="0"/>
                </a:lnTo>
                <a:lnTo>
                  <a:pt x="1090422" y="762"/>
                </a:lnTo>
                <a:lnTo>
                  <a:pt x="1088898" y="3810"/>
                </a:lnTo>
                <a:lnTo>
                  <a:pt x="1088136" y="6096"/>
                </a:lnTo>
                <a:lnTo>
                  <a:pt x="1088898" y="9144"/>
                </a:lnTo>
                <a:lnTo>
                  <a:pt x="1091184" y="10668"/>
                </a:lnTo>
                <a:lnTo>
                  <a:pt x="1159227" y="50256"/>
                </a:lnTo>
                <a:lnTo>
                  <a:pt x="1177290" y="50292"/>
                </a:lnTo>
                <a:lnTo>
                  <a:pt x="1177290" y="61087"/>
                </a:lnTo>
                <a:lnTo>
                  <a:pt x="1187958" y="54864"/>
                </a:lnTo>
                <a:close/>
              </a:path>
              <a:path extrusionOk="0" h="109855" w="1188085">
                <a:moveTo>
                  <a:pt x="1175004" y="60195"/>
                </a:moveTo>
                <a:lnTo>
                  <a:pt x="1175004" y="59436"/>
                </a:lnTo>
                <a:lnTo>
                  <a:pt x="1167145" y="54864"/>
                </a:lnTo>
                <a:lnTo>
                  <a:pt x="1158020" y="60173"/>
                </a:lnTo>
                <a:lnTo>
                  <a:pt x="1175004" y="60195"/>
                </a:lnTo>
                <a:close/>
              </a:path>
              <a:path extrusionOk="0" h="109855" w="1188085">
                <a:moveTo>
                  <a:pt x="1177290" y="60198"/>
                </a:moveTo>
                <a:lnTo>
                  <a:pt x="1177290" y="50292"/>
                </a:lnTo>
                <a:lnTo>
                  <a:pt x="1159227" y="50256"/>
                </a:lnTo>
                <a:lnTo>
                  <a:pt x="1167145" y="54864"/>
                </a:lnTo>
                <a:lnTo>
                  <a:pt x="1175004" y="50292"/>
                </a:lnTo>
                <a:lnTo>
                  <a:pt x="1175004" y="60195"/>
                </a:lnTo>
                <a:lnTo>
                  <a:pt x="1177290" y="60198"/>
                </a:lnTo>
                <a:close/>
              </a:path>
              <a:path extrusionOk="0" h="109855" w="1188085">
                <a:moveTo>
                  <a:pt x="1175004" y="59436"/>
                </a:moveTo>
                <a:lnTo>
                  <a:pt x="1175004" y="50292"/>
                </a:lnTo>
                <a:lnTo>
                  <a:pt x="1167145" y="54864"/>
                </a:lnTo>
                <a:lnTo>
                  <a:pt x="1175004" y="59436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40"/>
          <p:cNvSpPr txBox="1"/>
          <p:nvPr/>
        </p:nvSpPr>
        <p:spPr>
          <a:xfrm>
            <a:off x="4483100" y="7240523"/>
            <a:ext cx="72263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Leaves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40"/>
          <p:cNvSpPr/>
          <p:nvPr/>
        </p:nvSpPr>
        <p:spPr>
          <a:xfrm>
            <a:off x="5097779" y="6873240"/>
            <a:ext cx="1199515" cy="399415"/>
          </a:xfrm>
          <a:custGeom>
            <a:rect b="b" l="l" r="r" t="t"/>
            <a:pathLst>
              <a:path extrusionOk="0" h="399415" w="1199514">
                <a:moveTo>
                  <a:pt x="1179121" y="31461"/>
                </a:moveTo>
                <a:lnTo>
                  <a:pt x="1168289" y="28928"/>
                </a:lnTo>
                <a:lnTo>
                  <a:pt x="0" y="389381"/>
                </a:lnTo>
                <a:lnTo>
                  <a:pt x="3048" y="399287"/>
                </a:lnTo>
                <a:lnTo>
                  <a:pt x="1172681" y="38419"/>
                </a:lnTo>
                <a:lnTo>
                  <a:pt x="1179121" y="31461"/>
                </a:lnTo>
                <a:close/>
              </a:path>
              <a:path extrusionOk="0" h="399415" w="1199514">
                <a:moveTo>
                  <a:pt x="1199388" y="25145"/>
                </a:moveTo>
                <a:lnTo>
                  <a:pt x="1095756" y="761"/>
                </a:lnTo>
                <a:lnTo>
                  <a:pt x="1092708" y="0"/>
                </a:lnTo>
                <a:lnTo>
                  <a:pt x="1090422" y="2285"/>
                </a:lnTo>
                <a:lnTo>
                  <a:pt x="1089660" y="4571"/>
                </a:lnTo>
                <a:lnTo>
                  <a:pt x="1088898" y="7619"/>
                </a:lnTo>
                <a:lnTo>
                  <a:pt x="1090422" y="10667"/>
                </a:lnTo>
                <a:lnTo>
                  <a:pt x="1093470" y="11429"/>
                </a:lnTo>
                <a:lnTo>
                  <a:pt x="1168289" y="28928"/>
                </a:lnTo>
                <a:lnTo>
                  <a:pt x="1187958" y="22859"/>
                </a:lnTo>
                <a:lnTo>
                  <a:pt x="1191006" y="32765"/>
                </a:lnTo>
                <a:lnTo>
                  <a:pt x="1191006" y="34145"/>
                </a:lnTo>
                <a:lnTo>
                  <a:pt x="1199388" y="25145"/>
                </a:lnTo>
                <a:close/>
              </a:path>
              <a:path extrusionOk="0" h="399415" w="1199514">
                <a:moveTo>
                  <a:pt x="1191006" y="34145"/>
                </a:moveTo>
                <a:lnTo>
                  <a:pt x="1191006" y="32765"/>
                </a:lnTo>
                <a:lnTo>
                  <a:pt x="1172681" y="38419"/>
                </a:lnTo>
                <a:lnTo>
                  <a:pt x="1119378" y="96011"/>
                </a:lnTo>
                <a:lnTo>
                  <a:pt x="1117854" y="98297"/>
                </a:lnTo>
                <a:lnTo>
                  <a:pt x="1117854" y="101345"/>
                </a:lnTo>
                <a:lnTo>
                  <a:pt x="1120140" y="103631"/>
                </a:lnTo>
                <a:lnTo>
                  <a:pt x="1122426" y="105155"/>
                </a:lnTo>
                <a:lnTo>
                  <a:pt x="1125474" y="105155"/>
                </a:lnTo>
                <a:lnTo>
                  <a:pt x="1126998" y="102869"/>
                </a:lnTo>
                <a:lnTo>
                  <a:pt x="1191006" y="34145"/>
                </a:lnTo>
                <a:close/>
              </a:path>
              <a:path extrusionOk="0" h="399415" w="1199514">
                <a:moveTo>
                  <a:pt x="1191006" y="32765"/>
                </a:moveTo>
                <a:lnTo>
                  <a:pt x="1187958" y="22859"/>
                </a:lnTo>
                <a:lnTo>
                  <a:pt x="1168289" y="28928"/>
                </a:lnTo>
                <a:lnTo>
                  <a:pt x="1179121" y="31461"/>
                </a:lnTo>
                <a:lnTo>
                  <a:pt x="1185672" y="24383"/>
                </a:lnTo>
                <a:lnTo>
                  <a:pt x="1187958" y="33527"/>
                </a:lnTo>
                <a:lnTo>
                  <a:pt x="1187958" y="33706"/>
                </a:lnTo>
                <a:lnTo>
                  <a:pt x="1191006" y="32765"/>
                </a:lnTo>
                <a:close/>
              </a:path>
              <a:path extrusionOk="0" h="399415" w="1199514">
                <a:moveTo>
                  <a:pt x="1187958" y="33706"/>
                </a:moveTo>
                <a:lnTo>
                  <a:pt x="1187958" y="33527"/>
                </a:lnTo>
                <a:lnTo>
                  <a:pt x="1179121" y="31461"/>
                </a:lnTo>
                <a:lnTo>
                  <a:pt x="1172681" y="38419"/>
                </a:lnTo>
                <a:lnTo>
                  <a:pt x="1187958" y="33706"/>
                </a:lnTo>
                <a:close/>
              </a:path>
              <a:path extrusionOk="0" h="399415" w="1199514">
                <a:moveTo>
                  <a:pt x="1187958" y="33527"/>
                </a:moveTo>
                <a:lnTo>
                  <a:pt x="1185672" y="24383"/>
                </a:lnTo>
                <a:lnTo>
                  <a:pt x="1179121" y="31461"/>
                </a:lnTo>
                <a:lnTo>
                  <a:pt x="1187958" y="33527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40"/>
          <p:cNvSpPr/>
          <p:nvPr/>
        </p:nvSpPr>
        <p:spPr>
          <a:xfrm>
            <a:off x="3603497" y="6878573"/>
            <a:ext cx="1031875" cy="417195"/>
          </a:xfrm>
          <a:custGeom>
            <a:rect b="b" l="l" r="r" t="t"/>
            <a:pathLst>
              <a:path extrusionOk="0" h="417195" w="1031875">
                <a:moveTo>
                  <a:pt x="111251" y="7619"/>
                </a:moveTo>
                <a:lnTo>
                  <a:pt x="111251" y="5333"/>
                </a:lnTo>
                <a:lnTo>
                  <a:pt x="110490" y="2285"/>
                </a:lnTo>
                <a:lnTo>
                  <a:pt x="107441" y="0"/>
                </a:lnTo>
                <a:lnTo>
                  <a:pt x="105156" y="761"/>
                </a:lnTo>
                <a:lnTo>
                  <a:pt x="0" y="18287"/>
                </a:lnTo>
                <a:lnTo>
                  <a:pt x="8381" y="28574"/>
                </a:lnTo>
                <a:lnTo>
                  <a:pt x="8381" y="26669"/>
                </a:lnTo>
                <a:lnTo>
                  <a:pt x="12191" y="16763"/>
                </a:lnTo>
                <a:lnTo>
                  <a:pt x="30017" y="23598"/>
                </a:lnTo>
                <a:lnTo>
                  <a:pt x="106679" y="11429"/>
                </a:lnTo>
                <a:lnTo>
                  <a:pt x="109728" y="10667"/>
                </a:lnTo>
                <a:lnTo>
                  <a:pt x="111251" y="7619"/>
                </a:lnTo>
                <a:close/>
              </a:path>
              <a:path extrusionOk="0" h="417195" w="1031875">
                <a:moveTo>
                  <a:pt x="30017" y="23598"/>
                </a:moveTo>
                <a:lnTo>
                  <a:pt x="12191" y="16763"/>
                </a:lnTo>
                <a:lnTo>
                  <a:pt x="8381" y="26669"/>
                </a:lnTo>
                <a:lnTo>
                  <a:pt x="10668" y="27544"/>
                </a:lnTo>
                <a:lnTo>
                  <a:pt x="10668" y="26669"/>
                </a:lnTo>
                <a:lnTo>
                  <a:pt x="13715" y="18287"/>
                </a:lnTo>
                <a:lnTo>
                  <a:pt x="19372" y="25288"/>
                </a:lnTo>
                <a:lnTo>
                  <a:pt x="30017" y="23598"/>
                </a:lnTo>
                <a:close/>
              </a:path>
              <a:path extrusionOk="0" h="417195" w="1031875">
                <a:moveTo>
                  <a:pt x="76962" y="96011"/>
                </a:moveTo>
                <a:lnTo>
                  <a:pt x="74675" y="93725"/>
                </a:lnTo>
                <a:lnTo>
                  <a:pt x="25909" y="33376"/>
                </a:lnTo>
                <a:lnTo>
                  <a:pt x="8381" y="26669"/>
                </a:lnTo>
                <a:lnTo>
                  <a:pt x="8381" y="28574"/>
                </a:lnTo>
                <a:lnTo>
                  <a:pt x="67056" y="100583"/>
                </a:lnTo>
                <a:lnTo>
                  <a:pt x="68579" y="102869"/>
                </a:lnTo>
                <a:lnTo>
                  <a:pt x="71628" y="102869"/>
                </a:lnTo>
                <a:lnTo>
                  <a:pt x="76200" y="99821"/>
                </a:lnTo>
                <a:lnTo>
                  <a:pt x="76962" y="96011"/>
                </a:lnTo>
                <a:close/>
              </a:path>
              <a:path extrusionOk="0" h="417195" w="1031875">
                <a:moveTo>
                  <a:pt x="19372" y="25288"/>
                </a:moveTo>
                <a:lnTo>
                  <a:pt x="13715" y="18287"/>
                </a:lnTo>
                <a:lnTo>
                  <a:pt x="10668" y="26669"/>
                </a:lnTo>
                <a:lnTo>
                  <a:pt x="19372" y="25288"/>
                </a:lnTo>
                <a:close/>
              </a:path>
              <a:path extrusionOk="0" h="417195" w="1031875">
                <a:moveTo>
                  <a:pt x="25909" y="33376"/>
                </a:moveTo>
                <a:lnTo>
                  <a:pt x="19372" y="25288"/>
                </a:lnTo>
                <a:lnTo>
                  <a:pt x="10668" y="26669"/>
                </a:lnTo>
                <a:lnTo>
                  <a:pt x="10668" y="27544"/>
                </a:lnTo>
                <a:lnTo>
                  <a:pt x="25909" y="33376"/>
                </a:lnTo>
                <a:close/>
              </a:path>
              <a:path extrusionOk="0" h="417195" w="1031875">
                <a:moveTo>
                  <a:pt x="1031747" y="407669"/>
                </a:moveTo>
                <a:lnTo>
                  <a:pt x="30017" y="23598"/>
                </a:lnTo>
                <a:lnTo>
                  <a:pt x="19372" y="25288"/>
                </a:lnTo>
                <a:lnTo>
                  <a:pt x="25909" y="33376"/>
                </a:lnTo>
                <a:lnTo>
                  <a:pt x="1027938" y="416813"/>
                </a:lnTo>
                <a:lnTo>
                  <a:pt x="1031747" y="407669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40"/>
          <p:cNvSpPr txBox="1"/>
          <p:nvPr/>
        </p:nvSpPr>
        <p:spPr>
          <a:xfrm>
            <a:off x="8053793" y="4790808"/>
            <a:ext cx="1713230" cy="1534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635" lvl="0" marL="147955" marR="141605" rtl="0" algn="ctr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other  vertices other  than 15, 5, 7,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50 are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vertices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40"/>
          <p:cNvSpPr/>
          <p:nvPr/>
        </p:nvSpPr>
        <p:spPr>
          <a:xfrm>
            <a:off x="7960614" y="1431036"/>
            <a:ext cx="922019" cy="922019"/>
          </a:xfrm>
          <a:custGeom>
            <a:rect b="b" l="l" r="r" t="t"/>
            <a:pathLst>
              <a:path extrusionOk="0" h="922019" w="922020">
                <a:moveTo>
                  <a:pt x="922019" y="461010"/>
                </a:moveTo>
                <a:lnTo>
                  <a:pt x="919638" y="413891"/>
                </a:lnTo>
                <a:lnTo>
                  <a:pt x="912649" y="368129"/>
                </a:lnTo>
                <a:lnTo>
                  <a:pt x="901285" y="323957"/>
                </a:lnTo>
                <a:lnTo>
                  <a:pt x="885777" y="281606"/>
                </a:lnTo>
                <a:lnTo>
                  <a:pt x="866358" y="241309"/>
                </a:lnTo>
                <a:lnTo>
                  <a:pt x="843260" y="203299"/>
                </a:lnTo>
                <a:lnTo>
                  <a:pt x="816715" y="167806"/>
                </a:lnTo>
                <a:lnTo>
                  <a:pt x="786955" y="135064"/>
                </a:lnTo>
                <a:lnTo>
                  <a:pt x="754213" y="105304"/>
                </a:lnTo>
                <a:lnTo>
                  <a:pt x="718720" y="78759"/>
                </a:lnTo>
                <a:lnTo>
                  <a:pt x="680710" y="55661"/>
                </a:lnTo>
                <a:lnTo>
                  <a:pt x="640413" y="36242"/>
                </a:lnTo>
                <a:lnTo>
                  <a:pt x="598062" y="20734"/>
                </a:lnTo>
                <a:lnTo>
                  <a:pt x="553890" y="9370"/>
                </a:lnTo>
                <a:lnTo>
                  <a:pt x="508128" y="2381"/>
                </a:lnTo>
                <a:lnTo>
                  <a:pt x="461009" y="0"/>
                </a:lnTo>
                <a:lnTo>
                  <a:pt x="413765" y="2381"/>
                </a:lnTo>
                <a:lnTo>
                  <a:pt x="367910" y="9370"/>
                </a:lnTo>
                <a:lnTo>
                  <a:pt x="323674" y="20734"/>
                </a:lnTo>
                <a:lnTo>
                  <a:pt x="281285" y="36242"/>
                </a:lnTo>
                <a:lnTo>
                  <a:pt x="240972" y="55661"/>
                </a:lnTo>
                <a:lnTo>
                  <a:pt x="202964" y="78759"/>
                </a:lnTo>
                <a:lnTo>
                  <a:pt x="167490" y="105304"/>
                </a:lnTo>
                <a:lnTo>
                  <a:pt x="134778" y="135064"/>
                </a:lnTo>
                <a:lnTo>
                  <a:pt x="105058" y="167806"/>
                </a:lnTo>
                <a:lnTo>
                  <a:pt x="78558" y="203299"/>
                </a:lnTo>
                <a:lnTo>
                  <a:pt x="55508" y="241309"/>
                </a:lnTo>
                <a:lnTo>
                  <a:pt x="36135" y="281606"/>
                </a:lnTo>
                <a:lnTo>
                  <a:pt x="20669" y="323957"/>
                </a:lnTo>
                <a:lnTo>
                  <a:pt x="9338" y="368129"/>
                </a:lnTo>
                <a:lnTo>
                  <a:pt x="2372" y="413891"/>
                </a:lnTo>
                <a:lnTo>
                  <a:pt x="0" y="461010"/>
                </a:lnTo>
                <a:lnTo>
                  <a:pt x="2372" y="508128"/>
                </a:lnTo>
                <a:lnTo>
                  <a:pt x="9338" y="553890"/>
                </a:lnTo>
                <a:lnTo>
                  <a:pt x="20669" y="598062"/>
                </a:lnTo>
                <a:lnTo>
                  <a:pt x="36135" y="640413"/>
                </a:lnTo>
                <a:lnTo>
                  <a:pt x="55508" y="680710"/>
                </a:lnTo>
                <a:lnTo>
                  <a:pt x="78558" y="718720"/>
                </a:lnTo>
                <a:lnTo>
                  <a:pt x="105058" y="754213"/>
                </a:lnTo>
                <a:lnTo>
                  <a:pt x="134778" y="786955"/>
                </a:lnTo>
                <a:lnTo>
                  <a:pt x="167490" y="816715"/>
                </a:lnTo>
                <a:lnTo>
                  <a:pt x="202964" y="843260"/>
                </a:lnTo>
                <a:lnTo>
                  <a:pt x="240972" y="866358"/>
                </a:lnTo>
                <a:lnTo>
                  <a:pt x="281285" y="885777"/>
                </a:lnTo>
                <a:lnTo>
                  <a:pt x="323674" y="901285"/>
                </a:lnTo>
                <a:lnTo>
                  <a:pt x="367910" y="912649"/>
                </a:lnTo>
                <a:lnTo>
                  <a:pt x="413765" y="919638"/>
                </a:lnTo>
                <a:lnTo>
                  <a:pt x="461009" y="922020"/>
                </a:lnTo>
                <a:lnTo>
                  <a:pt x="508128" y="919638"/>
                </a:lnTo>
                <a:lnTo>
                  <a:pt x="553890" y="912649"/>
                </a:lnTo>
                <a:lnTo>
                  <a:pt x="598062" y="901285"/>
                </a:lnTo>
                <a:lnTo>
                  <a:pt x="640413" y="885777"/>
                </a:lnTo>
                <a:lnTo>
                  <a:pt x="680710" y="866358"/>
                </a:lnTo>
                <a:lnTo>
                  <a:pt x="718720" y="843260"/>
                </a:lnTo>
                <a:lnTo>
                  <a:pt x="754213" y="816715"/>
                </a:lnTo>
                <a:lnTo>
                  <a:pt x="786955" y="786955"/>
                </a:lnTo>
                <a:lnTo>
                  <a:pt x="816715" y="754213"/>
                </a:lnTo>
                <a:lnTo>
                  <a:pt x="843260" y="718720"/>
                </a:lnTo>
                <a:lnTo>
                  <a:pt x="866358" y="680710"/>
                </a:lnTo>
                <a:lnTo>
                  <a:pt x="885777" y="640413"/>
                </a:lnTo>
                <a:lnTo>
                  <a:pt x="901285" y="598062"/>
                </a:lnTo>
                <a:lnTo>
                  <a:pt x="912649" y="553890"/>
                </a:lnTo>
                <a:lnTo>
                  <a:pt x="919638" y="508128"/>
                </a:lnTo>
                <a:lnTo>
                  <a:pt x="922019" y="46101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40"/>
          <p:cNvSpPr/>
          <p:nvPr/>
        </p:nvSpPr>
        <p:spPr>
          <a:xfrm>
            <a:off x="7946135" y="1416558"/>
            <a:ext cx="950594" cy="950594"/>
          </a:xfrm>
          <a:custGeom>
            <a:rect b="b" l="l" r="r" t="t"/>
            <a:pathLst>
              <a:path extrusionOk="0" h="950594" w="950595">
                <a:moveTo>
                  <a:pt x="950213" y="487679"/>
                </a:moveTo>
                <a:lnTo>
                  <a:pt x="950213" y="463295"/>
                </a:lnTo>
                <a:lnTo>
                  <a:pt x="949451" y="451103"/>
                </a:lnTo>
                <a:lnTo>
                  <a:pt x="944535" y="402382"/>
                </a:lnTo>
                <a:lnTo>
                  <a:pt x="934807" y="355252"/>
                </a:lnTo>
                <a:lnTo>
                  <a:pt x="920526" y="309963"/>
                </a:lnTo>
                <a:lnTo>
                  <a:pt x="901949" y="266763"/>
                </a:lnTo>
                <a:lnTo>
                  <a:pt x="879333" y="225901"/>
                </a:lnTo>
                <a:lnTo>
                  <a:pt x="852937" y="187628"/>
                </a:lnTo>
                <a:lnTo>
                  <a:pt x="823016" y="152192"/>
                </a:lnTo>
                <a:lnTo>
                  <a:pt x="789829" y="119843"/>
                </a:lnTo>
                <a:lnTo>
                  <a:pt x="753633" y="90830"/>
                </a:lnTo>
                <a:lnTo>
                  <a:pt x="714685" y="65402"/>
                </a:lnTo>
                <a:lnTo>
                  <a:pt x="673243" y="43808"/>
                </a:lnTo>
                <a:lnTo>
                  <a:pt x="629564" y="26298"/>
                </a:lnTo>
                <a:lnTo>
                  <a:pt x="583905" y="13120"/>
                </a:lnTo>
                <a:lnTo>
                  <a:pt x="536525" y="4525"/>
                </a:lnTo>
                <a:lnTo>
                  <a:pt x="487679" y="761"/>
                </a:lnTo>
                <a:lnTo>
                  <a:pt x="474725" y="0"/>
                </a:lnTo>
                <a:lnTo>
                  <a:pt x="462533" y="761"/>
                </a:lnTo>
                <a:lnTo>
                  <a:pt x="414723" y="4244"/>
                </a:lnTo>
                <a:lnTo>
                  <a:pt x="368297" y="12449"/>
                </a:lnTo>
                <a:lnTo>
                  <a:pt x="323430" y="25145"/>
                </a:lnTo>
                <a:lnTo>
                  <a:pt x="280404" y="42087"/>
                </a:lnTo>
                <a:lnTo>
                  <a:pt x="239473" y="63028"/>
                </a:lnTo>
                <a:lnTo>
                  <a:pt x="200894" y="87727"/>
                </a:lnTo>
                <a:lnTo>
                  <a:pt x="164920" y="115940"/>
                </a:lnTo>
                <a:lnTo>
                  <a:pt x="131806" y="147422"/>
                </a:lnTo>
                <a:lnTo>
                  <a:pt x="101808" y="181932"/>
                </a:lnTo>
                <a:lnTo>
                  <a:pt x="75181" y="219224"/>
                </a:lnTo>
                <a:lnTo>
                  <a:pt x="52179" y="259056"/>
                </a:lnTo>
                <a:lnTo>
                  <a:pt x="33057" y="301185"/>
                </a:lnTo>
                <a:lnTo>
                  <a:pt x="18071" y="345366"/>
                </a:lnTo>
                <a:lnTo>
                  <a:pt x="7474" y="391356"/>
                </a:lnTo>
                <a:lnTo>
                  <a:pt x="1523" y="438911"/>
                </a:lnTo>
                <a:lnTo>
                  <a:pt x="0" y="463295"/>
                </a:lnTo>
                <a:lnTo>
                  <a:pt x="0" y="470153"/>
                </a:lnTo>
                <a:lnTo>
                  <a:pt x="3047" y="464819"/>
                </a:lnTo>
                <a:lnTo>
                  <a:pt x="13715" y="460247"/>
                </a:lnTo>
                <a:lnTo>
                  <a:pt x="19811" y="461771"/>
                </a:lnTo>
                <a:lnTo>
                  <a:pt x="23621" y="465581"/>
                </a:lnTo>
                <a:lnTo>
                  <a:pt x="24383" y="465581"/>
                </a:lnTo>
                <a:lnTo>
                  <a:pt x="24383" y="476392"/>
                </a:lnTo>
                <a:lnTo>
                  <a:pt x="28193" y="474725"/>
                </a:lnTo>
                <a:lnTo>
                  <a:pt x="28193" y="464057"/>
                </a:lnTo>
                <a:lnTo>
                  <a:pt x="29717" y="441197"/>
                </a:lnTo>
                <a:lnTo>
                  <a:pt x="36089" y="392077"/>
                </a:lnTo>
                <a:lnTo>
                  <a:pt x="47595" y="344889"/>
                </a:lnTo>
                <a:lnTo>
                  <a:pt x="63930" y="299904"/>
                </a:lnTo>
                <a:lnTo>
                  <a:pt x="84791" y="257394"/>
                </a:lnTo>
                <a:lnTo>
                  <a:pt x="109875" y="217631"/>
                </a:lnTo>
                <a:lnTo>
                  <a:pt x="138876" y="180887"/>
                </a:lnTo>
                <a:lnTo>
                  <a:pt x="171492" y="147432"/>
                </a:lnTo>
                <a:lnTo>
                  <a:pt x="207419" y="117539"/>
                </a:lnTo>
                <a:lnTo>
                  <a:pt x="246352" y="91480"/>
                </a:lnTo>
                <a:lnTo>
                  <a:pt x="287989" y="69526"/>
                </a:lnTo>
                <a:lnTo>
                  <a:pt x="332024" y="51948"/>
                </a:lnTo>
                <a:lnTo>
                  <a:pt x="378155" y="39019"/>
                </a:lnTo>
                <a:lnTo>
                  <a:pt x="426078" y="31011"/>
                </a:lnTo>
                <a:lnTo>
                  <a:pt x="475487" y="28193"/>
                </a:lnTo>
                <a:lnTo>
                  <a:pt x="486155" y="28905"/>
                </a:lnTo>
                <a:lnTo>
                  <a:pt x="498347" y="28955"/>
                </a:lnTo>
                <a:lnTo>
                  <a:pt x="546041" y="33740"/>
                </a:lnTo>
                <a:lnTo>
                  <a:pt x="592314" y="43666"/>
                </a:lnTo>
                <a:lnTo>
                  <a:pt x="636850" y="58428"/>
                </a:lnTo>
                <a:lnTo>
                  <a:pt x="679331" y="77721"/>
                </a:lnTo>
                <a:lnTo>
                  <a:pt x="719440" y="101239"/>
                </a:lnTo>
                <a:lnTo>
                  <a:pt x="756859" y="128677"/>
                </a:lnTo>
                <a:lnTo>
                  <a:pt x="791270" y="159729"/>
                </a:lnTo>
                <a:lnTo>
                  <a:pt x="822356" y="194090"/>
                </a:lnTo>
                <a:lnTo>
                  <a:pt x="849799" y="231453"/>
                </a:lnTo>
                <a:lnTo>
                  <a:pt x="873281" y="271515"/>
                </a:lnTo>
                <a:lnTo>
                  <a:pt x="892486" y="313968"/>
                </a:lnTo>
                <a:lnTo>
                  <a:pt x="907096" y="358509"/>
                </a:lnTo>
                <a:lnTo>
                  <a:pt x="916792" y="404830"/>
                </a:lnTo>
                <a:lnTo>
                  <a:pt x="921257" y="452627"/>
                </a:lnTo>
                <a:lnTo>
                  <a:pt x="922019" y="464057"/>
                </a:lnTo>
                <a:lnTo>
                  <a:pt x="922019" y="636432"/>
                </a:lnTo>
                <a:lnTo>
                  <a:pt x="935051" y="594413"/>
                </a:lnTo>
                <a:lnTo>
                  <a:pt x="944543" y="547945"/>
                </a:lnTo>
                <a:lnTo>
                  <a:pt x="949451" y="499871"/>
                </a:lnTo>
                <a:lnTo>
                  <a:pt x="950213" y="487679"/>
                </a:lnTo>
                <a:close/>
              </a:path>
              <a:path extrusionOk="0" h="950594" w="950595">
                <a:moveTo>
                  <a:pt x="24383" y="465581"/>
                </a:moveTo>
                <a:lnTo>
                  <a:pt x="23621" y="465581"/>
                </a:lnTo>
                <a:lnTo>
                  <a:pt x="19811" y="461771"/>
                </a:lnTo>
                <a:lnTo>
                  <a:pt x="13715" y="460247"/>
                </a:lnTo>
                <a:lnTo>
                  <a:pt x="3047" y="464819"/>
                </a:lnTo>
                <a:lnTo>
                  <a:pt x="0" y="470153"/>
                </a:lnTo>
                <a:lnTo>
                  <a:pt x="0" y="475487"/>
                </a:lnTo>
                <a:lnTo>
                  <a:pt x="24383" y="465581"/>
                </a:lnTo>
                <a:close/>
              </a:path>
              <a:path extrusionOk="0" h="950594" w="950595">
                <a:moveTo>
                  <a:pt x="24383" y="476392"/>
                </a:moveTo>
                <a:lnTo>
                  <a:pt x="24383" y="465581"/>
                </a:lnTo>
                <a:lnTo>
                  <a:pt x="0" y="475487"/>
                </a:lnTo>
                <a:lnTo>
                  <a:pt x="0" y="487679"/>
                </a:lnTo>
                <a:lnTo>
                  <a:pt x="1523" y="512063"/>
                </a:lnTo>
                <a:lnTo>
                  <a:pt x="3809" y="530221"/>
                </a:lnTo>
                <a:lnTo>
                  <a:pt x="3809" y="485393"/>
                </a:lnTo>
                <a:lnTo>
                  <a:pt x="24383" y="476392"/>
                </a:lnTo>
                <a:close/>
              </a:path>
              <a:path extrusionOk="0" h="950594" w="950595">
                <a:moveTo>
                  <a:pt x="28193" y="481583"/>
                </a:moveTo>
                <a:lnTo>
                  <a:pt x="28193" y="474725"/>
                </a:lnTo>
                <a:lnTo>
                  <a:pt x="3809" y="485393"/>
                </a:lnTo>
                <a:lnTo>
                  <a:pt x="4571" y="485393"/>
                </a:lnTo>
                <a:lnTo>
                  <a:pt x="8381" y="489203"/>
                </a:lnTo>
                <a:lnTo>
                  <a:pt x="14477" y="490727"/>
                </a:lnTo>
                <a:lnTo>
                  <a:pt x="19811" y="488441"/>
                </a:lnTo>
                <a:lnTo>
                  <a:pt x="24383" y="486155"/>
                </a:lnTo>
                <a:lnTo>
                  <a:pt x="28193" y="481583"/>
                </a:lnTo>
                <a:close/>
              </a:path>
              <a:path extrusionOk="0" h="950594" w="950595">
                <a:moveTo>
                  <a:pt x="922019" y="636432"/>
                </a:moveTo>
                <a:lnTo>
                  <a:pt x="922019" y="487679"/>
                </a:lnTo>
                <a:lnTo>
                  <a:pt x="921257" y="498347"/>
                </a:lnTo>
                <a:lnTo>
                  <a:pt x="916485" y="547356"/>
                </a:lnTo>
                <a:lnTo>
                  <a:pt x="906374" y="594671"/>
                </a:lnTo>
                <a:lnTo>
                  <a:pt x="891247" y="639998"/>
                </a:lnTo>
                <a:lnTo>
                  <a:pt x="871426" y="683041"/>
                </a:lnTo>
                <a:lnTo>
                  <a:pt x="847236" y="723505"/>
                </a:lnTo>
                <a:lnTo>
                  <a:pt x="818998" y="761092"/>
                </a:lnTo>
                <a:lnTo>
                  <a:pt x="787036" y="795508"/>
                </a:lnTo>
                <a:lnTo>
                  <a:pt x="751673" y="826458"/>
                </a:lnTo>
                <a:lnTo>
                  <a:pt x="713231" y="853644"/>
                </a:lnTo>
                <a:lnTo>
                  <a:pt x="672035" y="876772"/>
                </a:lnTo>
                <a:lnTo>
                  <a:pt x="628406" y="895545"/>
                </a:lnTo>
                <a:lnTo>
                  <a:pt x="582668" y="909668"/>
                </a:lnTo>
                <a:lnTo>
                  <a:pt x="535143" y="918846"/>
                </a:lnTo>
                <a:lnTo>
                  <a:pt x="487679" y="922659"/>
                </a:lnTo>
                <a:lnTo>
                  <a:pt x="462533" y="922716"/>
                </a:lnTo>
                <a:lnTo>
                  <a:pt x="414723" y="918617"/>
                </a:lnTo>
                <a:lnTo>
                  <a:pt x="367789" y="909550"/>
                </a:lnTo>
                <a:lnTo>
                  <a:pt x="322759" y="895832"/>
                </a:lnTo>
                <a:lnTo>
                  <a:pt x="279899" y="877714"/>
                </a:lnTo>
                <a:lnTo>
                  <a:pt x="239473" y="855447"/>
                </a:lnTo>
                <a:lnTo>
                  <a:pt x="201748" y="829282"/>
                </a:lnTo>
                <a:lnTo>
                  <a:pt x="166987" y="799471"/>
                </a:lnTo>
                <a:lnTo>
                  <a:pt x="135456" y="766264"/>
                </a:lnTo>
                <a:lnTo>
                  <a:pt x="107421" y="729913"/>
                </a:lnTo>
                <a:lnTo>
                  <a:pt x="83146" y="690668"/>
                </a:lnTo>
                <a:lnTo>
                  <a:pt x="62897" y="648781"/>
                </a:lnTo>
                <a:lnTo>
                  <a:pt x="46939" y="604503"/>
                </a:lnTo>
                <a:lnTo>
                  <a:pt x="35537" y="558085"/>
                </a:lnTo>
                <a:lnTo>
                  <a:pt x="28955" y="509777"/>
                </a:lnTo>
                <a:lnTo>
                  <a:pt x="28193" y="481583"/>
                </a:lnTo>
                <a:lnTo>
                  <a:pt x="24383" y="486155"/>
                </a:lnTo>
                <a:lnTo>
                  <a:pt x="19811" y="488441"/>
                </a:lnTo>
                <a:lnTo>
                  <a:pt x="14477" y="490727"/>
                </a:lnTo>
                <a:lnTo>
                  <a:pt x="8381" y="489203"/>
                </a:lnTo>
                <a:lnTo>
                  <a:pt x="4571" y="485393"/>
                </a:lnTo>
                <a:lnTo>
                  <a:pt x="3809" y="485393"/>
                </a:lnTo>
                <a:lnTo>
                  <a:pt x="3809" y="530221"/>
                </a:lnTo>
                <a:lnTo>
                  <a:pt x="18563" y="607460"/>
                </a:lnTo>
                <a:lnTo>
                  <a:pt x="34040" y="652415"/>
                </a:lnTo>
                <a:lnTo>
                  <a:pt x="53792" y="695203"/>
                </a:lnTo>
                <a:lnTo>
                  <a:pt x="77549" y="735569"/>
                </a:lnTo>
                <a:lnTo>
                  <a:pt x="105037" y="773261"/>
                </a:lnTo>
                <a:lnTo>
                  <a:pt x="135985" y="808023"/>
                </a:lnTo>
                <a:lnTo>
                  <a:pt x="170120" y="839602"/>
                </a:lnTo>
                <a:lnTo>
                  <a:pt x="207172" y="867745"/>
                </a:lnTo>
                <a:lnTo>
                  <a:pt x="246868" y="892197"/>
                </a:lnTo>
                <a:lnTo>
                  <a:pt x="288935" y="912705"/>
                </a:lnTo>
                <a:lnTo>
                  <a:pt x="333103" y="929014"/>
                </a:lnTo>
                <a:lnTo>
                  <a:pt x="379099" y="940871"/>
                </a:lnTo>
                <a:lnTo>
                  <a:pt x="426651" y="948022"/>
                </a:lnTo>
                <a:lnTo>
                  <a:pt x="474725" y="950179"/>
                </a:lnTo>
                <a:lnTo>
                  <a:pt x="499871" y="950213"/>
                </a:lnTo>
                <a:lnTo>
                  <a:pt x="547888" y="945054"/>
                </a:lnTo>
                <a:lnTo>
                  <a:pt x="594330" y="935369"/>
                </a:lnTo>
                <a:lnTo>
                  <a:pt x="638965" y="921384"/>
                </a:lnTo>
                <a:lnTo>
                  <a:pt x="681562" y="903323"/>
                </a:lnTo>
                <a:lnTo>
                  <a:pt x="721890" y="881411"/>
                </a:lnTo>
                <a:lnTo>
                  <a:pt x="759717" y="855871"/>
                </a:lnTo>
                <a:lnTo>
                  <a:pt x="794812" y="826930"/>
                </a:lnTo>
                <a:lnTo>
                  <a:pt x="826944" y="794811"/>
                </a:lnTo>
                <a:lnTo>
                  <a:pt x="855880" y="759738"/>
                </a:lnTo>
                <a:lnTo>
                  <a:pt x="881391" y="721938"/>
                </a:lnTo>
                <a:lnTo>
                  <a:pt x="903244" y="681634"/>
                </a:lnTo>
                <a:lnTo>
                  <a:pt x="921208" y="639050"/>
                </a:lnTo>
                <a:lnTo>
                  <a:pt x="922019" y="636432"/>
                </a:lnTo>
                <a:close/>
              </a:path>
            </a:pathLst>
          </a:custGeom>
          <a:solidFill>
            <a:srgbClr val="385D8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40"/>
          <p:cNvSpPr txBox="1"/>
          <p:nvPr/>
        </p:nvSpPr>
        <p:spPr>
          <a:xfrm>
            <a:off x="8120888" y="1707896"/>
            <a:ext cx="600710" cy="3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x.key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40"/>
          <p:cNvSpPr/>
          <p:nvPr/>
        </p:nvSpPr>
        <p:spPr>
          <a:xfrm>
            <a:off x="8724138" y="2196845"/>
            <a:ext cx="558800" cy="596900"/>
          </a:xfrm>
          <a:custGeom>
            <a:rect b="b" l="l" r="r" t="t"/>
            <a:pathLst>
              <a:path extrusionOk="0" h="596900" w="558800">
                <a:moveTo>
                  <a:pt x="558546" y="553974"/>
                </a:moveTo>
                <a:lnTo>
                  <a:pt x="46482" y="0"/>
                </a:lnTo>
                <a:lnTo>
                  <a:pt x="0" y="42672"/>
                </a:lnTo>
                <a:lnTo>
                  <a:pt x="512064" y="596646"/>
                </a:lnTo>
                <a:lnTo>
                  <a:pt x="558546" y="553974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40"/>
          <p:cNvSpPr/>
          <p:nvPr/>
        </p:nvSpPr>
        <p:spPr>
          <a:xfrm>
            <a:off x="7642097" y="2199132"/>
            <a:ext cx="478155" cy="592455"/>
          </a:xfrm>
          <a:custGeom>
            <a:rect b="b" l="l" r="r" t="t"/>
            <a:pathLst>
              <a:path extrusionOk="0" h="592455" w="478154">
                <a:moveTo>
                  <a:pt x="477774" y="38100"/>
                </a:moveTo>
                <a:lnTo>
                  <a:pt x="428244" y="0"/>
                </a:lnTo>
                <a:lnTo>
                  <a:pt x="0" y="553974"/>
                </a:lnTo>
                <a:lnTo>
                  <a:pt x="49530" y="592074"/>
                </a:lnTo>
                <a:lnTo>
                  <a:pt x="477774" y="38100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40"/>
          <p:cNvSpPr/>
          <p:nvPr/>
        </p:nvSpPr>
        <p:spPr>
          <a:xfrm>
            <a:off x="7122414" y="2772155"/>
            <a:ext cx="1089660" cy="1173480"/>
          </a:xfrm>
          <a:custGeom>
            <a:rect b="b" l="l" r="r" t="t"/>
            <a:pathLst>
              <a:path extrusionOk="0" h="1173479" w="1089659">
                <a:moveTo>
                  <a:pt x="1089660" y="1173479"/>
                </a:moveTo>
                <a:lnTo>
                  <a:pt x="544829" y="0"/>
                </a:lnTo>
                <a:lnTo>
                  <a:pt x="0" y="1173479"/>
                </a:lnTo>
                <a:lnTo>
                  <a:pt x="1089660" y="1173479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40"/>
          <p:cNvSpPr/>
          <p:nvPr/>
        </p:nvSpPr>
        <p:spPr>
          <a:xfrm>
            <a:off x="7107173" y="2758439"/>
            <a:ext cx="1119505" cy="1201420"/>
          </a:xfrm>
          <a:custGeom>
            <a:rect b="b" l="l" r="r" t="t"/>
            <a:pathLst>
              <a:path extrusionOk="0" h="1201420" w="1119504">
                <a:moveTo>
                  <a:pt x="1119378" y="1185672"/>
                </a:moveTo>
                <a:lnTo>
                  <a:pt x="1117092" y="1181100"/>
                </a:lnTo>
                <a:lnTo>
                  <a:pt x="572262" y="7620"/>
                </a:lnTo>
                <a:lnTo>
                  <a:pt x="569976" y="3048"/>
                </a:lnTo>
                <a:lnTo>
                  <a:pt x="565404" y="0"/>
                </a:lnTo>
                <a:lnTo>
                  <a:pt x="553974" y="0"/>
                </a:lnTo>
                <a:lnTo>
                  <a:pt x="549402" y="3048"/>
                </a:lnTo>
                <a:lnTo>
                  <a:pt x="547116" y="7620"/>
                </a:lnTo>
                <a:lnTo>
                  <a:pt x="2286" y="1181100"/>
                </a:lnTo>
                <a:lnTo>
                  <a:pt x="0" y="1185672"/>
                </a:lnTo>
                <a:lnTo>
                  <a:pt x="762" y="1191006"/>
                </a:lnTo>
                <a:lnTo>
                  <a:pt x="5334" y="1198626"/>
                </a:lnTo>
                <a:lnTo>
                  <a:pt x="9906" y="1200912"/>
                </a:lnTo>
                <a:lnTo>
                  <a:pt x="15240" y="1200912"/>
                </a:lnTo>
                <a:lnTo>
                  <a:pt x="15240" y="1173480"/>
                </a:lnTo>
                <a:lnTo>
                  <a:pt x="36630" y="1173480"/>
                </a:lnTo>
                <a:lnTo>
                  <a:pt x="547116" y="73972"/>
                </a:lnTo>
                <a:lnTo>
                  <a:pt x="547116" y="19812"/>
                </a:lnTo>
                <a:lnTo>
                  <a:pt x="572262" y="19812"/>
                </a:lnTo>
                <a:lnTo>
                  <a:pt x="572262" y="73972"/>
                </a:lnTo>
                <a:lnTo>
                  <a:pt x="1082747" y="1173480"/>
                </a:lnTo>
                <a:lnTo>
                  <a:pt x="1104900" y="1173480"/>
                </a:lnTo>
                <a:lnTo>
                  <a:pt x="1104900" y="1200912"/>
                </a:lnTo>
                <a:lnTo>
                  <a:pt x="1109472" y="1200912"/>
                </a:lnTo>
                <a:lnTo>
                  <a:pt x="1114044" y="1198626"/>
                </a:lnTo>
                <a:lnTo>
                  <a:pt x="1118616" y="1191006"/>
                </a:lnTo>
                <a:lnTo>
                  <a:pt x="1119378" y="1185672"/>
                </a:lnTo>
                <a:close/>
              </a:path>
              <a:path extrusionOk="0" h="1201420" w="1119504">
                <a:moveTo>
                  <a:pt x="36630" y="1173480"/>
                </a:moveTo>
                <a:lnTo>
                  <a:pt x="15240" y="1173480"/>
                </a:lnTo>
                <a:lnTo>
                  <a:pt x="27432" y="1193292"/>
                </a:lnTo>
                <a:lnTo>
                  <a:pt x="36630" y="1173480"/>
                </a:lnTo>
                <a:close/>
              </a:path>
              <a:path extrusionOk="0" h="1201420" w="1119504">
                <a:moveTo>
                  <a:pt x="1104900" y="1200912"/>
                </a:moveTo>
                <a:lnTo>
                  <a:pt x="1104900" y="1173480"/>
                </a:lnTo>
                <a:lnTo>
                  <a:pt x="1091946" y="1193292"/>
                </a:lnTo>
                <a:lnTo>
                  <a:pt x="1082747" y="1173480"/>
                </a:lnTo>
                <a:lnTo>
                  <a:pt x="36630" y="1173480"/>
                </a:lnTo>
                <a:lnTo>
                  <a:pt x="27432" y="1193292"/>
                </a:lnTo>
                <a:lnTo>
                  <a:pt x="15240" y="1173480"/>
                </a:lnTo>
                <a:lnTo>
                  <a:pt x="15240" y="1200912"/>
                </a:lnTo>
                <a:lnTo>
                  <a:pt x="1104900" y="1200912"/>
                </a:lnTo>
                <a:close/>
              </a:path>
              <a:path extrusionOk="0" h="1201420" w="1119504">
                <a:moveTo>
                  <a:pt x="572262" y="19812"/>
                </a:moveTo>
                <a:lnTo>
                  <a:pt x="547116" y="19812"/>
                </a:lnTo>
                <a:lnTo>
                  <a:pt x="559689" y="46892"/>
                </a:lnTo>
                <a:lnTo>
                  <a:pt x="572262" y="19812"/>
                </a:lnTo>
                <a:close/>
              </a:path>
              <a:path extrusionOk="0" h="1201420" w="1119504">
                <a:moveTo>
                  <a:pt x="559689" y="46892"/>
                </a:moveTo>
                <a:lnTo>
                  <a:pt x="547116" y="19812"/>
                </a:lnTo>
                <a:lnTo>
                  <a:pt x="547116" y="73972"/>
                </a:lnTo>
                <a:lnTo>
                  <a:pt x="559689" y="46892"/>
                </a:lnTo>
                <a:close/>
              </a:path>
              <a:path extrusionOk="0" h="1201420" w="1119504">
                <a:moveTo>
                  <a:pt x="572262" y="73972"/>
                </a:moveTo>
                <a:lnTo>
                  <a:pt x="572262" y="19812"/>
                </a:lnTo>
                <a:lnTo>
                  <a:pt x="559689" y="46892"/>
                </a:lnTo>
                <a:lnTo>
                  <a:pt x="572262" y="73972"/>
                </a:lnTo>
                <a:close/>
              </a:path>
              <a:path extrusionOk="0" h="1201420" w="1119504">
                <a:moveTo>
                  <a:pt x="1104900" y="1173480"/>
                </a:moveTo>
                <a:lnTo>
                  <a:pt x="1082747" y="1173480"/>
                </a:lnTo>
                <a:lnTo>
                  <a:pt x="1091946" y="1193292"/>
                </a:lnTo>
                <a:lnTo>
                  <a:pt x="1104900" y="1173480"/>
                </a:lnTo>
                <a:close/>
              </a:path>
            </a:pathLst>
          </a:custGeom>
          <a:solidFill>
            <a:srgbClr val="385D8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40"/>
          <p:cNvSpPr/>
          <p:nvPr/>
        </p:nvSpPr>
        <p:spPr>
          <a:xfrm>
            <a:off x="8714993" y="2772155"/>
            <a:ext cx="1089660" cy="1173480"/>
          </a:xfrm>
          <a:custGeom>
            <a:rect b="b" l="l" r="r" t="t"/>
            <a:pathLst>
              <a:path extrusionOk="0" h="1173479" w="1089659">
                <a:moveTo>
                  <a:pt x="1089660" y="1173479"/>
                </a:moveTo>
                <a:lnTo>
                  <a:pt x="544829" y="0"/>
                </a:lnTo>
                <a:lnTo>
                  <a:pt x="0" y="1173479"/>
                </a:lnTo>
                <a:lnTo>
                  <a:pt x="1089660" y="1173479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40"/>
          <p:cNvSpPr/>
          <p:nvPr/>
        </p:nvSpPr>
        <p:spPr>
          <a:xfrm>
            <a:off x="8699754" y="2758439"/>
            <a:ext cx="1119505" cy="1201420"/>
          </a:xfrm>
          <a:custGeom>
            <a:rect b="b" l="l" r="r" t="t"/>
            <a:pathLst>
              <a:path extrusionOk="0" h="1201420" w="1119504">
                <a:moveTo>
                  <a:pt x="1119378" y="1185672"/>
                </a:moveTo>
                <a:lnTo>
                  <a:pt x="1117092" y="1181100"/>
                </a:lnTo>
                <a:lnTo>
                  <a:pt x="572262" y="7620"/>
                </a:lnTo>
                <a:lnTo>
                  <a:pt x="569976" y="3048"/>
                </a:lnTo>
                <a:lnTo>
                  <a:pt x="565404" y="0"/>
                </a:lnTo>
                <a:lnTo>
                  <a:pt x="553974" y="0"/>
                </a:lnTo>
                <a:lnTo>
                  <a:pt x="549402" y="3048"/>
                </a:lnTo>
                <a:lnTo>
                  <a:pt x="547116" y="7620"/>
                </a:lnTo>
                <a:lnTo>
                  <a:pt x="2286" y="1181100"/>
                </a:lnTo>
                <a:lnTo>
                  <a:pt x="0" y="1185672"/>
                </a:lnTo>
                <a:lnTo>
                  <a:pt x="762" y="1191006"/>
                </a:lnTo>
                <a:lnTo>
                  <a:pt x="5334" y="1198626"/>
                </a:lnTo>
                <a:lnTo>
                  <a:pt x="9906" y="1200912"/>
                </a:lnTo>
                <a:lnTo>
                  <a:pt x="15240" y="1200912"/>
                </a:lnTo>
                <a:lnTo>
                  <a:pt x="15240" y="1173480"/>
                </a:lnTo>
                <a:lnTo>
                  <a:pt x="36630" y="1173480"/>
                </a:lnTo>
                <a:lnTo>
                  <a:pt x="547116" y="73972"/>
                </a:lnTo>
                <a:lnTo>
                  <a:pt x="547116" y="19812"/>
                </a:lnTo>
                <a:lnTo>
                  <a:pt x="572262" y="19812"/>
                </a:lnTo>
                <a:lnTo>
                  <a:pt x="572262" y="73972"/>
                </a:lnTo>
                <a:lnTo>
                  <a:pt x="1082747" y="1173480"/>
                </a:lnTo>
                <a:lnTo>
                  <a:pt x="1104900" y="1173480"/>
                </a:lnTo>
                <a:lnTo>
                  <a:pt x="1104900" y="1200912"/>
                </a:lnTo>
                <a:lnTo>
                  <a:pt x="1109472" y="1200912"/>
                </a:lnTo>
                <a:lnTo>
                  <a:pt x="1114044" y="1198626"/>
                </a:lnTo>
                <a:lnTo>
                  <a:pt x="1118616" y="1191006"/>
                </a:lnTo>
                <a:lnTo>
                  <a:pt x="1119378" y="1185672"/>
                </a:lnTo>
                <a:close/>
              </a:path>
              <a:path extrusionOk="0" h="1201420" w="1119504">
                <a:moveTo>
                  <a:pt x="36630" y="1173480"/>
                </a:moveTo>
                <a:lnTo>
                  <a:pt x="15240" y="1173480"/>
                </a:lnTo>
                <a:lnTo>
                  <a:pt x="27432" y="1193292"/>
                </a:lnTo>
                <a:lnTo>
                  <a:pt x="36630" y="1173480"/>
                </a:lnTo>
                <a:close/>
              </a:path>
              <a:path extrusionOk="0" h="1201420" w="1119504">
                <a:moveTo>
                  <a:pt x="1104900" y="1200912"/>
                </a:moveTo>
                <a:lnTo>
                  <a:pt x="1104900" y="1173480"/>
                </a:lnTo>
                <a:lnTo>
                  <a:pt x="1091946" y="1193292"/>
                </a:lnTo>
                <a:lnTo>
                  <a:pt x="1082747" y="1173480"/>
                </a:lnTo>
                <a:lnTo>
                  <a:pt x="36630" y="1173480"/>
                </a:lnTo>
                <a:lnTo>
                  <a:pt x="27432" y="1193292"/>
                </a:lnTo>
                <a:lnTo>
                  <a:pt x="15240" y="1173480"/>
                </a:lnTo>
                <a:lnTo>
                  <a:pt x="15240" y="1200912"/>
                </a:lnTo>
                <a:lnTo>
                  <a:pt x="1104900" y="1200912"/>
                </a:lnTo>
                <a:close/>
              </a:path>
              <a:path extrusionOk="0" h="1201420" w="1119504">
                <a:moveTo>
                  <a:pt x="572262" y="19812"/>
                </a:moveTo>
                <a:lnTo>
                  <a:pt x="547116" y="19812"/>
                </a:lnTo>
                <a:lnTo>
                  <a:pt x="559689" y="46892"/>
                </a:lnTo>
                <a:lnTo>
                  <a:pt x="572262" y="19812"/>
                </a:lnTo>
                <a:close/>
              </a:path>
              <a:path extrusionOk="0" h="1201420" w="1119504">
                <a:moveTo>
                  <a:pt x="559689" y="46892"/>
                </a:moveTo>
                <a:lnTo>
                  <a:pt x="547116" y="19812"/>
                </a:lnTo>
                <a:lnTo>
                  <a:pt x="547116" y="73972"/>
                </a:lnTo>
                <a:lnTo>
                  <a:pt x="559689" y="46892"/>
                </a:lnTo>
                <a:close/>
              </a:path>
              <a:path extrusionOk="0" h="1201420" w="1119504">
                <a:moveTo>
                  <a:pt x="572262" y="73972"/>
                </a:moveTo>
                <a:lnTo>
                  <a:pt x="572262" y="19812"/>
                </a:lnTo>
                <a:lnTo>
                  <a:pt x="559689" y="46892"/>
                </a:lnTo>
                <a:lnTo>
                  <a:pt x="572262" y="73972"/>
                </a:lnTo>
                <a:close/>
              </a:path>
              <a:path extrusionOk="0" h="1201420" w="1119504">
                <a:moveTo>
                  <a:pt x="1104900" y="1173480"/>
                </a:moveTo>
                <a:lnTo>
                  <a:pt x="1082747" y="1173480"/>
                </a:lnTo>
                <a:lnTo>
                  <a:pt x="1091946" y="1193292"/>
                </a:lnTo>
                <a:lnTo>
                  <a:pt x="1104900" y="1173480"/>
                </a:lnTo>
                <a:close/>
              </a:path>
            </a:pathLst>
          </a:custGeom>
          <a:solidFill>
            <a:srgbClr val="385D8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40"/>
          <p:cNvSpPr txBox="1"/>
          <p:nvPr/>
        </p:nvSpPr>
        <p:spPr>
          <a:xfrm>
            <a:off x="7324585" y="3214370"/>
            <a:ext cx="600710" cy="697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x.key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40"/>
          <p:cNvSpPr txBox="1"/>
          <p:nvPr/>
        </p:nvSpPr>
        <p:spPr>
          <a:xfrm>
            <a:off x="8917165" y="3214370"/>
            <a:ext cx="600710" cy="697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≥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x.key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40"/>
          <p:cNvSpPr/>
          <p:nvPr/>
        </p:nvSpPr>
        <p:spPr>
          <a:xfrm>
            <a:off x="4520946" y="5787390"/>
            <a:ext cx="355600" cy="1416685"/>
          </a:xfrm>
          <a:custGeom>
            <a:rect b="b" l="l" r="r" t="t"/>
            <a:pathLst>
              <a:path extrusionOk="0" h="1416684" w="355600">
                <a:moveTo>
                  <a:pt x="107442" y="83058"/>
                </a:moveTo>
                <a:lnTo>
                  <a:pt x="107442" y="80010"/>
                </a:lnTo>
                <a:lnTo>
                  <a:pt x="105156" y="77724"/>
                </a:lnTo>
                <a:lnTo>
                  <a:pt x="33528" y="0"/>
                </a:lnTo>
                <a:lnTo>
                  <a:pt x="1524" y="101346"/>
                </a:lnTo>
                <a:lnTo>
                  <a:pt x="0" y="103632"/>
                </a:lnTo>
                <a:lnTo>
                  <a:pt x="1524" y="106680"/>
                </a:lnTo>
                <a:lnTo>
                  <a:pt x="4572" y="107442"/>
                </a:lnTo>
                <a:lnTo>
                  <a:pt x="7620" y="108966"/>
                </a:lnTo>
                <a:lnTo>
                  <a:pt x="10668" y="107442"/>
                </a:lnTo>
                <a:lnTo>
                  <a:pt x="11430" y="104394"/>
                </a:lnTo>
                <a:lnTo>
                  <a:pt x="30480" y="43734"/>
                </a:lnTo>
                <a:lnTo>
                  <a:pt x="30480" y="11430"/>
                </a:lnTo>
                <a:lnTo>
                  <a:pt x="40386" y="9144"/>
                </a:lnTo>
                <a:lnTo>
                  <a:pt x="44459" y="27329"/>
                </a:lnTo>
                <a:lnTo>
                  <a:pt x="97536" y="85344"/>
                </a:lnTo>
                <a:lnTo>
                  <a:pt x="99822" y="86868"/>
                </a:lnTo>
                <a:lnTo>
                  <a:pt x="102870" y="86868"/>
                </a:lnTo>
                <a:lnTo>
                  <a:pt x="105156" y="85344"/>
                </a:lnTo>
                <a:lnTo>
                  <a:pt x="107442" y="83058"/>
                </a:lnTo>
                <a:close/>
              </a:path>
              <a:path extrusionOk="0" h="1416684" w="355600">
                <a:moveTo>
                  <a:pt x="44459" y="27329"/>
                </a:moveTo>
                <a:lnTo>
                  <a:pt x="40386" y="9144"/>
                </a:lnTo>
                <a:lnTo>
                  <a:pt x="30480" y="11430"/>
                </a:lnTo>
                <a:lnTo>
                  <a:pt x="32004" y="18234"/>
                </a:lnTo>
                <a:lnTo>
                  <a:pt x="32004" y="13716"/>
                </a:lnTo>
                <a:lnTo>
                  <a:pt x="40386" y="12192"/>
                </a:lnTo>
                <a:lnTo>
                  <a:pt x="40386" y="22877"/>
                </a:lnTo>
                <a:lnTo>
                  <a:pt x="44459" y="27329"/>
                </a:lnTo>
                <a:close/>
              </a:path>
              <a:path extrusionOk="0" h="1416684" w="355600">
                <a:moveTo>
                  <a:pt x="34703" y="30286"/>
                </a:moveTo>
                <a:lnTo>
                  <a:pt x="30480" y="11430"/>
                </a:lnTo>
                <a:lnTo>
                  <a:pt x="30480" y="43734"/>
                </a:lnTo>
                <a:lnTo>
                  <a:pt x="34703" y="30286"/>
                </a:lnTo>
                <a:close/>
              </a:path>
              <a:path extrusionOk="0" h="1416684" w="355600">
                <a:moveTo>
                  <a:pt x="40386" y="12192"/>
                </a:moveTo>
                <a:lnTo>
                  <a:pt x="32004" y="13716"/>
                </a:lnTo>
                <a:lnTo>
                  <a:pt x="37887" y="20147"/>
                </a:lnTo>
                <a:lnTo>
                  <a:pt x="40386" y="12192"/>
                </a:lnTo>
                <a:close/>
              </a:path>
              <a:path extrusionOk="0" h="1416684" w="355600">
                <a:moveTo>
                  <a:pt x="37887" y="20147"/>
                </a:moveTo>
                <a:lnTo>
                  <a:pt x="32004" y="13716"/>
                </a:lnTo>
                <a:lnTo>
                  <a:pt x="32004" y="18234"/>
                </a:lnTo>
                <a:lnTo>
                  <a:pt x="34703" y="30286"/>
                </a:lnTo>
                <a:lnTo>
                  <a:pt x="37887" y="20147"/>
                </a:lnTo>
                <a:close/>
              </a:path>
              <a:path extrusionOk="0" h="1416684" w="355600">
                <a:moveTo>
                  <a:pt x="355092" y="1414272"/>
                </a:moveTo>
                <a:lnTo>
                  <a:pt x="44459" y="27329"/>
                </a:lnTo>
                <a:lnTo>
                  <a:pt x="37887" y="20147"/>
                </a:lnTo>
                <a:lnTo>
                  <a:pt x="34703" y="30286"/>
                </a:lnTo>
                <a:lnTo>
                  <a:pt x="345186" y="1416558"/>
                </a:lnTo>
                <a:lnTo>
                  <a:pt x="355092" y="1414272"/>
                </a:lnTo>
                <a:close/>
              </a:path>
              <a:path extrusionOk="0" h="1416684" w="355600">
                <a:moveTo>
                  <a:pt x="40386" y="22877"/>
                </a:moveTo>
                <a:lnTo>
                  <a:pt x="40386" y="12192"/>
                </a:lnTo>
                <a:lnTo>
                  <a:pt x="37887" y="20147"/>
                </a:lnTo>
                <a:lnTo>
                  <a:pt x="40386" y="22877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1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025">
            <a:spAutoFit/>
          </a:bodyPr>
          <a:lstStyle/>
          <a:p>
            <a:pPr indent="0" lvl="0" marL="2895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BST: Search/Min/Max Operations</a:t>
            </a:r>
            <a:endParaRPr/>
          </a:p>
        </p:txBody>
      </p:sp>
      <p:sp>
        <p:nvSpPr>
          <p:cNvPr id="723" name="Google Shape;723;p41"/>
          <p:cNvSpPr txBox="1"/>
          <p:nvPr/>
        </p:nvSpPr>
        <p:spPr>
          <a:xfrm>
            <a:off x="978686" y="1899336"/>
            <a:ext cx="8103234" cy="150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70" lvl="0" marL="12700" marR="508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VisuAlgo to perform various search operations  on the sample BST, including find min and find max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screen shot below, we show </a:t>
            </a:r>
            <a:r>
              <a:rPr b="1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search(5)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41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2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025">
            <a:spAutoFit/>
          </a:bodyPr>
          <a:lstStyle/>
          <a:p>
            <a:pPr indent="0" lvl="0" marL="996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BST: Succ/Predec‐essor Operations</a:t>
            </a:r>
            <a:endParaRPr/>
          </a:p>
        </p:txBody>
      </p:sp>
      <p:sp>
        <p:nvSpPr>
          <p:cNvPr id="730" name="Google Shape;730;p42"/>
          <p:cNvSpPr txBox="1"/>
          <p:nvPr/>
        </p:nvSpPr>
        <p:spPr>
          <a:xfrm>
            <a:off x="1357375" y="1899336"/>
            <a:ext cx="7345045" cy="150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065" marR="508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VisuAlgo to perform Succ/Pred operations  on the sample BST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screen shot below, we show </a:t>
            </a:r>
            <a:r>
              <a:rPr b="1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pred(15)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42"/>
          <p:cNvSpPr/>
          <p:nvPr/>
        </p:nvSpPr>
        <p:spPr>
          <a:xfrm>
            <a:off x="380" y="3733800"/>
            <a:ext cx="10058018" cy="377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3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025">
            <a:spAutoFit/>
          </a:bodyPr>
          <a:lstStyle/>
          <a:p>
            <a:pPr indent="0" lvl="0" marL="419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BST: Inorder Traversal Operation</a:t>
            </a:r>
            <a:endParaRPr/>
          </a:p>
        </p:txBody>
      </p:sp>
      <p:sp>
        <p:nvSpPr>
          <p:cNvPr id="737" name="Google Shape;737;p43"/>
          <p:cNvSpPr txBox="1"/>
          <p:nvPr/>
        </p:nvSpPr>
        <p:spPr>
          <a:xfrm>
            <a:off x="829295" y="1899336"/>
            <a:ext cx="8402320" cy="150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07950" marR="10033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VisuAlgo to perform inorder traversal operation  on the sample BST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screen shot below, we </a:t>
            </a:r>
            <a:r>
              <a:rPr b="0" i="1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 </a:t>
            </a: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inorder traversal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43"/>
          <p:cNvSpPr/>
          <p:nvPr/>
        </p:nvSpPr>
        <p:spPr>
          <a:xfrm>
            <a:off x="380" y="3646932"/>
            <a:ext cx="10058018" cy="40111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4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025">
            <a:spAutoFit/>
          </a:bodyPr>
          <a:lstStyle/>
          <a:p>
            <a:pPr indent="0" lvl="0" marL="9137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BST: Select/Rank Operations</a:t>
            </a:r>
            <a:endParaRPr/>
          </a:p>
        </p:txBody>
      </p:sp>
      <p:sp>
        <p:nvSpPr>
          <p:cNvPr id="744" name="Google Shape;744;p44"/>
          <p:cNvSpPr txBox="1"/>
          <p:nvPr/>
        </p:nvSpPr>
        <p:spPr>
          <a:xfrm>
            <a:off x="591566" y="1772843"/>
            <a:ext cx="8970645" cy="3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101473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2 operations will be added to VisuAlgo BST  visualization </a:t>
            </a:r>
            <a:r>
              <a:rPr b="0" i="1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soon</a:t>
            </a: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for now, here are the concepts: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Select(k) – Return the value v of k‐th smallest* element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Select(1) = 4, Select(3) = 6, Select(8) = 71, etc (1‐based index)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Rank(v) – Return the ranking* k of element v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29944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Rank(4) = 1, Rank(6) = 3, Rank(71) = 8, etc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will be discussed in the next lecture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44"/>
          <p:cNvSpPr/>
          <p:nvPr/>
        </p:nvSpPr>
        <p:spPr>
          <a:xfrm>
            <a:off x="989075" y="5147309"/>
            <a:ext cx="8151114" cy="25107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44"/>
          <p:cNvSpPr txBox="1"/>
          <p:nvPr/>
        </p:nvSpPr>
        <p:spPr>
          <a:xfrm>
            <a:off x="1481582" y="7289292"/>
            <a:ext cx="15303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44"/>
          <p:cNvSpPr txBox="1"/>
          <p:nvPr/>
        </p:nvSpPr>
        <p:spPr>
          <a:xfrm>
            <a:off x="2127757" y="7289292"/>
            <a:ext cx="15303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44"/>
          <p:cNvSpPr txBox="1"/>
          <p:nvPr/>
        </p:nvSpPr>
        <p:spPr>
          <a:xfrm>
            <a:off x="2773933" y="7289292"/>
            <a:ext cx="15303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44"/>
          <p:cNvSpPr txBox="1"/>
          <p:nvPr/>
        </p:nvSpPr>
        <p:spPr>
          <a:xfrm>
            <a:off x="3881145" y="7289292"/>
            <a:ext cx="15303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44"/>
          <p:cNvSpPr txBox="1"/>
          <p:nvPr/>
        </p:nvSpPr>
        <p:spPr>
          <a:xfrm>
            <a:off x="5161292" y="7289292"/>
            <a:ext cx="15303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44"/>
          <p:cNvSpPr txBox="1"/>
          <p:nvPr/>
        </p:nvSpPr>
        <p:spPr>
          <a:xfrm>
            <a:off x="7362697" y="7289292"/>
            <a:ext cx="15303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44"/>
          <p:cNvSpPr txBox="1"/>
          <p:nvPr/>
        </p:nvSpPr>
        <p:spPr>
          <a:xfrm>
            <a:off x="8008873" y="7289292"/>
            <a:ext cx="15303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44"/>
          <p:cNvSpPr txBox="1"/>
          <p:nvPr/>
        </p:nvSpPr>
        <p:spPr>
          <a:xfrm>
            <a:off x="8655062" y="7289292"/>
            <a:ext cx="15303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5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025">
            <a:spAutoFit/>
          </a:bodyPr>
          <a:lstStyle/>
          <a:p>
            <a:pPr indent="0" lvl="0" marL="1797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BST: Insert Operation</a:t>
            </a:r>
            <a:endParaRPr/>
          </a:p>
        </p:txBody>
      </p:sp>
      <p:sp>
        <p:nvSpPr>
          <p:cNvPr id="759" name="Google Shape;759;p45"/>
          <p:cNvSpPr txBox="1"/>
          <p:nvPr/>
        </p:nvSpPr>
        <p:spPr>
          <a:xfrm>
            <a:off x="1085341" y="1899336"/>
            <a:ext cx="7889875" cy="150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VisuAlgo to perform various insert operations  on the sample BST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" marR="0" rtl="0" algn="ctr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screen shot below, we show </a:t>
            </a:r>
            <a:r>
              <a:rPr b="1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insert(20)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45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6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025">
            <a:spAutoFit/>
          </a:bodyPr>
          <a:lstStyle/>
          <a:p>
            <a:pPr indent="0" lvl="0" marL="1619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BST: Delete/Remove Operation (1)</a:t>
            </a:r>
            <a:endParaRPr/>
          </a:p>
        </p:txBody>
      </p:sp>
      <p:sp>
        <p:nvSpPr>
          <p:cNvPr id="766" name="Google Shape;766;p46"/>
          <p:cNvSpPr txBox="1"/>
          <p:nvPr/>
        </p:nvSpPr>
        <p:spPr>
          <a:xfrm>
            <a:off x="745503" y="1899336"/>
            <a:ext cx="8569325" cy="150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06705" marR="29845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VisuAlgo to perform various delete operations  on the sample BST (3 cases, this is </a:t>
            </a:r>
            <a:r>
              <a:rPr b="1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leaf</a:t>
            </a: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screen shot below, we show </a:t>
            </a:r>
            <a:r>
              <a:rPr b="1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remove(5) </a:t>
            </a:r>
            <a:r>
              <a:rPr b="0" i="0" lang="en-US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deletion</a:t>
            </a:r>
            <a:endParaRPr b="0" i="0" sz="15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46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7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025">
            <a:spAutoFit/>
          </a:bodyPr>
          <a:lstStyle/>
          <a:p>
            <a:pPr indent="0" lvl="0" marL="1619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BST: Delete/Remove Operation (2)</a:t>
            </a:r>
            <a:endParaRPr/>
          </a:p>
        </p:txBody>
      </p:sp>
      <p:sp>
        <p:nvSpPr>
          <p:cNvPr id="773" name="Google Shape;773;p47"/>
          <p:cNvSpPr txBox="1"/>
          <p:nvPr/>
        </p:nvSpPr>
        <p:spPr>
          <a:xfrm>
            <a:off x="622799" y="1899336"/>
            <a:ext cx="8813800" cy="150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416559" lvl="0" marL="12700" marR="508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VisuAlgo to perform various delete operations  on the sample BST (this is </a:t>
            </a:r>
            <a:r>
              <a:rPr b="1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vertex with one child</a:t>
            </a: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83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screen shot below, we show </a:t>
            </a:r>
            <a:r>
              <a:rPr b="1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remove(23) </a:t>
            </a:r>
            <a:r>
              <a:rPr b="0" i="0" lang="en-US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relayout</a:t>
            </a:r>
            <a:endParaRPr b="0" i="0" sz="15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47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Policies for students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502920" y="1209040"/>
            <a:ext cx="9052560" cy="621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190" lvl="0" marL="37719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45"/>
              <a:buChar char="■"/>
            </a:pPr>
            <a:r>
              <a:rPr lang="en-US"/>
              <a:t>These contents are only used for students PERSONALLY.</a:t>
            </a:r>
            <a:endParaRPr/>
          </a:p>
          <a:p>
            <a:pPr indent="-377190" lvl="0" marL="377190" rtl="0" algn="just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ts val="2145"/>
              <a:buChar char="■"/>
            </a:pPr>
            <a:r>
              <a:rPr lang="en-US"/>
              <a:t>Students are NOT allowed to modify or deliver these contents to anywhere or anyone for any purpose.</a:t>
            </a:r>
            <a:endParaRPr/>
          </a:p>
          <a:p>
            <a:pPr indent="-240982" lvl="0" marL="37719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SzPts val="2145"/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8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025">
            <a:spAutoFit/>
          </a:bodyPr>
          <a:lstStyle/>
          <a:p>
            <a:pPr indent="0" lvl="0" marL="1619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BST: Delete/Remove Operation (3)</a:t>
            </a:r>
            <a:endParaRPr/>
          </a:p>
        </p:txBody>
      </p:sp>
      <p:sp>
        <p:nvSpPr>
          <p:cNvPr id="780" name="Google Shape;780;p48"/>
          <p:cNvSpPr txBox="1"/>
          <p:nvPr/>
        </p:nvSpPr>
        <p:spPr>
          <a:xfrm>
            <a:off x="746286" y="1899336"/>
            <a:ext cx="8566785" cy="150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292735" lvl="0" marL="12700" marR="508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VisuAlgo to perform various delete operations  on the sample BST (delete </a:t>
            </a:r>
            <a:r>
              <a:rPr b="1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with two children</a:t>
            </a: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screen shot below, we show </a:t>
            </a:r>
            <a:r>
              <a:rPr b="1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remove(6) </a:t>
            </a:r>
            <a:r>
              <a:rPr b="0" i="0" lang="en-US" sz="1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relayout</a:t>
            </a:r>
            <a:endParaRPr b="0" i="0" sz="15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48"/>
          <p:cNvSpPr/>
          <p:nvPr/>
        </p:nvSpPr>
        <p:spPr>
          <a:xfrm>
            <a:off x="380" y="3659123"/>
            <a:ext cx="10058018" cy="39989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48"/>
          <p:cNvSpPr/>
          <p:nvPr/>
        </p:nvSpPr>
        <p:spPr>
          <a:xfrm>
            <a:off x="2014727" y="5228082"/>
            <a:ext cx="4288155" cy="1026160"/>
          </a:xfrm>
          <a:custGeom>
            <a:rect b="b" l="l" r="r" t="t"/>
            <a:pathLst>
              <a:path extrusionOk="0" h="1026160" w="4288155">
                <a:moveTo>
                  <a:pt x="4287774" y="1023366"/>
                </a:moveTo>
                <a:lnTo>
                  <a:pt x="4287774" y="2285"/>
                </a:lnTo>
                <a:lnTo>
                  <a:pt x="4284726" y="0"/>
                </a:lnTo>
                <a:lnTo>
                  <a:pt x="2285" y="0"/>
                </a:lnTo>
                <a:lnTo>
                  <a:pt x="0" y="2286"/>
                </a:lnTo>
                <a:lnTo>
                  <a:pt x="0" y="1023366"/>
                </a:lnTo>
                <a:lnTo>
                  <a:pt x="2286" y="1025652"/>
                </a:lnTo>
                <a:lnTo>
                  <a:pt x="4572" y="1025652"/>
                </a:lnTo>
                <a:lnTo>
                  <a:pt x="4572" y="9906"/>
                </a:lnTo>
                <a:lnTo>
                  <a:pt x="9906" y="5334"/>
                </a:lnTo>
                <a:lnTo>
                  <a:pt x="9905" y="9906"/>
                </a:lnTo>
                <a:lnTo>
                  <a:pt x="4277106" y="9905"/>
                </a:lnTo>
                <a:lnTo>
                  <a:pt x="4277106" y="5333"/>
                </a:lnTo>
                <a:lnTo>
                  <a:pt x="4282440" y="9905"/>
                </a:lnTo>
                <a:lnTo>
                  <a:pt x="4282440" y="1025652"/>
                </a:lnTo>
                <a:lnTo>
                  <a:pt x="4284726" y="1025652"/>
                </a:lnTo>
                <a:lnTo>
                  <a:pt x="4287774" y="1023366"/>
                </a:lnTo>
                <a:close/>
              </a:path>
              <a:path extrusionOk="0" h="1026160" w="4288155">
                <a:moveTo>
                  <a:pt x="9905" y="9906"/>
                </a:moveTo>
                <a:lnTo>
                  <a:pt x="9906" y="5334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extrusionOk="0" h="1026160" w="4288155">
                <a:moveTo>
                  <a:pt x="9905" y="1015746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1015746"/>
                </a:lnTo>
                <a:lnTo>
                  <a:pt x="9905" y="1015746"/>
                </a:lnTo>
                <a:close/>
              </a:path>
              <a:path extrusionOk="0" h="1026160" w="4288155">
                <a:moveTo>
                  <a:pt x="4282440" y="1015746"/>
                </a:moveTo>
                <a:lnTo>
                  <a:pt x="4572" y="1015746"/>
                </a:lnTo>
                <a:lnTo>
                  <a:pt x="9906" y="1020318"/>
                </a:lnTo>
                <a:lnTo>
                  <a:pt x="9906" y="1025652"/>
                </a:lnTo>
                <a:lnTo>
                  <a:pt x="4277106" y="1025652"/>
                </a:lnTo>
                <a:lnTo>
                  <a:pt x="4277106" y="1020318"/>
                </a:lnTo>
                <a:lnTo>
                  <a:pt x="4282440" y="1015746"/>
                </a:lnTo>
                <a:close/>
              </a:path>
              <a:path extrusionOk="0" h="1026160" w="4288155">
                <a:moveTo>
                  <a:pt x="9906" y="1025652"/>
                </a:moveTo>
                <a:lnTo>
                  <a:pt x="9906" y="1020318"/>
                </a:lnTo>
                <a:lnTo>
                  <a:pt x="4572" y="1015746"/>
                </a:lnTo>
                <a:lnTo>
                  <a:pt x="4572" y="1025652"/>
                </a:lnTo>
                <a:lnTo>
                  <a:pt x="9906" y="1025652"/>
                </a:lnTo>
                <a:close/>
              </a:path>
              <a:path extrusionOk="0" h="1026160" w="4288155">
                <a:moveTo>
                  <a:pt x="4282440" y="9905"/>
                </a:moveTo>
                <a:lnTo>
                  <a:pt x="4277106" y="5333"/>
                </a:lnTo>
                <a:lnTo>
                  <a:pt x="4277106" y="9905"/>
                </a:lnTo>
                <a:lnTo>
                  <a:pt x="4282440" y="9905"/>
                </a:lnTo>
                <a:close/>
              </a:path>
              <a:path extrusionOk="0" h="1026160" w="4288155">
                <a:moveTo>
                  <a:pt x="4282440" y="1015746"/>
                </a:moveTo>
                <a:lnTo>
                  <a:pt x="4282440" y="9905"/>
                </a:lnTo>
                <a:lnTo>
                  <a:pt x="4277106" y="9905"/>
                </a:lnTo>
                <a:lnTo>
                  <a:pt x="4277106" y="1015746"/>
                </a:lnTo>
                <a:lnTo>
                  <a:pt x="4282440" y="1015746"/>
                </a:lnTo>
                <a:close/>
              </a:path>
              <a:path extrusionOk="0" h="1026160" w="4288155">
                <a:moveTo>
                  <a:pt x="4282440" y="1025652"/>
                </a:moveTo>
                <a:lnTo>
                  <a:pt x="4282440" y="1015746"/>
                </a:lnTo>
                <a:lnTo>
                  <a:pt x="4277106" y="1020318"/>
                </a:lnTo>
                <a:lnTo>
                  <a:pt x="4277106" y="1025652"/>
                </a:lnTo>
                <a:lnTo>
                  <a:pt x="4282440" y="1025652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48"/>
          <p:cNvSpPr txBox="1"/>
          <p:nvPr/>
        </p:nvSpPr>
        <p:spPr>
          <a:xfrm>
            <a:off x="2107920" y="5266296"/>
            <a:ext cx="3971290" cy="9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Later, we will analyze on why replacing  the deleted item with it’s successor  (and delete the old successor works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9"/>
          <p:cNvSpPr txBox="1"/>
          <p:nvPr/>
        </p:nvSpPr>
        <p:spPr>
          <a:xfrm>
            <a:off x="882582" y="4968773"/>
            <a:ext cx="4742180" cy="1656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50"/>
              <a:buFont typeface="Arial"/>
              <a:buNone/>
            </a:pPr>
            <a:r>
              <a:rPr b="1" i="0" lang="en-US" sz="5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BST  OPERATIONS</a:t>
            </a:r>
            <a:endParaRPr b="0" i="0" sz="5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0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5275">
            <a:spAutoFit/>
          </a:bodyPr>
          <a:lstStyle/>
          <a:p>
            <a:pPr indent="0" lvl="0" marL="19380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BST: Search Analysis</a:t>
            </a:r>
            <a:endParaRPr/>
          </a:p>
        </p:txBody>
      </p:sp>
      <p:sp>
        <p:nvSpPr>
          <p:cNvPr id="794" name="Google Shape;794;p50"/>
          <p:cNvSpPr txBox="1"/>
          <p:nvPr/>
        </p:nvSpPr>
        <p:spPr>
          <a:xfrm>
            <a:off x="590804" y="1890267"/>
            <a:ext cx="2034539" cy="396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search(51)</a:t>
            </a:r>
            <a:endParaRPr b="0" i="0" sz="2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5" name="Google Shape;795;p50"/>
          <p:cNvSpPr txBox="1"/>
          <p:nvPr/>
        </p:nvSpPr>
        <p:spPr>
          <a:xfrm>
            <a:off x="590804" y="2301969"/>
            <a:ext cx="2362200" cy="172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21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 analysis: 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search </a:t>
            </a: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runs  in </a:t>
            </a:r>
            <a:r>
              <a:rPr b="1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O(h)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50"/>
          <p:cNvSpPr/>
          <p:nvPr/>
        </p:nvSpPr>
        <p:spPr>
          <a:xfrm>
            <a:off x="2333244" y="1812798"/>
            <a:ext cx="5790437" cy="52471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50"/>
          <p:cNvSpPr txBox="1"/>
          <p:nvPr/>
        </p:nvSpPr>
        <p:spPr>
          <a:xfrm>
            <a:off x="4663694" y="2601976"/>
            <a:ext cx="480059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50"/>
          <p:cNvSpPr txBox="1"/>
          <p:nvPr/>
        </p:nvSpPr>
        <p:spPr>
          <a:xfrm>
            <a:off x="3436111" y="369163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50"/>
          <p:cNvSpPr txBox="1"/>
          <p:nvPr/>
        </p:nvSpPr>
        <p:spPr>
          <a:xfrm>
            <a:off x="6004814" y="3691635"/>
            <a:ext cx="480059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50"/>
          <p:cNvSpPr txBox="1"/>
          <p:nvPr/>
        </p:nvSpPr>
        <p:spPr>
          <a:xfrm>
            <a:off x="6843014" y="5032755"/>
            <a:ext cx="480059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71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50"/>
          <p:cNvSpPr txBox="1"/>
          <p:nvPr/>
        </p:nvSpPr>
        <p:spPr>
          <a:xfrm>
            <a:off x="4274311" y="503275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50"/>
          <p:cNvSpPr txBox="1"/>
          <p:nvPr/>
        </p:nvSpPr>
        <p:spPr>
          <a:xfrm>
            <a:off x="6423914" y="6206235"/>
            <a:ext cx="480059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50"/>
          <p:cNvSpPr txBox="1"/>
          <p:nvPr/>
        </p:nvSpPr>
        <p:spPr>
          <a:xfrm>
            <a:off x="2681732" y="503275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50"/>
          <p:cNvSpPr txBox="1"/>
          <p:nvPr/>
        </p:nvSpPr>
        <p:spPr>
          <a:xfrm>
            <a:off x="3100832" y="620623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50"/>
          <p:cNvSpPr txBox="1"/>
          <p:nvPr/>
        </p:nvSpPr>
        <p:spPr>
          <a:xfrm>
            <a:off x="6907783" y="7186930"/>
            <a:ext cx="2421255" cy="42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51 is not found </a:t>
            </a:r>
            <a:r>
              <a:rPr b="0" i="0" lang="en-US" sz="2600" u="none" cap="none" strike="noStrike">
                <a:solidFill>
                  <a:srgbClr val="00B05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☹</a:t>
            </a:r>
            <a:endParaRPr b="0" i="0" sz="2600" u="none" cap="none" strike="noStrik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06" name="Google Shape;806;p50"/>
          <p:cNvSpPr txBox="1"/>
          <p:nvPr/>
        </p:nvSpPr>
        <p:spPr>
          <a:xfrm>
            <a:off x="8296147" y="4555350"/>
            <a:ext cx="1070610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01930" lvl="0" marL="213995" marR="5080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Height  of BST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1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5275">
            <a:spAutoFit/>
          </a:bodyPr>
          <a:lstStyle/>
          <a:p>
            <a:pPr indent="0" lvl="0" marL="10496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BST: Find Min/Max Analysis</a:t>
            </a:r>
            <a:endParaRPr/>
          </a:p>
        </p:txBody>
      </p:sp>
      <p:sp>
        <p:nvSpPr>
          <p:cNvPr id="812" name="Google Shape;812;p51"/>
          <p:cNvSpPr txBox="1"/>
          <p:nvPr/>
        </p:nvSpPr>
        <p:spPr>
          <a:xfrm>
            <a:off x="590804" y="1903984"/>
            <a:ext cx="236220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 analysis: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51"/>
          <p:cNvSpPr txBox="1"/>
          <p:nvPr/>
        </p:nvSpPr>
        <p:spPr>
          <a:xfrm>
            <a:off x="590804" y="2434082"/>
            <a:ext cx="3039745" cy="1013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Arial"/>
              <a:buNone/>
            </a:pPr>
            <a:r>
              <a:rPr b="0" i="0" lang="en-US" sz="26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findMin/findMax</a:t>
            </a:r>
            <a:endParaRPr b="0" i="0" sz="26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runs in </a:t>
            </a:r>
            <a:r>
              <a:rPr b="1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O(h)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51"/>
          <p:cNvSpPr/>
          <p:nvPr/>
        </p:nvSpPr>
        <p:spPr>
          <a:xfrm>
            <a:off x="4491990" y="2209038"/>
            <a:ext cx="4805934" cy="4554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51"/>
          <p:cNvSpPr txBox="1"/>
          <p:nvPr/>
        </p:nvSpPr>
        <p:spPr>
          <a:xfrm>
            <a:off x="6822440" y="2364232"/>
            <a:ext cx="480059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51"/>
          <p:cNvSpPr txBox="1"/>
          <p:nvPr/>
        </p:nvSpPr>
        <p:spPr>
          <a:xfrm>
            <a:off x="5594858" y="3453891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51"/>
          <p:cNvSpPr txBox="1"/>
          <p:nvPr/>
        </p:nvSpPr>
        <p:spPr>
          <a:xfrm>
            <a:off x="8163559" y="3453891"/>
            <a:ext cx="480059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51"/>
          <p:cNvSpPr txBox="1"/>
          <p:nvPr/>
        </p:nvSpPr>
        <p:spPr>
          <a:xfrm>
            <a:off x="6433058" y="4795011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51"/>
          <p:cNvSpPr txBox="1"/>
          <p:nvPr/>
        </p:nvSpPr>
        <p:spPr>
          <a:xfrm>
            <a:off x="8582659" y="5968491"/>
            <a:ext cx="480059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51"/>
          <p:cNvSpPr txBox="1"/>
          <p:nvPr/>
        </p:nvSpPr>
        <p:spPr>
          <a:xfrm>
            <a:off x="4840478" y="4795011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51"/>
          <p:cNvSpPr txBox="1"/>
          <p:nvPr/>
        </p:nvSpPr>
        <p:spPr>
          <a:xfrm>
            <a:off x="5259578" y="5968491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51"/>
          <p:cNvSpPr/>
          <p:nvPr/>
        </p:nvSpPr>
        <p:spPr>
          <a:xfrm>
            <a:off x="4475226" y="2439161"/>
            <a:ext cx="2319655" cy="2477770"/>
          </a:xfrm>
          <a:custGeom>
            <a:rect b="b" l="l" r="r" t="t"/>
            <a:pathLst>
              <a:path extrusionOk="0" h="2477770" w="2319654">
                <a:moveTo>
                  <a:pt x="121860" y="2213431"/>
                </a:moveTo>
                <a:lnTo>
                  <a:pt x="117633" y="2202275"/>
                </a:lnTo>
                <a:lnTo>
                  <a:pt x="109263" y="2193547"/>
                </a:lnTo>
                <a:lnTo>
                  <a:pt x="97535" y="2188464"/>
                </a:lnTo>
                <a:lnTo>
                  <a:pt x="85165" y="2188083"/>
                </a:lnTo>
                <a:lnTo>
                  <a:pt x="74009" y="2192274"/>
                </a:lnTo>
                <a:lnTo>
                  <a:pt x="65281" y="2200465"/>
                </a:lnTo>
                <a:lnTo>
                  <a:pt x="60197" y="2212086"/>
                </a:lnTo>
                <a:lnTo>
                  <a:pt x="0" y="2477262"/>
                </a:lnTo>
                <a:lnTo>
                  <a:pt x="19811" y="2471353"/>
                </a:lnTo>
                <a:lnTo>
                  <a:pt x="19811" y="2410206"/>
                </a:lnTo>
                <a:lnTo>
                  <a:pt x="98523" y="2326039"/>
                </a:lnTo>
                <a:lnTo>
                  <a:pt x="121157" y="2225802"/>
                </a:lnTo>
                <a:lnTo>
                  <a:pt x="121860" y="2213431"/>
                </a:lnTo>
                <a:close/>
              </a:path>
              <a:path extrusionOk="0" h="2477770" w="2319654">
                <a:moveTo>
                  <a:pt x="98523" y="2326039"/>
                </a:moveTo>
                <a:lnTo>
                  <a:pt x="19811" y="2410206"/>
                </a:lnTo>
                <a:lnTo>
                  <a:pt x="33527" y="2423007"/>
                </a:lnTo>
                <a:lnTo>
                  <a:pt x="33527" y="2401824"/>
                </a:lnTo>
                <a:lnTo>
                  <a:pt x="84881" y="2386455"/>
                </a:lnTo>
                <a:lnTo>
                  <a:pt x="98523" y="2326039"/>
                </a:lnTo>
                <a:close/>
              </a:path>
              <a:path extrusionOk="0" h="2477770" w="2319654">
                <a:moveTo>
                  <a:pt x="282892" y="2372427"/>
                </a:moveTo>
                <a:lnTo>
                  <a:pt x="281939" y="2359914"/>
                </a:lnTo>
                <a:lnTo>
                  <a:pt x="275855" y="2348876"/>
                </a:lnTo>
                <a:lnTo>
                  <a:pt x="266414" y="2341340"/>
                </a:lnTo>
                <a:lnTo>
                  <a:pt x="254829" y="2337946"/>
                </a:lnTo>
                <a:lnTo>
                  <a:pt x="242315" y="2339340"/>
                </a:lnTo>
                <a:lnTo>
                  <a:pt x="144305" y="2368671"/>
                </a:lnTo>
                <a:lnTo>
                  <a:pt x="65531" y="2452878"/>
                </a:lnTo>
                <a:lnTo>
                  <a:pt x="19811" y="2410206"/>
                </a:lnTo>
                <a:lnTo>
                  <a:pt x="19811" y="2471353"/>
                </a:lnTo>
                <a:lnTo>
                  <a:pt x="260603" y="2399538"/>
                </a:lnTo>
                <a:lnTo>
                  <a:pt x="271652" y="2393453"/>
                </a:lnTo>
                <a:lnTo>
                  <a:pt x="279272" y="2384012"/>
                </a:lnTo>
                <a:lnTo>
                  <a:pt x="282892" y="2372427"/>
                </a:lnTo>
                <a:close/>
              </a:path>
              <a:path extrusionOk="0" h="2477770" w="2319654">
                <a:moveTo>
                  <a:pt x="84881" y="2386455"/>
                </a:moveTo>
                <a:lnTo>
                  <a:pt x="33527" y="2401824"/>
                </a:lnTo>
                <a:lnTo>
                  <a:pt x="73151" y="2438400"/>
                </a:lnTo>
                <a:lnTo>
                  <a:pt x="84881" y="2386455"/>
                </a:lnTo>
                <a:close/>
              </a:path>
              <a:path extrusionOk="0" h="2477770" w="2319654">
                <a:moveTo>
                  <a:pt x="144305" y="2368671"/>
                </a:moveTo>
                <a:lnTo>
                  <a:pt x="84881" y="2386455"/>
                </a:lnTo>
                <a:lnTo>
                  <a:pt x="73151" y="2438400"/>
                </a:lnTo>
                <a:lnTo>
                  <a:pt x="33527" y="2401824"/>
                </a:lnTo>
                <a:lnTo>
                  <a:pt x="33527" y="2423007"/>
                </a:lnTo>
                <a:lnTo>
                  <a:pt x="65531" y="2452878"/>
                </a:lnTo>
                <a:lnTo>
                  <a:pt x="144305" y="2368671"/>
                </a:lnTo>
                <a:close/>
              </a:path>
              <a:path extrusionOk="0" h="2477770" w="2319654">
                <a:moveTo>
                  <a:pt x="2319528" y="43434"/>
                </a:moveTo>
                <a:lnTo>
                  <a:pt x="2273808" y="0"/>
                </a:lnTo>
                <a:lnTo>
                  <a:pt x="98523" y="2326039"/>
                </a:lnTo>
                <a:lnTo>
                  <a:pt x="84881" y="2386455"/>
                </a:lnTo>
                <a:lnTo>
                  <a:pt x="144305" y="2368671"/>
                </a:lnTo>
                <a:lnTo>
                  <a:pt x="2319528" y="4343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51"/>
          <p:cNvSpPr/>
          <p:nvPr/>
        </p:nvSpPr>
        <p:spPr>
          <a:xfrm>
            <a:off x="7303769" y="2439161"/>
            <a:ext cx="2399665" cy="2556510"/>
          </a:xfrm>
          <a:custGeom>
            <a:rect b="b" l="l" r="r" t="t"/>
            <a:pathLst>
              <a:path extrusionOk="0" h="2556510" w="2399665">
                <a:moveTo>
                  <a:pt x="2313694" y="2465643"/>
                </a:moveTo>
                <a:lnTo>
                  <a:pt x="2299536" y="2403924"/>
                </a:lnTo>
                <a:lnTo>
                  <a:pt x="45720" y="0"/>
                </a:lnTo>
                <a:lnTo>
                  <a:pt x="0" y="43434"/>
                </a:lnTo>
                <a:lnTo>
                  <a:pt x="2254229" y="2447847"/>
                </a:lnTo>
                <a:lnTo>
                  <a:pt x="2313694" y="2465643"/>
                </a:lnTo>
                <a:close/>
              </a:path>
              <a:path extrusionOk="0" h="2556510" w="2399665">
                <a:moveTo>
                  <a:pt x="2379726" y="2550618"/>
                </a:moveTo>
                <a:lnTo>
                  <a:pt x="2379726" y="2489454"/>
                </a:lnTo>
                <a:lnTo>
                  <a:pt x="2333244" y="2532126"/>
                </a:lnTo>
                <a:lnTo>
                  <a:pt x="2254229" y="2447847"/>
                </a:lnTo>
                <a:lnTo>
                  <a:pt x="2156460" y="2418588"/>
                </a:lnTo>
                <a:lnTo>
                  <a:pt x="2143946" y="2417314"/>
                </a:lnTo>
                <a:lnTo>
                  <a:pt x="2132361" y="2420969"/>
                </a:lnTo>
                <a:lnTo>
                  <a:pt x="2122920" y="2428767"/>
                </a:lnTo>
                <a:lnTo>
                  <a:pt x="2116836" y="2439924"/>
                </a:lnTo>
                <a:lnTo>
                  <a:pt x="2115883" y="2451996"/>
                </a:lnTo>
                <a:lnTo>
                  <a:pt x="2119503" y="2463355"/>
                </a:lnTo>
                <a:lnTo>
                  <a:pt x="2127122" y="2472713"/>
                </a:lnTo>
                <a:lnTo>
                  <a:pt x="2138172" y="2478786"/>
                </a:lnTo>
                <a:lnTo>
                  <a:pt x="2379726" y="2550618"/>
                </a:lnTo>
                <a:close/>
              </a:path>
              <a:path extrusionOk="0" h="2556510" w="2399665">
                <a:moveTo>
                  <a:pt x="2365248" y="2502745"/>
                </a:moveTo>
                <a:lnTo>
                  <a:pt x="2365248" y="2481072"/>
                </a:lnTo>
                <a:lnTo>
                  <a:pt x="2325624" y="2517648"/>
                </a:lnTo>
                <a:lnTo>
                  <a:pt x="2313694" y="2465643"/>
                </a:lnTo>
                <a:lnTo>
                  <a:pt x="2254229" y="2447847"/>
                </a:lnTo>
                <a:lnTo>
                  <a:pt x="2333244" y="2532126"/>
                </a:lnTo>
                <a:lnTo>
                  <a:pt x="2365248" y="2502745"/>
                </a:lnTo>
                <a:close/>
              </a:path>
              <a:path extrusionOk="0" h="2556510" w="2399665">
                <a:moveTo>
                  <a:pt x="2399538" y="2556510"/>
                </a:moveTo>
                <a:lnTo>
                  <a:pt x="2338578" y="2291334"/>
                </a:lnTo>
                <a:lnTo>
                  <a:pt x="2333482" y="2279713"/>
                </a:lnTo>
                <a:lnTo>
                  <a:pt x="2324671" y="2271522"/>
                </a:lnTo>
                <a:lnTo>
                  <a:pt x="2313289" y="2267331"/>
                </a:lnTo>
                <a:lnTo>
                  <a:pt x="2300478" y="2267712"/>
                </a:lnTo>
                <a:lnTo>
                  <a:pt x="2289178" y="2272795"/>
                </a:lnTo>
                <a:lnTo>
                  <a:pt x="2280951" y="2281523"/>
                </a:lnTo>
                <a:lnTo>
                  <a:pt x="2276582" y="2292679"/>
                </a:lnTo>
                <a:lnTo>
                  <a:pt x="2276856" y="2305050"/>
                </a:lnTo>
                <a:lnTo>
                  <a:pt x="2299536" y="2403924"/>
                </a:lnTo>
                <a:lnTo>
                  <a:pt x="2379726" y="2489454"/>
                </a:lnTo>
                <a:lnTo>
                  <a:pt x="2379726" y="2550618"/>
                </a:lnTo>
                <a:lnTo>
                  <a:pt x="2399538" y="2556510"/>
                </a:lnTo>
                <a:close/>
              </a:path>
              <a:path extrusionOk="0" h="2556510" w="2399665">
                <a:moveTo>
                  <a:pt x="2379726" y="2489454"/>
                </a:moveTo>
                <a:lnTo>
                  <a:pt x="2299536" y="2403924"/>
                </a:lnTo>
                <a:lnTo>
                  <a:pt x="2313694" y="2465643"/>
                </a:lnTo>
                <a:lnTo>
                  <a:pt x="2365248" y="2481072"/>
                </a:lnTo>
                <a:lnTo>
                  <a:pt x="2365248" y="2502745"/>
                </a:lnTo>
                <a:lnTo>
                  <a:pt x="2379726" y="2489454"/>
                </a:lnTo>
                <a:close/>
              </a:path>
              <a:path extrusionOk="0" h="2556510" w="2399665">
                <a:moveTo>
                  <a:pt x="2365248" y="2481072"/>
                </a:moveTo>
                <a:lnTo>
                  <a:pt x="2313694" y="2465643"/>
                </a:lnTo>
                <a:lnTo>
                  <a:pt x="2325624" y="2517648"/>
                </a:lnTo>
                <a:lnTo>
                  <a:pt x="2365248" y="248107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51"/>
          <p:cNvSpPr/>
          <p:nvPr/>
        </p:nvSpPr>
        <p:spPr>
          <a:xfrm>
            <a:off x="8766809" y="4639817"/>
            <a:ext cx="950594" cy="950594"/>
          </a:xfrm>
          <a:custGeom>
            <a:rect b="b" l="l" r="r" t="t"/>
            <a:pathLst>
              <a:path extrusionOk="0" h="950595" w="950595">
                <a:moveTo>
                  <a:pt x="950214" y="486918"/>
                </a:moveTo>
                <a:lnTo>
                  <a:pt x="950214" y="462534"/>
                </a:lnTo>
                <a:lnTo>
                  <a:pt x="949452" y="450342"/>
                </a:lnTo>
                <a:lnTo>
                  <a:pt x="944376" y="401519"/>
                </a:lnTo>
                <a:lnTo>
                  <a:pt x="934553" y="354346"/>
                </a:lnTo>
                <a:lnTo>
                  <a:pt x="920230" y="309063"/>
                </a:lnTo>
                <a:lnTo>
                  <a:pt x="901655" y="265908"/>
                </a:lnTo>
                <a:lnTo>
                  <a:pt x="879077" y="225120"/>
                </a:lnTo>
                <a:lnTo>
                  <a:pt x="852743" y="186938"/>
                </a:lnTo>
                <a:lnTo>
                  <a:pt x="822902" y="151601"/>
                </a:lnTo>
                <a:lnTo>
                  <a:pt x="789801" y="119347"/>
                </a:lnTo>
                <a:lnTo>
                  <a:pt x="753689" y="90417"/>
                </a:lnTo>
                <a:lnTo>
                  <a:pt x="714815" y="65049"/>
                </a:lnTo>
                <a:lnTo>
                  <a:pt x="673425" y="43481"/>
                </a:lnTo>
                <a:lnTo>
                  <a:pt x="629769" y="25954"/>
                </a:lnTo>
                <a:lnTo>
                  <a:pt x="584094" y="12705"/>
                </a:lnTo>
                <a:lnTo>
                  <a:pt x="536648" y="3974"/>
                </a:lnTo>
                <a:lnTo>
                  <a:pt x="487680" y="0"/>
                </a:lnTo>
                <a:lnTo>
                  <a:pt x="462534" y="0"/>
                </a:lnTo>
                <a:lnTo>
                  <a:pt x="414619" y="3719"/>
                </a:lnTo>
                <a:lnTo>
                  <a:pt x="368063" y="12098"/>
                </a:lnTo>
                <a:lnTo>
                  <a:pt x="323051" y="24934"/>
                </a:lnTo>
                <a:lnTo>
                  <a:pt x="280100" y="41886"/>
                </a:lnTo>
                <a:lnTo>
                  <a:pt x="239169" y="62836"/>
                </a:lnTo>
                <a:lnTo>
                  <a:pt x="200608" y="87513"/>
                </a:lnTo>
                <a:lnTo>
                  <a:pt x="164669" y="115684"/>
                </a:lnTo>
                <a:lnTo>
                  <a:pt x="131601" y="147115"/>
                </a:lnTo>
                <a:lnTo>
                  <a:pt x="101655" y="181576"/>
                </a:lnTo>
                <a:lnTo>
                  <a:pt x="75079" y="218832"/>
                </a:lnTo>
                <a:lnTo>
                  <a:pt x="52125" y="258651"/>
                </a:lnTo>
                <a:lnTo>
                  <a:pt x="33042" y="300802"/>
                </a:lnTo>
                <a:lnTo>
                  <a:pt x="18081" y="345050"/>
                </a:lnTo>
                <a:lnTo>
                  <a:pt x="7491" y="391164"/>
                </a:lnTo>
                <a:lnTo>
                  <a:pt x="1524" y="438912"/>
                </a:lnTo>
                <a:lnTo>
                  <a:pt x="0" y="463296"/>
                </a:lnTo>
                <a:lnTo>
                  <a:pt x="0" y="469392"/>
                </a:lnTo>
                <a:lnTo>
                  <a:pt x="3048" y="464058"/>
                </a:lnTo>
                <a:lnTo>
                  <a:pt x="13716" y="459486"/>
                </a:lnTo>
                <a:lnTo>
                  <a:pt x="19812" y="461010"/>
                </a:lnTo>
                <a:lnTo>
                  <a:pt x="23622" y="464820"/>
                </a:lnTo>
                <a:lnTo>
                  <a:pt x="23622" y="476323"/>
                </a:lnTo>
                <a:lnTo>
                  <a:pt x="27432" y="474726"/>
                </a:lnTo>
                <a:lnTo>
                  <a:pt x="27868" y="481277"/>
                </a:lnTo>
                <a:lnTo>
                  <a:pt x="28194" y="480822"/>
                </a:lnTo>
                <a:lnTo>
                  <a:pt x="28194" y="463296"/>
                </a:lnTo>
                <a:lnTo>
                  <a:pt x="29718" y="440436"/>
                </a:lnTo>
                <a:lnTo>
                  <a:pt x="35970" y="391596"/>
                </a:lnTo>
                <a:lnTo>
                  <a:pt x="47438" y="344563"/>
                </a:lnTo>
                <a:lnTo>
                  <a:pt x="63803" y="299631"/>
                </a:lnTo>
                <a:lnTo>
                  <a:pt x="84744" y="257093"/>
                </a:lnTo>
                <a:lnTo>
                  <a:pt x="109941" y="217245"/>
                </a:lnTo>
                <a:lnTo>
                  <a:pt x="139075" y="180381"/>
                </a:lnTo>
                <a:lnTo>
                  <a:pt x="171826" y="146794"/>
                </a:lnTo>
                <a:lnTo>
                  <a:pt x="207874" y="116780"/>
                </a:lnTo>
                <a:lnTo>
                  <a:pt x="246899" y="90632"/>
                </a:lnTo>
                <a:lnTo>
                  <a:pt x="288581" y="68645"/>
                </a:lnTo>
                <a:lnTo>
                  <a:pt x="332601" y="51113"/>
                </a:lnTo>
                <a:lnTo>
                  <a:pt x="378638" y="38331"/>
                </a:lnTo>
                <a:lnTo>
                  <a:pt x="426374" y="30593"/>
                </a:lnTo>
                <a:lnTo>
                  <a:pt x="474726" y="28231"/>
                </a:lnTo>
                <a:lnTo>
                  <a:pt x="487680" y="28244"/>
                </a:lnTo>
                <a:lnTo>
                  <a:pt x="546342" y="33759"/>
                </a:lnTo>
                <a:lnTo>
                  <a:pt x="592785" y="43670"/>
                </a:lnTo>
                <a:lnTo>
                  <a:pt x="637378" y="58392"/>
                </a:lnTo>
                <a:lnTo>
                  <a:pt x="679827" y="77626"/>
                </a:lnTo>
                <a:lnTo>
                  <a:pt x="719835" y="101074"/>
                </a:lnTo>
                <a:lnTo>
                  <a:pt x="757107" y="128440"/>
                </a:lnTo>
                <a:lnTo>
                  <a:pt x="791346" y="159424"/>
                </a:lnTo>
                <a:lnTo>
                  <a:pt x="822257" y="193730"/>
                </a:lnTo>
                <a:lnTo>
                  <a:pt x="849544" y="231058"/>
                </a:lnTo>
                <a:lnTo>
                  <a:pt x="872910" y="271113"/>
                </a:lnTo>
                <a:lnTo>
                  <a:pt x="892061" y="313595"/>
                </a:lnTo>
                <a:lnTo>
                  <a:pt x="906700" y="358206"/>
                </a:lnTo>
                <a:lnTo>
                  <a:pt x="916531" y="404650"/>
                </a:lnTo>
                <a:lnTo>
                  <a:pt x="921258" y="452628"/>
                </a:lnTo>
                <a:lnTo>
                  <a:pt x="922020" y="464058"/>
                </a:lnTo>
                <a:lnTo>
                  <a:pt x="922020" y="635965"/>
                </a:lnTo>
                <a:lnTo>
                  <a:pt x="935226" y="593367"/>
                </a:lnTo>
                <a:lnTo>
                  <a:pt x="944660" y="546994"/>
                </a:lnTo>
                <a:lnTo>
                  <a:pt x="949452" y="499110"/>
                </a:lnTo>
                <a:lnTo>
                  <a:pt x="950214" y="486918"/>
                </a:lnTo>
                <a:close/>
              </a:path>
              <a:path extrusionOk="0" h="950595" w="950595">
                <a:moveTo>
                  <a:pt x="23622" y="465582"/>
                </a:moveTo>
                <a:lnTo>
                  <a:pt x="23622" y="464820"/>
                </a:lnTo>
                <a:lnTo>
                  <a:pt x="19812" y="461010"/>
                </a:lnTo>
                <a:lnTo>
                  <a:pt x="13716" y="459486"/>
                </a:lnTo>
                <a:lnTo>
                  <a:pt x="3048" y="464058"/>
                </a:lnTo>
                <a:lnTo>
                  <a:pt x="0" y="469392"/>
                </a:lnTo>
                <a:lnTo>
                  <a:pt x="0" y="474726"/>
                </a:lnTo>
                <a:lnTo>
                  <a:pt x="23622" y="465582"/>
                </a:lnTo>
                <a:close/>
              </a:path>
              <a:path extrusionOk="0" h="950595" w="950595">
                <a:moveTo>
                  <a:pt x="23622" y="476323"/>
                </a:moveTo>
                <a:lnTo>
                  <a:pt x="23622" y="465582"/>
                </a:lnTo>
                <a:lnTo>
                  <a:pt x="0" y="474726"/>
                </a:lnTo>
                <a:lnTo>
                  <a:pt x="0" y="487680"/>
                </a:lnTo>
                <a:lnTo>
                  <a:pt x="1524" y="512064"/>
                </a:lnTo>
                <a:lnTo>
                  <a:pt x="3810" y="529680"/>
                </a:lnTo>
                <a:lnTo>
                  <a:pt x="3810" y="484632"/>
                </a:lnTo>
                <a:lnTo>
                  <a:pt x="23622" y="476323"/>
                </a:lnTo>
                <a:close/>
              </a:path>
              <a:path extrusionOk="0" h="950595" w="950595">
                <a:moveTo>
                  <a:pt x="27868" y="481277"/>
                </a:moveTo>
                <a:lnTo>
                  <a:pt x="27432" y="474726"/>
                </a:lnTo>
                <a:lnTo>
                  <a:pt x="3810" y="484632"/>
                </a:lnTo>
                <a:lnTo>
                  <a:pt x="8382" y="489204"/>
                </a:lnTo>
                <a:lnTo>
                  <a:pt x="14478" y="489966"/>
                </a:lnTo>
                <a:lnTo>
                  <a:pt x="19050" y="488442"/>
                </a:lnTo>
                <a:lnTo>
                  <a:pt x="24384" y="486156"/>
                </a:lnTo>
                <a:lnTo>
                  <a:pt x="27868" y="481277"/>
                </a:lnTo>
                <a:close/>
              </a:path>
              <a:path extrusionOk="0" h="950595" w="950595">
                <a:moveTo>
                  <a:pt x="922020" y="635965"/>
                </a:moveTo>
                <a:lnTo>
                  <a:pt x="922020" y="486918"/>
                </a:lnTo>
                <a:lnTo>
                  <a:pt x="921258" y="498348"/>
                </a:lnTo>
                <a:lnTo>
                  <a:pt x="916207" y="547420"/>
                </a:lnTo>
                <a:lnTo>
                  <a:pt x="905928" y="594778"/>
                </a:lnTo>
                <a:lnTo>
                  <a:pt x="890728" y="640125"/>
                </a:lnTo>
                <a:lnTo>
                  <a:pt x="870912" y="683168"/>
                </a:lnTo>
                <a:lnTo>
                  <a:pt x="846786" y="723612"/>
                </a:lnTo>
                <a:lnTo>
                  <a:pt x="818655" y="761162"/>
                </a:lnTo>
                <a:lnTo>
                  <a:pt x="786826" y="795523"/>
                </a:lnTo>
                <a:lnTo>
                  <a:pt x="751605" y="826401"/>
                </a:lnTo>
                <a:lnTo>
                  <a:pt x="713296" y="853501"/>
                </a:lnTo>
                <a:lnTo>
                  <a:pt x="672207" y="876528"/>
                </a:lnTo>
                <a:lnTo>
                  <a:pt x="628642" y="895189"/>
                </a:lnTo>
                <a:lnTo>
                  <a:pt x="582908" y="909187"/>
                </a:lnTo>
                <a:lnTo>
                  <a:pt x="535311" y="918229"/>
                </a:lnTo>
                <a:lnTo>
                  <a:pt x="487680" y="921902"/>
                </a:lnTo>
                <a:lnTo>
                  <a:pt x="462534" y="921959"/>
                </a:lnTo>
                <a:lnTo>
                  <a:pt x="414904" y="918207"/>
                </a:lnTo>
                <a:lnTo>
                  <a:pt x="368063" y="909355"/>
                </a:lnTo>
                <a:lnTo>
                  <a:pt x="323051" y="895737"/>
                </a:lnTo>
                <a:lnTo>
                  <a:pt x="280100" y="877595"/>
                </a:lnTo>
                <a:lnTo>
                  <a:pt x="239642" y="855286"/>
                </a:lnTo>
                <a:lnTo>
                  <a:pt x="201805" y="828997"/>
                </a:lnTo>
                <a:lnTo>
                  <a:pt x="166920" y="799028"/>
                </a:lnTo>
                <a:lnTo>
                  <a:pt x="135268" y="765650"/>
                </a:lnTo>
                <a:lnTo>
                  <a:pt x="107130" y="729135"/>
                </a:lnTo>
                <a:lnTo>
                  <a:pt x="82785" y="689755"/>
                </a:lnTo>
                <a:lnTo>
                  <a:pt x="62515" y="647781"/>
                </a:lnTo>
                <a:lnTo>
                  <a:pt x="46600" y="603486"/>
                </a:lnTo>
                <a:lnTo>
                  <a:pt x="35320" y="557140"/>
                </a:lnTo>
                <a:lnTo>
                  <a:pt x="28956" y="509016"/>
                </a:lnTo>
                <a:lnTo>
                  <a:pt x="28194" y="497586"/>
                </a:lnTo>
                <a:lnTo>
                  <a:pt x="28194" y="486156"/>
                </a:lnTo>
                <a:lnTo>
                  <a:pt x="27868" y="481277"/>
                </a:lnTo>
                <a:lnTo>
                  <a:pt x="24384" y="486156"/>
                </a:lnTo>
                <a:lnTo>
                  <a:pt x="19050" y="488442"/>
                </a:lnTo>
                <a:lnTo>
                  <a:pt x="14478" y="489966"/>
                </a:lnTo>
                <a:lnTo>
                  <a:pt x="8382" y="489204"/>
                </a:lnTo>
                <a:lnTo>
                  <a:pt x="3810" y="484632"/>
                </a:lnTo>
                <a:lnTo>
                  <a:pt x="3810" y="529680"/>
                </a:lnTo>
                <a:lnTo>
                  <a:pt x="18857" y="607543"/>
                </a:lnTo>
                <a:lnTo>
                  <a:pt x="34343" y="652439"/>
                </a:lnTo>
                <a:lnTo>
                  <a:pt x="54034" y="695119"/>
                </a:lnTo>
                <a:lnTo>
                  <a:pt x="77673" y="735346"/>
                </a:lnTo>
                <a:lnTo>
                  <a:pt x="105002" y="772882"/>
                </a:lnTo>
                <a:lnTo>
                  <a:pt x="135767" y="807487"/>
                </a:lnTo>
                <a:lnTo>
                  <a:pt x="169709" y="838924"/>
                </a:lnTo>
                <a:lnTo>
                  <a:pt x="206572" y="866953"/>
                </a:lnTo>
                <a:lnTo>
                  <a:pt x="246100" y="891336"/>
                </a:lnTo>
                <a:lnTo>
                  <a:pt x="288036" y="911835"/>
                </a:lnTo>
                <a:lnTo>
                  <a:pt x="332123" y="928211"/>
                </a:lnTo>
                <a:lnTo>
                  <a:pt x="378105" y="940225"/>
                </a:lnTo>
                <a:lnTo>
                  <a:pt x="425724" y="947638"/>
                </a:lnTo>
                <a:lnTo>
                  <a:pt x="474726" y="950214"/>
                </a:lnTo>
                <a:lnTo>
                  <a:pt x="487680" y="950169"/>
                </a:lnTo>
                <a:lnTo>
                  <a:pt x="547710" y="944576"/>
                </a:lnTo>
                <a:lnTo>
                  <a:pt x="594040" y="935067"/>
                </a:lnTo>
                <a:lnTo>
                  <a:pt x="638623" y="921165"/>
                </a:lnTo>
                <a:lnTo>
                  <a:pt x="681215" y="903110"/>
                </a:lnTo>
                <a:lnTo>
                  <a:pt x="721577" y="881142"/>
                </a:lnTo>
                <a:lnTo>
                  <a:pt x="759467" y="855502"/>
                </a:lnTo>
                <a:lnTo>
                  <a:pt x="794643" y="826430"/>
                </a:lnTo>
                <a:lnTo>
                  <a:pt x="826866" y="794166"/>
                </a:lnTo>
                <a:lnTo>
                  <a:pt x="855893" y="758949"/>
                </a:lnTo>
                <a:lnTo>
                  <a:pt x="881484" y="721021"/>
                </a:lnTo>
                <a:lnTo>
                  <a:pt x="903397" y="680621"/>
                </a:lnTo>
                <a:lnTo>
                  <a:pt x="921392" y="637990"/>
                </a:lnTo>
                <a:lnTo>
                  <a:pt x="922020" y="63596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51"/>
          <p:cNvSpPr txBox="1"/>
          <p:nvPr/>
        </p:nvSpPr>
        <p:spPr>
          <a:xfrm>
            <a:off x="9001759" y="4795011"/>
            <a:ext cx="480059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71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2"/>
          <p:cNvSpPr txBox="1"/>
          <p:nvPr>
            <p:ph type="title"/>
          </p:nvPr>
        </p:nvSpPr>
        <p:spPr>
          <a:xfrm>
            <a:off x="484886" y="635254"/>
            <a:ext cx="9086850" cy="782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BST: Successor/Predecessor Analysis</a:t>
            </a:r>
            <a:endParaRPr/>
          </a:p>
        </p:txBody>
      </p:sp>
      <p:sp>
        <p:nvSpPr>
          <p:cNvPr id="831" name="Google Shape;831;p52"/>
          <p:cNvSpPr txBox="1"/>
          <p:nvPr/>
        </p:nvSpPr>
        <p:spPr>
          <a:xfrm>
            <a:off x="590804" y="1890267"/>
            <a:ext cx="263715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successor(71)</a:t>
            </a:r>
            <a:endParaRPr b="0" i="0" sz="2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2" name="Google Shape;832;p52"/>
          <p:cNvSpPr txBox="1"/>
          <p:nvPr/>
        </p:nvSpPr>
        <p:spPr>
          <a:xfrm>
            <a:off x="590804" y="2301969"/>
            <a:ext cx="2362200" cy="2285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21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 analysis:  </a:t>
            </a:r>
            <a:r>
              <a:rPr b="1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O(h) </a:t>
            </a: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again,  similarly for  predecessor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52"/>
          <p:cNvSpPr/>
          <p:nvPr/>
        </p:nvSpPr>
        <p:spPr>
          <a:xfrm>
            <a:off x="2333244" y="2446782"/>
            <a:ext cx="5264658" cy="4554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52"/>
          <p:cNvSpPr txBox="1"/>
          <p:nvPr/>
        </p:nvSpPr>
        <p:spPr>
          <a:xfrm>
            <a:off x="4663694" y="2601976"/>
            <a:ext cx="480059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52"/>
          <p:cNvSpPr txBox="1"/>
          <p:nvPr/>
        </p:nvSpPr>
        <p:spPr>
          <a:xfrm>
            <a:off x="3436111" y="369163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52"/>
          <p:cNvSpPr txBox="1"/>
          <p:nvPr/>
        </p:nvSpPr>
        <p:spPr>
          <a:xfrm>
            <a:off x="6004814" y="3691635"/>
            <a:ext cx="480059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52"/>
          <p:cNvSpPr txBox="1"/>
          <p:nvPr/>
        </p:nvSpPr>
        <p:spPr>
          <a:xfrm>
            <a:off x="6843014" y="5032755"/>
            <a:ext cx="480059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71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52"/>
          <p:cNvSpPr txBox="1"/>
          <p:nvPr/>
        </p:nvSpPr>
        <p:spPr>
          <a:xfrm>
            <a:off x="4274311" y="503275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52"/>
          <p:cNvSpPr txBox="1"/>
          <p:nvPr/>
        </p:nvSpPr>
        <p:spPr>
          <a:xfrm>
            <a:off x="6423914" y="6206235"/>
            <a:ext cx="480059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52"/>
          <p:cNvSpPr txBox="1"/>
          <p:nvPr/>
        </p:nvSpPr>
        <p:spPr>
          <a:xfrm>
            <a:off x="2681732" y="503275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52"/>
          <p:cNvSpPr txBox="1"/>
          <p:nvPr/>
        </p:nvSpPr>
        <p:spPr>
          <a:xfrm>
            <a:off x="3100832" y="620623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52"/>
          <p:cNvSpPr txBox="1"/>
          <p:nvPr/>
        </p:nvSpPr>
        <p:spPr>
          <a:xfrm>
            <a:off x="7572247" y="5904738"/>
            <a:ext cx="140081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 right child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52"/>
          <p:cNvSpPr txBox="1"/>
          <p:nvPr/>
        </p:nvSpPr>
        <p:spPr>
          <a:xfrm>
            <a:off x="5597905" y="2018652"/>
            <a:ext cx="3144520" cy="1233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32080" lvl="0" marL="144145" marR="5080" rtl="0" algn="r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Keep going up until we make a  ‘right turn’, but here we do  not find such vertex, so there  is no successor for 71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52"/>
          <p:cNvSpPr/>
          <p:nvPr/>
        </p:nvSpPr>
        <p:spPr>
          <a:xfrm>
            <a:off x="61722" y="1431036"/>
            <a:ext cx="5918835" cy="406400"/>
          </a:xfrm>
          <a:custGeom>
            <a:rect b="b" l="l" r="r" t="t"/>
            <a:pathLst>
              <a:path extrusionOk="0" h="406400" w="5918835">
                <a:moveTo>
                  <a:pt x="0" y="0"/>
                </a:moveTo>
                <a:lnTo>
                  <a:pt x="0" y="406146"/>
                </a:lnTo>
                <a:lnTo>
                  <a:pt x="5918454" y="406146"/>
                </a:lnTo>
                <a:lnTo>
                  <a:pt x="59184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52"/>
          <p:cNvSpPr/>
          <p:nvPr/>
        </p:nvSpPr>
        <p:spPr>
          <a:xfrm>
            <a:off x="56388" y="1425702"/>
            <a:ext cx="5929630" cy="417195"/>
          </a:xfrm>
          <a:custGeom>
            <a:rect b="b" l="l" r="r" t="t"/>
            <a:pathLst>
              <a:path extrusionOk="0" h="417194" w="5929630">
                <a:moveTo>
                  <a:pt x="5929122" y="414527"/>
                </a:moveTo>
                <a:lnTo>
                  <a:pt x="5929122" y="2285"/>
                </a:lnTo>
                <a:lnTo>
                  <a:pt x="5926836" y="0"/>
                </a:lnTo>
                <a:lnTo>
                  <a:pt x="2285" y="0"/>
                </a:lnTo>
                <a:lnTo>
                  <a:pt x="0" y="2286"/>
                </a:lnTo>
                <a:lnTo>
                  <a:pt x="0" y="414528"/>
                </a:lnTo>
                <a:lnTo>
                  <a:pt x="2286" y="416814"/>
                </a:lnTo>
                <a:lnTo>
                  <a:pt x="5334" y="416814"/>
                </a:lnTo>
                <a:lnTo>
                  <a:pt x="5334" y="10668"/>
                </a:lnTo>
                <a:lnTo>
                  <a:pt x="10668" y="5334"/>
                </a:lnTo>
                <a:lnTo>
                  <a:pt x="10667" y="10668"/>
                </a:lnTo>
                <a:lnTo>
                  <a:pt x="5918454" y="10667"/>
                </a:lnTo>
                <a:lnTo>
                  <a:pt x="5918454" y="5333"/>
                </a:lnTo>
                <a:lnTo>
                  <a:pt x="5923788" y="10667"/>
                </a:lnTo>
                <a:lnTo>
                  <a:pt x="5923788" y="416813"/>
                </a:lnTo>
                <a:lnTo>
                  <a:pt x="5926836" y="416813"/>
                </a:lnTo>
                <a:lnTo>
                  <a:pt x="5929122" y="414527"/>
                </a:lnTo>
                <a:close/>
              </a:path>
              <a:path extrusionOk="0" h="417194" w="5929630">
                <a:moveTo>
                  <a:pt x="10667" y="10668"/>
                </a:moveTo>
                <a:lnTo>
                  <a:pt x="10668" y="5334"/>
                </a:lnTo>
                <a:lnTo>
                  <a:pt x="5334" y="10668"/>
                </a:lnTo>
                <a:lnTo>
                  <a:pt x="10667" y="10668"/>
                </a:lnTo>
                <a:close/>
              </a:path>
              <a:path extrusionOk="0" h="417194" w="5929630">
                <a:moveTo>
                  <a:pt x="10667" y="406146"/>
                </a:moveTo>
                <a:lnTo>
                  <a:pt x="10667" y="10668"/>
                </a:lnTo>
                <a:lnTo>
                  <a:pt x="5334" y="10668"/>
                </a:lnTo>
                <a:lnTo>
                  <a:pt x="5334" y="406146"/>
                </a:lnTo>
                <a:lnTo>
                  <a:pt x="10667" y="406146"/>
                </a:lnTo>
                <a:close/>
              </a:path>
              <a:path extrusionOk="0" h="417194" w="5929630">
                <a:moveTo>
                  <a:pt x="5923788" y="406145"/>
                </a:moveTo>
                <a:lnTo>
                  <a:pt x="5334" y="406146"/>
                </a:lnTo>
                <a:lnTo>
                  <a:pt x="10668" y="411480"/>
                </a:lnTo>
                <a:lnTo>
                  <a:pt x="10667" y="416814"/>
                </a:lnTo>
                <a:lnTo>
                  <a:pt x="5918454" y="416813"/>
                </a:lnTo>
                <a:lnTo>
                  <a:pt x="5918454" y="411479"/>
                </a:lnTo>
                <a:lnTo>
                  <a:pt x="5923788" y="406145"/>
                </a:lnTo>
                <a:close/>
              </a:path>
              <a:path extrusionOk="0" h="417194" w="5929630">
                <a:moveTo>
                  <a:pt x="10667" y="416814"/>
                </a:moveTo>
                <a:lnTo>
                  <a:pt x="10668" y="411480"/>
                </a:lnTo>
                <a:lnTo>
                  <a:pt x="5334" y="406146"/>
                </a:lnTo>
                <a:lnTo>
                  <a:pt x="5334" y="416814"/>
                </a:lnTo>
                <a:lnTo>
                  <a:pt x="10667" y="416814"/>
                </a:lnTo>
                <a:close/>
              </a:path>
              <a:path extrusionOk="0" h="417194" w="5929630">
                <a:moveTo>
                  <a:pt x="5923788" y="10667"/>
                </a:moveTo>
                <a:lnTo>
                  <a:pt x="5918454" y="5333"/>
                </a:lnTo>
                <a:lnTo>
                  <a:pt x="5918454" y="10667"/>
                </a:lnTo>
                <a:lnTo>
                  <a:pt x="5923788" y="10667"/>
                </a:lnTo>
                <a:close/>
              </a:path>
              <a:path extrusionOk="0" h="417194" w="5929630">
                <a:moveTo>
                  <a:pt x="5923788" y="406145"/>
                </a:moveTo>
                <a:lnTo>
                  <a:pt x="5923788" y="10667"/>
                </a:lnTo>
                <a:lnTo>
                  <a:pt x="5918454" y="10667"/>
                </a:lnTo>
                <a:lnTo>
                  <a:pt x="5918454" y="406145"/>
                </a:lnTo>
                <a:lnTo>
                  <a:pt x="5923788" y="406145"/>
                </a:lnTo>
                <a:close/>
              </a:path>
              <a:path extrusionOk="0" h="417194" w="5929630">
                <a:moveTo>
                  <a:pt x="5923788" y="416813"/>
                </a:moveTo>
                <a:lnTo>
                  <a:pt x="5923788" y="406145"/>
                </a:lnTo>
                <a:lnTo>
                  <a:pt x="5918454" y="411479"/>
                </a:lnTo>
                <a:lnTo>
                  <a:pt x="5918454" y="416813"/>
                </a:lnTo>
                <a:lnTo>
                  <a:pt x="5923788" y="4168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52"/>
          <p:cNvSpPr txBox="1"/>
          <p:nvPr/>
        </p:nvSpPr>
        <p:spPr>
          <a:xfrm>
            <a:off x="148844" y="1469135"/>
            <a:ext cx="5735320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Assumption, we already done an O(h) search(71) before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3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5275">
            <a:spAutoFit/>
          </a:bodyPr>
          <a:lstStyle/>
          <a:p>
            <a:pPr indent="0" lvl="0" marL="67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BST: Inorder Traversal Analysis</a:t>
            </a:r>
            <a:endParaRPr/>
          </a:p>
        </p:txBody>
      </p:sp>
      <p:sp>
        <p:nvSpPr>
          <p:cNvPr id="852" name="Google Shape;852;p53"/>
          <p:cNvSpPr txBox="1"/>
          <p:nvPr/>
        </p:nvSpPr>
        <p:spPr>
          <a:xfrm>
            <a:off x="590804" y="1903984"/>
            <a:ext cx="8578850" cy="4682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 </a:t>
            </a:r>
            <a:r>
              <a:rPr b="0" i="1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technique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0" i="0" sz="3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this question: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5080" rtl="0" algn="l">
              <a:lnSpc>
                <a:spcPct val="101499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times a vertex is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touched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inorder traversal  from the start until the end?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4"/>
              </a:spcBef>
              <a:spcAft>
                <a:spcPts val="0"/>
              </a:spcAft>
              <a:buClr>
                <a:schemeClr val="dk1"/>
              </a:buClr>
              <a:buSzPts val="3850"/>
              <a:buFont typeface="Arial"/>
              <a:buNone/>
            </a:pPr>
            <a:r>
              <a:t/>
            </a:r>
            <a:endParaRPr b="0" i="0" sz="3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778510" rtl="0" algn="l">
              <a:lnSpc>
                <a:spcPct val="1012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times: from parent and from left + right children 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(even if one or both of them is/are empty/NULL)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O(3n) = O(n)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4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5275">
            <a:spAutoFit/>
          </a:bodyPr>
          <a:lstStyle/>
          <a:p>
            <a:pPr indent="0" lvl="0" marL="12896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BST: Select/Rank Analysis</a:t>
            </a:r>
            <a:endParaRPr/>
          </a:p>
        </p:txBody>
      </p:sp>
      <p:sp>
        <p:nvSpPr>
          <p:cNvPr id="858" name="Google Shape;858;p54"/>
          <p:cNvSpPr txBox="1"/>
          <p:nvPr/>
        </p:nvSpPr>
        <p:spPr>
          <a:xfrm>
            <a:off x="590804" y="1903984"/>
            <a:ext cx="8844915" cy="162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not explored the operations in detail yet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be discussed in more details in the next lecture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5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5275">
            <a:spAutoFit/>
          </a:bodyPr>
          <a:lstStyle/>
          <a:p>
            <a:pPr indent="0" lvl="0" marL="165671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BST: Insertion Analysis</a:t>
            </a:r>
            <a:endParaRPr/>
          </a:p>
        </p:txBody>
      </p:sp>
      <p:sp>
        <p:nvSpPr>
          <p:cNvPr id="864" name="Google Shape;864;p55"/>
          <p:cNvSpPr txBox="1"/>
          <p:nvPr/>
        </p:nvSpPr>
        <p:spPr>
          <a:xfrm>
            <a:off x="590804" y="1890267"/>
            <a:ext cx="2034539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insert(50)</a:t>
            </a:r>
            <a:endParaRPr b="0" i="0" sz="2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5" name="Google Shape;865;p55"/>
          <p:cNvSpPr txBox="1"/>
          <p:nvPr/>
        </p:nvSpPr>
        <p:spPr>
          <a:xfrm>
            <a:off x="590804" y="2301969"/>
            <a:ext cx="2745740" cy="172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21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 analysis: 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</a:t>
            </a: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runs  in </a:t>
            </a:r>
            <a:r>
              <a:rPr b="1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O(h)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55"/>
          <p:cNvSpPr/>
          <p:nvPr/>
        </p:nvSpPr>
        <p:spPr>
          <a:xfrm>
            <a:off x="3087623" y="1812798"/>
            <a:ext cx="4470654" cy="518845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55"/>
          <p:cNvSpPr txBox="1"/>
          <p:nvPr/>
        </p:nvSpPr>
        <p:spPr>
          <a:xfrm>
            <a:off x="4663694" y="2601976"/>
            <a:ext cx="480059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55"/>
          <p:cNvSpPr txBox="1"/>
          <p:nvPr/>
        </p:nvSpPr>
        <p:spPr>
          <a:xfrm>
            <a:off x="3436111" y="3691635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55"/>
          <p:cNvSpPr txBox="1"/>
          <p:nvPr/>
        </p:nvSpPr>
        <p:spPr>
          <a:xfrm>
            <a:off x="6004814" y="3691635"/>
            <a:ext cx="480059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55"/>
          <p:cNvSpPr txBox="1"/>
          <p:nvPr/>
        </p:nvSpPr>
        <p:spPr>
          <a:xfrm>
            <a:off x="5275579" y="1855978"/>
            <a:ext cx="2600960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15 &lt; 50, go right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55"/>
          <p:cNvSpPr txBox="1"/>
          <p:nvPr/>
        </p:nvSpPr>
        <p:spPr>
          <a:xfrm>
            <a:off x="6701281" y="2806953"/>
            <a:ext cx="2600960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23 &lt; 50, go right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55"/>
          <p:cNvSpPr txBox="1"/>
          <p:nvPr/>
        </p:nvSpPr>
        <p:spPr>
          <a:xfrm>
            <a:off x="7572209" y="3915664"/>
            <a:ext cx="1291590" cy="96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71 &gt; 50,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55"/>
          <p:cNvSpPr txBox="1"/>
          <p:nvPr/>
        </p:nvSpPr>
        <p:spPr>
          <a:xfrm>
            <a:off x="4087596" y="5032755"/>
            <a:ext cx="3235325" cy="2211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71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7"/>
              </a:spcBef>
              <a:spcAft>
                <a:spcPts val="0"/>
              </a:spcAft>
              <a:buClr>
                <a:srgbClr val="000000"/>
              </a:buClr>
              <a:buSzPts val="4350"/>
              <a:buFont typeface="Arial"/>
              <a:buNone/>
            </a:pPr>
            <a:r>
              <a:t/>
            </a:r>
            <a:endParaRPr b="0" i="0" sz="43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241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Insert 50 here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55"/>
          <p:cNvSpPr/>
          <p:nvPr/>
        </p:nvSpPr>
        <p:spPr>
          <a:xfrm>
            <a:off x="9148571" y="2376677"/>
            <a:ext cx="559435" cy="4683760"/>
          </a:xfrm>
          <a:custGeom>
            <a:rect b="b" l="l" r="r" t="t"/>
            <a:pathLst>
              <a:path extrusionOk="0" h="4683759" w="559434">
                <a:moveTo>
                  <a:pt x="283463" y="2310690"/>
                </a:moveTo>
                <a:lnTo>
                  <a:pt x="283464" y="2298192"/>
                </a:lnTo>
                <a:lnTo>
                  <a:pt x="281940" y="2295906"/>
                </a:lnTo>
                <a:lnTo>
                  <a:pt x="281940" y="47243"/>
                </a:lnTo>
                <a:lnTo>
                  <a:pt x="281178" y="46481"/>
                </a:lnTo>
                <a:lnTo>
                  <a:pt x="280416" y="44195"/>
                </a:lnTo>
                <a:lnTo>
                  <a:pt x="280416" y="43433"/>
                </a:lnTo>
                <a:lnTo>
                  <a:pt x="279654" y="43433"/>
                </a:lnTo>
                <a:lnTo>
                  <a:pt x="278130" y="41147"/>
                </a:lnTo>
                <a:lnTo>
                  <a:pt x="278130" y="40385"/>
                </a:lnTo>
                <a:lnTo>
                  <a:pt x="277368" y="40385"/>
                </a:lnTo>
                <a:lnTo>
                  <a:pt x="239396" y="22421"/>
                </a:lnTo>
                <a:lnTo>
                  <a:pt x="205740" y="15239"/>
                </a:lnTo>
                <a:lnTo>
                  <a:pt x="196596" y="12953"/>
                </a:lnTo>
                <a:lnTo>
                  <a:pt x="154174" y="7505"/>
                </a:lnTo>
                <a:lnTo>
                  <a:pt x="88327" y="1914"/>
                </a:ln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55626" y="11429"/>
                </a:lnTo>
                <a:lnTo>
                  <a:pt x="87862" y="12539"/>
                </a:lnTo>
                <a:lnTo>
                  <a:pt x="153164" y="17902"/>
                </a:lnTo>
                <a:lnTo>
                  <a:pt x="195072" y="23621"/>
                </a:lnTo>
                <a:lnTo>
                  <a:pt x="235981" y="32270"/>
                </a:lnTo>
                <a:lnTo>
                  <a:pt x="270510" y="48005"/>
                </a:lnTo>
                <a:lnTo>
                  <a:pt x="270510" y="48387"/>
                </a:lnTo>
                <a:lnTo>
                  <a:pt x="271272" y="49529"/>
                </a:lnTo>
                <a:lnTo>
                  <a:pt x="271272" y="48767"/>
                </a:lnTo>
                <a:lnTo>
                  <a:pt x="272034" y="51053"/>
                </a:lnTo>
                <a:lnTo>
                  <a:pt x="272034" y="2298954"/>
                </a:lnTo>
                <a:lnTo>
                  <a:pt x="272796" y="2299716"/>
                </a:lnTo>
                <a:lnTo>
                  <a:pt x="273558" y="2302002"/>
                </a:lnTo>
                <a:lnTo>
                  <a:pt x="273558" y="2302764"/>
                </a:lnTo>
                <a:lnTo>
                  <a:pt x="274320" y="2302764"/>
                </a:lnTo>
                <a:lnTo>
                  <a:pt x="274320" y="2303526"/>
                </a:lnTo>
                <a:lnTo>
                  <a:pt x="275844" y="2305812"/>
                </a:lnTo>
                <a:lnTo>
                  <a:pt x="276606" y="2305812"/>
                </a:lnTo>
                <a:lnTo>
                  <a:pt x="276606" y="2306574"/>
                </a:lnTo>
                <a:lnTo>
                  <a:pt x="278892" y="2308860"/>
                </a:lnTo>
                <a:lnTo>
                  <a:pt x="283463" y="2310690"/>
                </a:lnTo>
                <a:close/>
              </a:path>
              <a:path extrusionOk="0" h="4683759" w="559434">
                <a:moveTo>
                  <a:pt x="270510" y="4645916"/>
                </a:moveTo>
                <a:lnTo>
                  <a:pt x="270510" y="4635246"/>
                </a:lnTo>
                <a:lnTo>
                  <a:pt x="268224" y="4637532"/>
                </a:lnTo>
                <a:lnTo>
                  <a:pt x="228235" y="4652800"/>
                </a:lnTo>
                <a:lnTo>
                  <a:pt x="177638" y="4662591"/>
                </a:lnTo>
                <a:lnTo>
                  <a:pt x="123031" y="4668254"/>
                </a:lnTo>
                <a:lnTo>
                  <a:pt x="71017" y="4671135"/>
                </a:lnTo>
                <a:lnTo>
                  <a:pt x="28194" y="4672584"/>
                </a:lnTo>
                <a:lnTo>
                  <a:pt x="0" y="4673346"/>
                </a:lnTo>
                <a:lnTo>
                  <a:pt x="0" y="4683252"/>
                </a:lnTo>
                <a:lnTo>
                  <a:pt x="28194" y="4683252"/>
                </a:lnTo>
                <a:lnTo>
                  <a:pt x="68059" y="4681996"/>
                </a:lnTo>
                <a:lnTo>
                  <a:pt x="125454" y="4678451"/>
                </a:lnTo>
                <a:lnTo>
                  <a:pt x="187910" y="4671419"/>
                </a:lnTo>
                <a:lnTo>
                  <a:pt x="242958" y="4659703"/>
                </a:lnTo>
                <a:lnTo>
                  <a:pt x="270510" y="4645916"/>
                </a:lnTo>
                <a:close/>
              </a:path>
              <a:path extrusionOk="0" h="4683759" w="559434">
                <a:moveTo>
                  <a:pt x="270510" y="48387"/>
                </a:moveTo>
                <a:lnTo>
                  <a:pt x="270510" y="48005"/>
                </a:lnTo>
                <a:lnTo>
                  <a:pt x="269748" y="47243"/>
                </a:lnTo>
                <a:lnTo>
                  <a:pt x="270510" y="48387"/>
                </a:lnTo>
                <a:close/>
              </a:path>
              <a:path extrusionOk="0" h="4683759" w="559434">
                <a:moveTo>
                  <a:pt x="525780" y="2346960"/>
                </a:moveTo>
                <a:lnTo>
                  <a:pt x="481138" y="2344873"/>
                </a:lnTo>
                <a:lnTo>
                  <a:pt x="427719" y="2341710"/>
                </a:lnTo>
                <a:lnTo>
                  <a:pt x="426706" y="2341603"/>
                </a:lnTo>
                <a:lnTo>
                  <a:pt x="400101" y="2344097"/>
                </a:lnTo>
                <a:lnTo>
                  <a:pt x="357378" y="2350008"/>
                </a:lnTo>
                <a:lnTo>
                  <a:pt x="315006" y="2358956"/>
                </a:lnTo>
                <a:lnTo>
                  <a:pt x="279654" y="2374392"/>
                </a:lnTo>
                <a:lnTo>
                  <a:pt x="276606" y="2376678"/>
                </a:lnTo>
                <a:lnTo>
                  <a:pt x="276606" y="2377440"/>
                </a:lnTo>
                <a:lnTo>
                  <a:pt x="275844" y="2377440"/>
                </a:lnTo>
                <a:lnTo>
                  <a:pt x="274320" y="2379726"/>
                </a:lnTo>
                <a:lnTo>
                  <a:pt x="274320" y="2380488"/>
                </a:lnTo>
                <a:lnTo>
                  <a:pt x="273558" y="2380488"/>
                </a:lnTo>
                <a:lnTo>
                  <a:pt x="272796" y="2383536"/>
                </a:lnTo>
                <a:lnTo>
                  <a:pt x="272034" y="2384298"/>
                </a:lnTo>
                <a:lnTo>
                  <a:pt x="272034" y="4632198"/>
                </a:lnTo>
                <a:lnTo>
                  <a:pt x="271272" y="4634484"/>
                </a:lnTo>
                <a:lnTo>
                  <a:pt x="271272" y="4633722"/>
                </a:lnTo>
                <a:lnTo>
                  <a:pt x="269748" y="4636008"/>
                </a:lnTo>
                <a:lnTo>
                  <a:pt x="270510" y="4635246"/>
                </a:lnTo>
                <a:lnTo>
                  <a:pt x="270510" y="4645916"/>
                </a:lnTo>
                <a:lnTo>
                  <a:pt x="278130" y="4642104"/>
                </a:lnTo>
                <a:lnTo>
                  <a:pt x="279654" y="4639818"/>
                </a:lnTo>
                <a:lnTo>
                  <a:pt x="280416" y="4639818"/>
                </a:lnTo>
                <a:lnTo>
                  <a:pt x="280416" y="4639056"/>
                </a:lnTo>
                <a:lnTo>
                  <a:pt x="281178" y="4636770"/>
                </a:lnTo>
                <a:lnTo>
                  <a:pt x="281940" y="4636008"/>
                </a:lnTo>
                <a:lnTo>
                  <a:pt x="281940" y="2387346"/>
                </a:lnTo>
                <a:lnTo>
                  <a:pt x="282702" y="2385822"/>
                </a:lnTo>
                <a:lnTo>
                  <a:pt x="282702" y="2386203"/>
                </a:lnTo>
                <a:lnTo>
                  <a:pt x="283464" y="2385060"/>
                </a:lnTo>
                <a:lnTo>
                  <a:pt x="284226" y="2383536"/>
                </a:lnTo>
                <a:lnTo>
                  <a:pt x="284226" y="2384298"/>
                </a:lnTo>
                <a:lnTo>
                  <a:pt x="285750" y="2382774"/>
                </a:lnTo>
                <a:lnTo>
                  <a:pt x="334480" y="2364984"/>
                </a:lnTo>
                <a:lnTo>
                  <a:pt x="401017" y="2354615"/>
                </a:lnTo>
                <a:lnTo>
                  <a:pt x="465866" y="2349586"/>
                </a:lnTo>
                <a:lnTo>
                  <a:pt x="498348" y="2347722"/>
                </a:lnTo>
                <a:lnTo>
                  <a:pt x="525780" y="2346960"/>
                </a:lnTo>
                <a:close/>
              </a:path>
              <a:path extrusionOk="0" h="4683759" w="559434">
                <a:moveTo>
                  <a:pt x="272034" y="51815"/>
                </a:moveTo>
                <a:lnTo>
                  <a:pt x="272034" y="51053"/>
                </a:lnTo>
                <a:lnTo>
                  <a:pt x="271272" y="49529"/>
                </a:lnTo>
                <a:lnTo>
                  <a:pt x="272034" y="51815"/>
                </a:lnTo>
                <a:close/>
              </a:path>
              <a:path extrusionOk="0" h="4683759" w="559434">
                <a:moveTo>
                  <a:pt x="272034" y="4632198"/>
                </a:moveTo>
                <a:lnTo>
                  <a:pt x="272034" y="4631436"/>
                </a:lnTo>
                <a:lnTo>
                  <a:pt x="271272" y="4633722"/>
                </a:lnTo>
                <a:lnTo>
                  <a:pt x="272034" y="4632198"/>
                </a:lnTo>
                <a:close/>
              </a:path>
              <a:path extrusionOk="0" h="4683759" w="559434">
                <a:moveTo>
                  <a:pt x="282702" y="2295144"/>
                </a:moveTo>
                <a:lnTo>
                  <a:pt x="282702" y="50291"/>
                </a:lnTo>
                <a:lnTo>
                  <a:pt x="281940" y="50291"/>
                </a:lnTo>
                <a:lnTo>
                  <a:pt x="281940" y="2294382"/>
                </a:lnTo>
                <a:lnTo>
                  <a:pt x="282702" y="2295144"/>
                </a:lnTo>
                <a:close/>
              </a:path>
              <a:path extrusionOk="0" h="4683759" w="559434">
                <a:moveTo>
                  <a:pt x="282702" y="2296668"/>
                </a:moveTo>
                <a:lnTo>
                  <a:pt x="281940" y="2294382"/>
                </a:lnTo>
                <a:lnTo>
                  <a:pt x="281940" y="2295906"/>
                </a:lnTo>
                <a:lnTo>
                  <a:pt x="282702" y="2296668"/>
                </a:lnTo>
                <a:close/>
              </a:path>
              <a:path extrusionOk="0" h="4683759" w="559434">
                <a:moveTo>
                  <a:pt x="282702" y="2385822"/>
                </a:moveTo>
                <a:lnTo>
                  <a:pt x="281940" y="2387346"/>
                </a:lnTo>
                <a:lnTo>
                  <a:pt x="282549" y="2386431"/>
                </a:lnTo>
                <a:lnTo>
                  <a:pt x="282702" y="2385822"/>
                </a:lnTo>
                <a:close/>
              </a:path>
              <a:path extrusionOk="0" h="4683759" w="559434">
                <a:moveTo>
                  <a:pt x="282549" y="2386431"/>
                </a:moveTo>
                <a:lnTo>
                  <a:pt x="281940" y="2387346"/>
                </a:lnTo>
                <a:lnTo>
                  <a:pt x="281940" y="2388870"/>
                </a:lnTo>
                <a:lnTo>
                  <a:pt x="282549" y="2386431"/>
                </a:lnTo>
                <a:close/>
              </a:path>
              <a:path extrusionOk="0" h="4683759" w="559434">
                <a:moveTo>
                  <a:pt x="282702" y="4632960"/>
                </a:moveTo>
                <a:lnTo>
                  <a:pt x="281940" y="2388870"/>
                </a:lnTo>
                <a:lnTo>
                  <a:pt x="281940" y="4632960"/>
                </a:lnTo>
                <a:lnTo>
                  <a:pt x="282702" y="4632960"/>
                </a:lnTo>
                <a:close/>
              </a:path>
              <a:path extrusionOk="0" h="4683759" w="559434">
                <a:moveTo>
                  <a:pt x="282702" y="2386203"/>
                </a:moveTo>
                <a:lnTo>
                  <a:pt x="282702" y="2385822"/>
                </a:lnTo>
                <a:lnTo>
                  <a:pt x="282549" y="2386431"/>
                </a:lnTo>
                <a:lnTo>
                  <a:pt x="282702" y="2386203"/>
                </a:lnTo>
                <a:close/>
              </a:path>
              <a:path extrusionOk="0" h="4683759" w="559434">
                <a:moveTo>
                  <a:pt x="525780" y="2336292"/>
                </a:moveTo>
                <a:lnTo>
                  <a:pt x="463098" y="2333545"/>
                </a:lnTo>
                <a:lnTo>
                  <a:pt x="393858" y="2327746"/>
                </a:lnTo>
                <a:lnTo>
                  <a:pt x="349758" y="2321052"/>
                </a:lnTo>
                <a:lnTo>
                  <a:pt x="297206" y="2307038"/>
                </a:lnTo>
                <a:lnTo>
                  <a:pt x="282702" y="2296668"/>
                </a:lnTo>
                <a:lnTo>
                  <a:pt x="283464" y="2298192"/>
                </a:lnTo>
                <a:lnTo>
                  <a:pt x="283463" y="2310690"/>
                </a:lnTo>
                <a:lnTo>
                  <a:pt x="320186" y="2325393"/>
                </a:lnTo>
                <a:lnTo>
                  <a:pt x="371932" y="2335780"/>
                </a:lnTo>
                <a:lnTo>
                  <a:pt x="426706" y="2341603"/>
                </a:lnTo>
                <a:lnTo>
                  <a:pt x="432658" y="2341044"/>
                </a:lnTo>
                <a:lnTo>
                  <a:pt x="465866" y="2338823"/>
                </a:lnTo>
                <a:lnTo>
                  <a:pt x="498348" y="2337054"/>
                </a:lnTo>
                <a:lnTo>
                  <a:pt x="525780" y="2336292"/>
                </a:lnTo>
                <a:close/>
              </a:path>
              <a:path extrusionOk="0" h="4683759" w="559434">
                <a:moveTo>
                  <a:pt x="559308" y="2344674"/>
                </a:moveTo>
                <a:lnTo>
                  <a:pt x="559308" y="2338578"/>
                </a:lnTo>
                <a:lnTo>
                  <a:pt x="557022" y="2336292"/>
                </a:lnTo>
                <a:lnTo>
                  <a:pt x="525780" y="2336292"/>
                </a:lnTo>
                <a:lnTo>
                  <a:pt x="498348" y="2337054"/>
                </a:lnTo>
                <a:lnTo>
                  <a:pt x="465294" y="2338854"/>
                </a:lnTo>
                <a:lnTo>
                  <a:pt x="432658" y="2341044"/>
                </a:lnTo>
                <a:lnTo>
                  <a:pt x="426706" y="2341603"/>
                </a:lnTo>
                <a:lnTo>
                  <a:pt x="427719" y="2341710"/>
                </a:lnTo>
                <a:lnTo>
                  <a:pt x="481138" y="2344873"/>
                </a:lnTo>
                <a:lnTo>
                  <a:pt x="525780" y="2346960"/>
                </a:lnTo>
                <a:lnTo>
                  <a:pt x="557022" y="2346960"/>
                </a:lnTo>
                <a:lnTo>
                  <a:pt x="559308" y="2344674"/>
                </a:lnTo>
                <a:close/>
              </a:path>
            </a:pathLst>
          </a:custGeom>
          <a:solidFill>
            <a:srgbClr val="4A7E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55"/>
          <p:cNvSpPr txBox="1"/>
          <p:nvPr/>
        </p:nvSpPr>
        <p:spPr>
          <a:xfrm>
            <a:off x="9801097" y="4547616"/>
            <a:ext cx="15811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56"/>
          <p:cNvSpPr txBox="1"/>
          <p:nvPr>
            <p:ph type="title"/>
          </p:nvPr>
        </p:nvSpPr>
        <p:spPr>
          <a:xfrm>
            <a:off x="477266" y="408658"/>
            <a:ext cx="8944610" cy="1207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92200" lvl="0" marL="1104265" marR="5080" rtl="0" algn="l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950">
                <a:latin typeface="Calibri"/>
                <a:ea typeface="Calibri"/>
                <a:cs typeface="Calibri"/>
                <a:sym typeface="Calibri"/>
              </a:rPr>
              <a:t>Why successor of x can be used for deletion  of a BST vertex x with 2 children?</a:t>
            </a:r>
            <a:endParaRPr sz="39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56"/>
          <p:cNvSpPr txBox="1"/>
          <p:nvPr/>
        </p:nvSpPr>
        <p:spPr>
          <a:xfrm>
            <a:off x="590770" y="1903984"/>
            <a:ext cx="8830310" cy="436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Claim: Successor of </a:t>
            </a:r>
            <a:r>
              <a:rPr b="1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at most 1 child!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delete and will not violate BST property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3350"/>
              <a:buFont typeface="Arial"/>
              <a:buNone/>
            </a:pPr>
            <a:r>
              <a:t/>
            </a:r>
            <a:endParaRPr b="0" i="0" sz="33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Proof: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Vertex </a:t>
            </a:r>
            <a:r>
              <a:rPr b="1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two children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vertex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right child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Successor of </a:t>
            </a:r>
            <a:r>
              <a:rPr b="1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then be the minimum of the right subtree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minimum element of a BST has no left child!!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8989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successor of </a:t>
            </a:r>
            <a:r>
              <a:rPr b="1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at most 1 child! </a:t>
            </a:r>
            <a:r>
              <a:rPr b="0" i="0" lang="en-US" sz="26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 b="0" i="0" sz="2600" u="none" cap="none" strike="noStrik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57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5275">
            <a:spAutoFit/>
          </a:bodyPr>
          <a:lstStyle/>
          <a:p>
            <a:pPr indent="0" lvl="0" marL="17862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BST: Deletion Analysis</a:t>
            </a:r>
            <a:endParaRPr/>
          </a:p>
        </p:txBody>
      </p:sp>
      <p:sp>
        <p:nvSpPr>
          <p:cNvPr id="887" name="Google Shape;887;p57"/>
          <p:cNvSpPr txBox="1"/>
          <p:nvPr>
            <p:ph idx="1" type="body"/>
          </p:nvPr>
        </p:nvSpPr>
        <p:spPr>
          <a:xfrm>
            <a:off x="523493" y="1895449"/>
            <a:ext cx="9011412" cy="522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00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50"/>
              <a:t>Delete a BST vertex </a:t>
            </a:r>
            <a:r>
              <a:rPr b="1" lang="en-US" sz="305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3050"/>
              <a:t>, find </a:t>
            </a:r>
            <a:r>
              <a:rPr b="1" lang="en-US" sz="3050"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 sz="3050"/>
              <a:t>in O(</a:t>
            </a:r>
            <a:r>
              <a:rPr b="1" lang="en-US" sz="305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3050"/>
              <a:t>), then three cases:</a:t>
            </a:r>
            <a:endParaRPr sz="3050"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4572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/>
              <a:t>Vertex </a:t>
            </a:r>
            <a:r>
              <a:rPr b="1" lang="en-US" sz="2650"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 sz="2650"/>
              <a:t>has no children:</a:t>
            </a:r>
            <a:endParaRPr sz="265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97255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Just remove the corresponding BST vertex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O(1)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45720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/>
              <a:t>Vertex </a:t>
            </a:r>
            <a:r>
              <a:rPr b="1" lang="en-US" sz="2650"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 sz="2650"/>
              <a:t>has 1 child (either left or right):</a:t>
            </a:r>
            <a:endParaRPr sz="265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97255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Connect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.left (or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.right) to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.parent and vice versa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O(1)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97255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Then remove v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O(1)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4572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/>
              <a:t>Vertex </a:t>
            </a:r>
            <a:r>
              <a:rPr b="1" lang="en-US" sz="2650"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 sz="2650"/>
              <a:t>has 2 children:</a:t>
            </a:r>
            <a:endParaRPr sz="265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97255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= successor(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O(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97255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Replace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.key with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.key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O(1)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14325" lvl="1" marL="897255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Then delete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.right (otherwise we have duplicate)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O(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8001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SzPts val="1400"/>
              <a:buNone/>
            </a:pPr>
            <a:r>
              <a:rPr lang="en-US" sz="3050"/>
              <a:t>Running time: O(</a:t>
            </a:r>
            <a:r>
              <a:rPr b="1" lang="en-US" sz="305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3050"/>
              <a:t>)</a:t>
            </a:r>
            <a:endParaRPr sz="30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502920" y="1209040"/>
            <a:ext cx="9052560" cy="621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982" lvl="0" marL="3771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45"/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8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696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Now, after we learn BST…</a:t>
            </a:r>
            <a:endParaRPr/>
          </a:p>
        </p:txBody>
      </p:sp>
      <p:graphicFrame>
        <p:nvGraphicFramePr>
          <p:cNvPr id="893" name="Google Shape;893;p58"/>
          <p:cNvGraphicFramePr/>
          <p:nvPr/>
        </p:nvGraphicFramePr>
        <p:xfrm>
          <a:off x="-6985" y="1290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{4502D73F-FC3D-4DAB-94A0-8446D3B8FBCC}</a:tableStyleId>
              </a:tblPr>
              <a:tblGrid>
                <a:gridCol w="730000"/>
                <a:gridCol w="2952750"/>
                <a:gridCol w="2125225"/>
                <a:gridCol w="2125225"/>
                <a:gridCol w="2125225"/>
              </a:tblGrid>
              <a:tr h="103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-314325" lvl="0" marL="616585" marR="292735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Unsorted  Array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-97154" lvl="0" marL="616585" marR="512444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Sorted  Array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BST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Search(age)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O(h)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19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Insert(age)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O(1)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O(h)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FindOldest()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O(1)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O(h)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ListSortedAges()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 log 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NextOlder(age)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O(h)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Remove(age)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O(h)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GetMedian()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 log 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O(1)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O(h)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56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Rank(age)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 log 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lang="en-US" sz="3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50"/>
                        <a:buFont typeface="Arial"/>
                        <a:buNone/>
                      </a:pPr>
                      <a:r>
                        <a:rPr b="1" lang="en-US" sz="305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sz="3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3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894" name="Google Shape;894;p58"/>
          <p:cNvSpPr txBox="1"/>
          <p:nvPr/>
        </p:nvSpPr>
        <p:spPr>
          <a:xfrm>
            <a:off x="1318564" y="7134390"/>
            <a:ext cx="742124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all now depends on </a:t>
            </a:r>
            <a:r>
              <a:rPr b="1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‘h’</a:t>
            </a: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</a:t>
            </a:r>
            <a:r>
              <a:rPr b="0" i="0" lang="en-US" sz="305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30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lecture </a:t>
            </a:r>
            <a:r>
              <a:rPr b="0" i="0" lang="en-US" sz="305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 b="0" i="0" sz="3050" u="none" cap="none" strike="noStrik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9"/>
          <p:cNvSpPr/>
          <p:nvPr/>
        </p:nvSpPr>
        <p:spPr>
          <a:xfrm>
            <a:off x="965453" y="366522"/>
            <a:ext cx="7800594" cy="69402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59"/>
          <p:cNvSpPr txBox="1"/>
          <p:nvPr/>
        </p:nvSpPr>
        <p:spPr>
          <a:xfrm>
            <a:off x="8051545" y="6511797"/>
            <a:ext cx="480059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71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59"/>
          <p:cNvSpPr txBox="1"/>
          <p:nvPr/>
        </p:nvSpPr>
        <p:spPr>
          <a:xfrm>
            <a:off x="3253994" y="2234691"/>
            <a:ext cx="3325495" cy="3131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91235" marR="0" rtl="0" algn="l">
              <a:lnSpc>
                <a:spcPct val="100000"/>
              </a:lnSpc>
              <a:spcBef>
                <a:spcPts val="265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164" marR="0" rtl="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265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59"/>
          <p:cNvSpPr txBox="1"/>
          <p:nvPr/>
        </p:nvSpPr>
        <p:spPr>
          <a:xfrm>
            <a:off x="7050278" y="5640070"/>
            <a:ext cx="480059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59"/>
          <p:cNvSpPr txBox="1"/>
          <p:nvPr/>
        </p:nvSpPr>
        <p:spPr>
          <a:xfrm>
            <a:off x="1313941" y="521716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59"/>
          <p:cNvSpPr txBox="1"/>
          <p:nvPr/>
        </p:nvSpPr>
        <p:spPr>
          <a:xfrm>
            <a:off x="2252726" y="1362964"/>
            <a:ext cx="252095" cy="569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59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1482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Worst case height of a BST</a:t>
            </a:r>
            <a:endParaRPr/>
          </a:p>
          <a:p>
            <a:pPr indent="0" lvl="0" marL="605409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SzPts val="1400"/>
              <a:buNone/>
            </a:pPr>
            <a:r>
              <a:rPr b="0"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 = O(n)… </a:t>
            </a:r>
            <a:r>
              <a:rPr b="0" lang="en-US" sz="440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☹</a:t>
            </a:r>
            <a:endParaRPr sz="4400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06" name="Google Shape;906;p59"/>
          <p:cNvSpPr txBox="1"/>
          <p:nvPr/>
        </p:nvSpPr>
        <p:spPr>
          <a:xfrm>
            <a:off x="364456" y="5988050"/>
            <a:ext cx="3555365" cy="1223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1196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Arial"/>
              <a:buNone/>
            </a:pP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spot one more  worst case scenario using  the same set of numbers?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0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5275">
            <a:spAutoFit/>
          </a:bodyPr>
          <a:lstStyle/>
          <a:p>
            <a:pPr indent="0" lvl="0" marL="17665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Java Implementation</a:t>
            </a:r>
            <a:endParaRPr/>
          </a:p>
        </p:txBody>
      </p:sp>
      <p:sp>
        <p:nvSpPr>
          <p:cNvPr id="912" name="Google Shape;912;p60"/>
          <p:cNvSpPr txBox="1"/>
          <p:nvPr/>
        </p:nvSpPr>
        <p:spPr>
          <a:xfrm>
            <a:off x="590764" y="1898650"/>
            <a:ext cx="8032115" cy="3212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BSTDemo.java (you can use this for PS2)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Concepts covered: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785" lvl="0" marL="578485" marR="873760" rtl="0" algn="l">
              <a:lnSpc>
                <a:spcPct val="101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AutoNum type="arabicPeriod"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Object Oriented Programming (OOP)  implementation of BST data structure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65785" lvl="0" marL="578485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050"/>
              <a:buFont typeface="Calibri"/>
              <a:buAutoNum type="arabicPeriod"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Error Handling: Throw &amp; Catch Exception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1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025">
            <a:spAutoFit/>
          </a:bodyPr>
          <a:lstStyle/>
          <a:p>
            <a:pPr indent="0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Baby Names Problem (PS2)</a:t>
            </a:r>
            <a:endParaRPr/>
          </a:p>
        </p:txBody>
      </p:sp>
      <p:sp>
        <p:nvSpPr>
          <p:cNvPr id="918" name="Google Shape;918;p61"/>
          <p:cNvSpPr txBox="1"/>
          <p:nvPr/>
        </p:nvSpPr>
        <p:spPr>
          <a:xfrm>
            <a:off x="654655" y="1899038"/>
            <a:ext cx="7631430" cy="4539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5080" rtl="0" algn="l">
              <a:lnSpc>
                <a:spcPct val="90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list of male and female baby names  suggestions </a:t>
            </a:r>
            <a:r>
              <a:rPr b="0" i="1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(from your parents, in‐laws, friends,  yourself, Internet, </a:t>
            </a:r>
            <a:r>
              <a:rPr b="1" i="1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b="0" i="1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your task is to </a:t>
            </a: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 some queries (see the next slide)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1718945" rtl="0" algn="l">
              <a:lnSpc>
                <a:spcPct val="1091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1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problem is always </a:t>
            </a: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encountered  by every parents with new baby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1718945" rtl="0" algn="l">
              <a:lnSpc>
                <a:spcPct val="1088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(Including the search for baby Joshua  name, born on 16 July 2014)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61"/>
          <p:cNvSpPr/>
          <p:nvPr/>
        </p:nvSpPr>
        <p:spPr>
          <a:xfrm>
            <a:off x="6965442" y="3838194"/>
            <a:ext cx="2702814" cy="35753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62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5275">
            <a:spAutoFit/>
          </a:bodyPr>
          <a:lstStyle/>
          <a:p>
            <a:pPr indent="0" lvl="0" marL="2911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PS2 Queries</a:t>
            </a:r>
            <a:endParaRPr/>
          </a:p>
        </p:txBody>
      </p:sp>
      <p:sp>
        <p:nvSpPr>
          <p:cNvPr id="925" name="Google Shape;925;p62"/>
          <p:cNvSpPr txBox="1"/>
          <p:nvPr/>
        </p:nvSpPr>
        <p:spPr>
          <a:xfrm>
            <a:off x="590764" y="1873250"/>
            <a:ext cx="8688705" cy="5067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05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(Note: Unlike this lecture with integer keys, the keys in PS1 are </a:t>
            </a:r>
            <a:r>
              <a:rPr b="0" i="0" lang="en-US" sz="2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1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Easy: </a:t>
            </a: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names start with a certain letter?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1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Medium: </a:t>
            </a: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names start with a certain prefix?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5619" marR="523240" rtl="0" algn="l">
              <a:lnSpc>
                <a:spcPct val="107547"/>
              </a:lnSpc>
              <a:spcBef>
                <a:spcPts val="71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Definition: A prefix of a string T = T</a:t>
            </a:r>
            <a:r>
              <a:rPr b="0" baseline="-25000" i="1" lang="en-US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…T</a:t>
            </a:r>
            <a:r>
              <a:rPr b="0" baseline="-25000" i="1" lang="en-US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n‐1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length n  </a:t>
            </a:r>
            <a:r>
              <a:rPr b="0" i="1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string P = T</a:t>
            </a:r>
            <a:r>
              <a:rPr b="0" baseline="-25000" i="1" lang="en-US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…T</a:t>
            </a:r>
            <a:r>
              <a:rPr b="0" baseline="-25000" i="1" lang="en-US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m &lt; n.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1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Hard: </a:t>
            </a: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do it without Java API library code?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1" i="0" lang="en-US" sz="30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CS2010R</a:t>
            </a:r>
            <a:r>
              <a:rPr b="1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3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names have a certain substring?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5619" marR="70485" rtl="0" algn="l">
              <a:lnSpc>
                <a:spcPct val="107547"/>
              </a:lnSpc>
              <a:spcBef>
                <a:spcPts val="71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substring of a string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T</a:t>
            </a:r>
            <a:r>
              <a:rPr b="0" baseline="-25000" i="1" lang="en-US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…T</a:t>
            </a:r>
            <a:r>
              <a:rPr b="0" baseline="-25000" i="1" lang="en-US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n‐1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length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 </a:t>
            </a:r>
            <a:r>
              <a:rPr b="0" i="1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string S = T</a:t>
            </a:r>
            <a:r>
              <a:rPr b="0" baseline="-25000" i="1" lang="en-US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i+1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…T</a:t>
            </a:r>
            <a:r>
              <a:rPr b="0" baseline="-25000" i="1" lang="en-US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j‐1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0 ≤ i ≤ j &lt; n.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753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rPr b="1" i="0" lang="en-US" sz="305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efficient DS(es) to answer those queries</a:t>
            </a:r>
            <a:endParaRPr b="0" i="0" sz="3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3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9850">
            <a:spAutoFit/>
          </a:bodyPr>
          <a:lstStyle/>
          <a:p>
            <a:pPr indent="0" lvl="0" marL="1638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End of Lecture Quiz </a:t>
            </a:r>
            <a:r>
              <a:rPr b="0" lang="en-US"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/>
          </a:p>
        </p:txBody>
      </p:sp>
      <p:sp>
        <p:nvSpPr>
          <p:cNvPr id="931" name="Google Shape;931;p63"/>
          <p:cNvSpPr txBox="1"/>
          <p:nvPr>
            <p:ph idx="1" type="body"/>
          </p:nvPr>
        </p:nvSpPr>
        <p:spPr>
          <a:xfrm>
            <a:off x="523493" y="1895449"/>
            <a:ext cx="9011412" cy="522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0645" marR="5080" rtl="0" algn="ctr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/>
              <a:t>After Lecture 03</a:t>
            </a:r>
            <a:r>
              <a:rPr lang="en-US"/>
              <a:t>, I will set a </a:t>
            </a:r>
            <a:r>
              <a:rPr lang="en-US" u="sng"/>
              <a:t>random </a:t>
            </a:r>
            <a:r>
              <a:rPr lang="en-US"/>
              <a:t>test mode @  VisuAlgo to see if you understand BST</a:t>
            </a:r>
            <a:endParaRPr/>
          </a:p>
          <a:p>
            <a:pPr indent="0" lvl="0" marL="68580" rtl="0" algn="ctr">
              <a:lnSpc>
                <a:spcPct val="100000"/>
              </a:lnSpc>
              <a:spcBef>
                <a:spcPts val="2770"/>
              </a:spcBef>
              <a:spcAft>
                <a:spcPts val="0"/>
              </a:spcAft>
              <a:buSzPts val="1400"/>
              <a:buNone/>
            </a:pPr>
            <a:r>
              <a:rPr lang="en-US"/>
              <a:t>Go to:</a:t>
            </a:r>
            <a:endParaRPr/>
          </a:p>
          <a:p>
            <a:pPr indent="0" lvl="0" marL="68580" rtl="0" algn="ctr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SzPts val="1400"/>
              <a:buNone/>
            </a:pPr>
            <a:r>
              <a:rPr lang="en-US" sz="2600" u="sng">
                <a:solidFill>
                  <a:schemeClr val="hlink"/>
                </a:solidFill>
                <a:hlinkClick r:id="rId3"/>
              </a:rPr>
              <a:t>http://visualgo.net</a:t>
            </a:r>
            <a:r>
              <a:rPr b="1" lang="en-US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/test.html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67945" rtl="0" algn="l">
              <a:lnSpc>
                <a:spcPct val="100000"/>
              </a:lnSpc>
              <a:spcBef>
                <a:spcPts val="1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88035" marR="711835" rtl="0" algn="ctr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 your CS2010 account to try the 5 BST  questions (medium difficulty, 5 minutes)</a:t>
            </a:r>
            <a:endParaRPr/>
          </a:p>
          <a:p>
            <a:pPr indent="0" lvl="0" marL="68580" rtl="0" algn="ctr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Meanwhile, train first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/>
          </a:p>
          <a:p>
            <a:pPr indent="0" lvl="0" marL="67945" rtl="0" algn="ctr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SzPts val="1400"/>
              <a:buNone/>
            </a:pPr>
            <a:r>
              <a:rPr lang="en-US" sz="2600" u="sng">
                <a:solidFill>
                  <a:schemeClr val="hlink"/>
                </a:solidFill>
                <a:hlinkClick r:id="rId5"/>
              </a:rPr>
              <a:t>http://visualgo.net</a:t>
            </a:r>
            <a:r>
              <a:rPr b="1" lang="en-US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/training.html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502920" y="259080"/>
            <a:ext cx="9052560" cy="89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Recording of modifications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502920" y="1209040"/>
            <a:ext cx="9052560" cy="621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190" lvl="0" marL="37719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45"/>
              <a:buChar char="■"/>
            </a:pPr>
            <a:r>
              <a:rPr lang="en-US"/>
              <a:t>Currently, there are no modification on these contents.</a:t>
            </a:r>
            <a:endParaRPr/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380" y="114300"/>
            <a:ext cx="10058400" cy="5356225"/>
          </a:xfrm>
          <a:custGeom>
            <a:rect b="b" l="l" r="r" t="t"/>
            <a:pathLst>
              <a:path extrusionOk="0" h="5356225" w="10058400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380" y="7379207"/>
            <a:ext cx="10058400" cy="279400"/>
          </a:xfrm>
          <a:custGeom>
            <a:rect b="b" l="l" r="r" t="t"/>
            <a:pathLst>
              <a:path extrusionOk="0" h="279400" w="10058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1422908" y="1550690"/>
            <a:ext cx="713613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38150" marR="432434" rtl="0" algn="ctr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0" i="0" lang="en-US" sz="47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CS2010 – Data Structures  and Algorithms II</a:t>
            </a:r>
            <a:endParaRPr b="0" i="0" sz="4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065" marR="5080" rtl="0" algn="ctr">
              <a:lnSpc>
                <a:spcPct val="1202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0" i="0" lang="en-US" sz="47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03 – Census Problem  </a:t>
            </a:r>
            <a:r>
              <a:rPr b="0" i="0" lang="en-US" sz="47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stevenhalim@gmail.com</a:t>
            </a:r>
            <a:endParaRPr b="0" i="0" sz="4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5275">
            <a:spAutoFit/>
          </a:bodyPr>
          <a:lstStyle/>
          <a:p>
            <a:pPr indent="0" lvl="0" marL="34867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523493" y="1895449"/>
            <a:ext cx="9011412" cy="522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42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50"/>
              <a:t>Motivation: Census Problem</a:t>
            </a:r>
            <a:endParaRPr sz="3050"/>
          </a:p>
          <a:p>
            <a:pPr indent="-377190" lvl="0" marL="456565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/>
              <a:t>Abstract Data Type (ADT) Table</a:t>
            </a:r>
            <a:endParaRPr sz="2650"/>
          </a:p>
          <a:p>
            <a:pPr indent="-377190" lvl="0" marL="456565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Solving Census Problem with CS1020 Knowledge</a:t>
            </a:r>
            <a:endParaRPr sz="2600"/>
          </a:p>
          <a:p>
            <a:pPr indent="-377190" lvl="0" marL="456565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The “performance issue”</a:t>
            </a:r>
            <a:endParaRPr sz="2600"/>
          </a:p>
          <a:p>
            <a:pPr indent="0" lvl="0" marL="142240" rtl="0" algn="l">
              <a:lnSpc>
                <a:spcPct val="100000"/>
              </a:lnSpc>
              <a:spcBef>
                <a:spcPts val="2490"/>
              </a:spcBef>
              <a:spcAft>
                <a:spcPts val="0"/>
              </a:spcAft>
              <a:buSzPts val="1400"/>
              <a:buNone/>
            </a:pPr>
            <a:r>
              <a:rPr lang="en-US" sz="3050"/>
              <a:t>Binary Search Tree (BST)</a:t>
            </a:r>
            <a:endParaRPr sz="3050"/>
          </a:p>
          <a:p>
            <a:pPr indent="-377190" lvl="0" marL="456565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Heavy usage of </a:t>
            </a:r>
            <a:r>
              <a:rPr lang="en-US" sz="2600" u="sng">
                <a:solidFill>
                  <a:srgbClr val="0000FF"/>
                </a:solidFill>
              </a:rPr>
              <a:t>VisuAlgo Binary Search Tree Visualization</a:t>
            </a:r>
            <a:endParaRPr sz="2600"/>
          </a:p>
          <a:p>
            <a:pPr indent="-377190" lvl="0" marL="456565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Char char="•"/>
            </a:pPr>
            <a:r>
              <a:rPr lang="en-US" sz="2650"/>
              <a:t>Simple analysis of BST operations</a:t>
            </a:r>
            <a:endParaRPr sz="2650"/>
          </a:p>
          <a:p>
            <a:pPr indent="-377190" lvl="0" marL="456565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Java Implementation</a:t>
            </a:r>
            <a:endParaRPr sz="2600"/>
          </a:p>
          <a:p>
            <a:pPr indent="0" lvl="0" marL="142240" rtl="0" algn="l">
              <a:lnSpc>
                <a:spcPct val="100000"/>
              </a:lnSpc>
              <a:spcBef>
                <a:spcPts val="2410"/>
              </a:spcBef>
              <a:spcAft>
                <a:spcPts val="0"/>
              </a:spcAft>
              <a:buSzPts val="1400"/>
              <a:buNone/>
            </a:pPr>
            <a:r>
              <a:rPr lang="en-US" sz="3050"/>
              <a:t>PS2 Preview</a:t>
            </a:r>
            <a:endParaRPr sz="30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025">
            <a:spAutoFit/>
          </a:bodyPr>
          <a:lstStyle/>
          <a:p>
            <a:pPr indent="0" lvl="0" marL="18135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Census is Important!</a:t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3011677" y="7280402"/>
            <a:ext cx="3997325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2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http://www.singstat.gov.sg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20574" y="2017776"/>
            <a:ext cx="10008869" cy="474268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591693" y="299973"/>
            <a:ext cx="8875013" cy="14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Sun Tzu’s Art of War</a:t>
            </a:r>
            <a:endParaRPr/>
          </a:p>
          <a:p>
            <a:pPr indent="0" lvl="0" marL="2540" rtl="0" algn="ctr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SzPts val="1400"/>
              <a:buNone/>
            </a:pPr>
            <a:r>
              <a:rPr lang="en-US" sz="3950"/>
              <a:t>Chapter 1 “The Calculations”</a:t>
            </a:r>
            <a:endParaRPr sz="3950"/>
          </a:p>
        </p:txBody>
      </p:sp>
      <p:sp>
        <p:nvSpPr>
          <p:cNvPr id="153" name="Google Shape;153;p27"/>
          <p:cNvSpPr/>
          <p:nvPr/>
        </p:nvSpPr>
        <p:spPr>
          <a:xfrm>
            <a:off x="1783079" y="2545079"/>
            <a:ext cx="6576059" cy="10195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814905" y="3504946"/>
            <a:ext cx="8428355" cy="2303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064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zhī	bǐ	zhī	jǐ	bǎi   zhàn	bù	dài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065" marR="5080" rtl="0" algn="ctr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(If you know your enemies and know yourself,  you will not be imperiled in a hundred battles)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120395" y="234695"/>
            <a:ext cx="1347216" cy="20703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