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6.xml.rels" ContentType="application/vnd.openxmlformats-package.relationships+xml"/>
  <Override PartName="/ppt/slideMasters/_rels/slideMaster8.xml.rels" ContentType="application/vnd.openxmlformats-package.relationships+xml"/>
  <Override PartName="/ppt/slideMasters/slideMaster6.xml" ContentType="application/vnd.openxmlformats-officedocument.presentationml.slideMaster+xml"/>
  <Override PartName="/ppt/slideMasters/slideMaster8.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62.xml" ContentType="application/vnd.openxmlformats-officedocument.presentationml.notesSlide+xml"/>
  <Override PartName="/ppt/notesSlides/_rels/notesSlide1.xml.rels" ContentType="application/vnd.openxmlformats-package.relationships+xml"/>
  <Override PartName="/ppt/notesSlides/_rels/notesSlide62.xml.rels" ContentType="application/vnd.openxmlformats-package.relationships+xml"/>
  <Override PartName="/ppt/notesSlides/_rels/notesSlide8.xml.rels" ContentType="application/vnd.openxmlformats-package.relationships+xml"/>
  <Override PartName="/ppt/media/image1.jpeg" ContentType="image/jpeg"/>
  <Override PartName="/ppt/media/image2.png" ContentType="image/png"/>
  <Override PartName="/ppt/media/image3.jpeg" ContentType="image/jpeg"/>
  <Override PartName="/ppt/media/image4.wmf" ContentType="image/x-wmf"/>
  <Override PartName="/ppt/media/image5.jpeg" ContentType="image/jpeg"/>
  <Override PartName="/ppt/media/image6.wmf" ContentType="image/x-wmf"/>
  <Override PartName="/ppt/media/image7.png" ContentType="image/png"/>
  <Override PartName="/ppt/media/image8.png" ContentType="image/png"/>
  <Override PartName="/ppt/media/image9.wmf" ContentType="image/x-wmf"/>
  <Override PartName="/ppt/media/image10.jpeg" ContentType="image/jpeg"/>
  <Override PartName="/ppt/media/image11.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4" r:id="rId4"/>
    <p:sldMasterId id="2147483657" r:id="rId5"/>
    <p:sldMasterId id="2147483660"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4.xml"/><Relationship Id="rId5" Type="http://schemas.openxmlformats.org/officeDocument/2006/relationships/slideMaster" Target="slideMasters/slideMaster6.xml"/><Relationship Id="rId6" Type="http://schemas.openxmlformats.org/officeDocument/2006/relationships/slideMaster" Target="slideMasters/slideMaster8.xml"/><Relationship Id="rId7" Type="http://schemas.openxmlformats.org/officeDocument/2006/relationships/slideMaster" Target="slideMasters/slideMaster9.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40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40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10"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11"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12"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1318B8EF-AE4E-419F-A8AD-F97C064F24B5}" type="slidenum">
              <a:rPr b="0" lang="en-US" sz="1400" strike="noStrike" u="none">
                <a:solidFill>
                  <a:srgbClr val="000000"/>
                </a:solidFill>
                <a:effectLst/>
                <a:uFillTx/>
                <a:latin typeface="Times New Roman"/>
              </a:rPr>
              <a:t>1</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Img"/>
          </p:nvPr>
        </p:nvSpPr>
        <p:spPr>
          <a:xfrm>
            <a:off x="685800" y="1143000"/>
            <a:ext cx="5485680" cy="3085560"/>
          </a:xfrm>
          <a:prstGeom prst="rect">
            <a:avLst/>
          </a:prstGeom>
          <a:ln w="0">
            <a:noFill/>
          </a:ln>
        </p:spPr>
      </p:sp>
      <p:sp>
        <p:nvSpPr>
          <p:cNvPr id="74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744"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VN" sz="1200" strike="noStrike" u="none">
                <a:solidFill>
                  <a:srgbClr val="000000"/>
                </a:solidFill>
                <a:effectLst/>
                <a:uFillTx/>
                <a:latin typeface="Times New Roman"/>
              </a:defRPr>
            </a:lvl1pPr>
          </a:lstStyle>
          <a:p>
            <a:pPr indent="0" algn="r">
              <a:lnSpc>
                <a:spcPct val="100000"/>
              </a:lnSpc>
              <a:buNone/>
              <a:tabLst>
                <a:tab algn="l" pos="0"/>
              </a:tabLst>
            </a:pPr>
            <a:fld id="{DA90FA4E-7D8D-4FCB-A8B7-CDF60F4A86E8}" type="slidenum">
              <a:rPr b="0" lang="en-VN"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sldImg"/>
          </p:nvPr>
        </p:nvSpPr>
        <p:spPr>
          <a:xfrm>
            <a:off x="685800" y="1143000"/>
            <a:ext cx="5485680" cy="3085560"/>
          </a:xfrm>
          <a:prstGeom prst="rect">
            <a:avLst/>
          </a:prstGeom>
          <a:ln w="0">
            <a:noFill/>
          </a:ln>
        </p:spPr>
      </p:sp>
      <p:sp>
        <p:nvSpPr>
          <p:cNvPr id="74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lnSpc>
                <a:spcPct val="100000"/>
              </a:lnSpc>
              <a:buNone/>
              <a:tabLst>
                <a:tab algn="l" pos="0"/>
              </a:tabLst>
            </a:pPr>
            <a:r>
              <a:rPr b="0" lang="en-US" sz="2000" strike="noStrike" u="none">
                <a:solidFill>
                  <a:srgbClr val="000000"/>
                </a:solidFill>
                <a:effectLst/>
                <a:uFillTx/>
                <a:latin typeface="Arial"/>
              </a:rPr>
              <a:t>https://www.binaryconvert.com/result_float.html?decimal=045057050</a:t>
            </a:r>
            <a:endParaRPr b="0" lang="en-US" sz="2000" strike="noStrike" u="none">
              <a:solidFill>
                <a:srgbClr val="000000"/>
              </a:solidFill>
              <a:effectLst/>
              <a:uFillTx/>
              <a:latin typeface="Arial"/>
            </a:endParaRPr>
          </a:p>
        </p:txBody>
      </p:sp>
      <p:sp>
        <p:nvSpPr>
          <p:cNvPr id="750"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VN" sz="1200" strike="noStrike" u="none">
                <a:solidFill>
                  <a:srgbClr val="000000"/>
                </a:solidFill>
                <a:effectLst/>
                <a:uFillTx/>
                <a:latin typeface="Times New Roman"/>
              </a:defRPr>
            </a:lvl1pPr>
          </a:lstStyle>
          <a:p>
            <a:pPr indent="0" algn="r">
              <a:lnSpc>
                <a:spcPct val="100000"/>
              </a:lnSpc>
              <a:buNone/>
              <a:tabLst>
                <a:tab algn="l" pos="0"/>
              </a:tabLst>
            </a:pPr>
            <a:fld id="{776CDC8E-6FB6-4137-B030-6F83D2CEE93A}" type="slidenum">
              <a:rPr b="0" lang="en-VN"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685800" y="1143000"/>
            <a:ext cx="5485680" cy="3085560"/>
          </a:xfrm>
          <a:prstGeom prst="rect">
            <a:avLst/>
          </a:prstGeom>
          <a:ln w="0">
            <a:noFill/>
          </a:ln>
        </p:spPr>
      </p:sp>
      <p:sp>
        <p:nvSpPr>
          <p:cNvPr id="74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747"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VN" sz="1200" strike="noStrike" u="none">
                <a:solidFill>
                  <a:srgbClr val="000000"/>
                </a:solidFill>
                <a:effectLst/>
                <a:uFillTx/>
                <a:latin typeface="Times New Roman"/>
              </a:defRPr>
            </a:lvl1pPr>
          </a:lstStyle>
          <a:p>
            <a:pPr indent="0" algn="r">
              <a:lnSpc>
                <a:spcPct val="100000"/>
              </a:lnSpc>
              <a:buNone/>
              <a:tabLst>
                <a:tab algn="l" pos="0"/>
              </a:tabLst>
            </a:pPr>
            <a:fld id="{84747422-9902-4D33-B7F7-AB924E231A04}" type="slidenum">
              <a:rPr b="0" lang="en-VN"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êu đề">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47A70F8-5F7E-4612-9B3D-7667982D2EA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Mẫu nội dung 2">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838080" y="914760"/>
            <a:ext cx="10514880" cy="9777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Click to edit Master title style</a:t>
            </a:r>
            <a:endParaRPr b="0" lang="en-US" sz="4000" strike="noStrike" u="none">
              <a:solidFill>
                <a:srgbClr val="000000"/>
              </a:solidFill>
              <a:effectLst/>
              <a:uFillTx/>
              <a:latin typeface="Arial"/>
            </a:endParaRPr>
          </a:p>
        </p:txBody>
      </p:sp>
      <p:sp>
        <p:nvSpPr>
          <p:cNvPr id="306" name="PlaceHolder 2"/>
          <p:cNvSpPr>
            <a:spLocks noGrp="1"/>
          </p:cNvSpPr>
          <p:nvPr>
            <p:ph type="body"/>
          </p:nvPr>
        </p:nvSpPr>
        <p:spPr>
          <a:xfrm>
            <a:off x="838080" y="202824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307" name="PlaceHolder 3"/>
          <p:cNvSpPr>
            <a:spLocks noGrp="1"/>
          </p:cNvSpPr>
          <p:nvPr>
            <p:ph type="body"/>
          </p:nvPr>
        </p:nvSpPr>
        <p:spPr>
          <a:xfrm>
            <a:off x="6172200" y="202824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308" name="PlaceHolder 4"/>
          <p:cNvSpPr>
            <a:spLocks noGrp="1"/>
          </p:cNvSpPr>
          <p:nvPr>
            <p:ph type="ftr" idx="25"/>
          </p:nvPr>
        </p:nvSpPr>
        <p:spPr>
          <a:xfrm>
            <a:off x="3534840" y="6481800"/>
            <a:ext cx="512136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309" name="Freeform 9"/>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10"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11" name="Group 11"/>
          <p:cNvGrpSpPr/>
          <p:nvPr/>
        </p:nvGrpSpPr>
        <p:grpSpPr>
          <a:xfrm>
            <a:off x="58320" y="40680"/>
            <a:ext cx="2870280" cy="1563840"/>
            <a:chOff x="58320" y="40680"/>
            <a:chExt cx="2870280" cy="1563840"/>
          </a:xfrm>
        </p:grpSpPr>
        <p:cxnSp>
          <p:nvCxnSpPr>
            <p:cNvPr id="312" name="Straight Connector 12"/>
            <p:cNvCxnSpPr/>
            <p:nvPr/>
          </p:nvCxnSpPr>
          <p:spPr>
            <a:xfrm flipH="1">
              <a:off x="779760" y="48240"/>
              <a:ext cx="2149200" cy="720"/>
            </a:xfrm>
            <a:prstGeom prst="straightConnector1">
              <a:avLst/>
            </a:prstGeom>
            <a:ln w="38100">
              <a:solidFill>
                <a:srgbClr val="00c6ff"/>
              </a:solidFill>
              <a:round/>
            </a:ln>
          </p:spPr>
        </p:cxnSp>
        <p:cxnSp>
          <p:nvCxnSpPr>
            <p:cNvPr id="313" name="Straight Connector 13"/>
            <p:cNvCxnSpPr/>
            <p:nvPr/>
          </p:nvCxnSpPr>
          <p:spPr>
            <a:xfrm flipH="1">
              <a:off x="58320" y="40680"/>
              <a:ext cx="738360" cy="645120"/>
            </a:xfrm>
            <a:prstGeom prst="straightConnector1">
              <a:avLst/>
            </a:prstGeom>
            <a:ln w="38100">
              <a:solidFill>
                <a:srgbClr val="00c6ff"/>
              </a:solidFill>
              <a:round/>
            </a:ln>
          </p:spPr>
        </p:cxnSp>
        <p:cxnSp>
          <p:nvCxnSpPr>
            <p:cNvPr id="314" name="Straight Connector 14"/>
            <p:cNvCxnSpPr/>
            <p:nvPr/>
          </p:nvCxnSpPr>
          <p:spPr>
            <a:xfrm flipV="1">
              <a:off x="65520" y="667440"/>
              <a:ext cx="720" cy="937440"/>
            </a:xfrm>
            <a:prstGeom prst="straightConnector1">
              <a:avLst/>
            </a:prstGeom>
            <a:ln w="38100">
              <a:solidFill>
                <a:srgbClr val="00c6ff"/>
              </a:solidFill>
              <a:round/>
            </a:ln>
          </p:spPr>
        </p:cxnSp>
      </p:grpSp>
      <p:sp>
        <p:nvSpPr>
          <p:cNvPr id="315"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16" name="Group 16"/>
          <p:cNvGrpSpPr/>
          <p:nvPr/>
        </p:nvGrpSpPr>
        <p:grpSpPr>
          <a:xfrm>
            <a:off x="9263520" y="5253480"/>
            <a:ext cx="2870280" cy="1563840"/>
            <a:chOff x="9263520" y="5253480"/>
            <a:chExt cx="2870280" cy="1563840"/>
          </a:xfrm>
        </p:grpSpPr>
        <p:cxnSp>
          <p:nvCxnSpPr>
            <p:cNvPr id="317" name="Straight Connector 17"/>
            <p:cNvCxnSpPr/>
            <p:nvPr/>
          </p:nvCxnSpPr>
          <p:spPr>
            <a:xfrm>
              <a:off x="9263520" y="6809400"/>
              <a:ext cx="2149200" cy="720"/>
            </a:xfrm>
            <a:prstGeom prst="straightConnector1">
              <a:avLst/>
            </a:prstGeom>
            <a:ln cap="rnd" w="38100">
              <a:solidFill>
                <a:srgbClr val="00c6ff"/>
              </a:solidFill>
              <a:round/>
            </a:ln>
          </p:spPr>
        </p:cxnSp>
        <p:cxnSp>
          <p:nvCxnSpPr>
            <p:cNvPr id="318" name="Straight Connector 18"/>
            <p:cNvCxnSpPr/>
            <p:nvPr/>
          </p:nvCxnSpPr>
          <p:spPr>
            <a:xfrm flipV="1">
              <a:off x="11395800" y="6172560"/>
              <a:ext cx="738360" cy="645120"/>
            </a:xfrm>
            <a:prstGeom prst="straightConnector1">
              <a:avLst/>
            </a:prstGeom>
            <a:ln cap="rnd" w="38100">
              <a:solidFill>
                <a:srgbClr val="00c6ff"/>
              </a:solidFill>
              <a:round/>
            </a:ln>
          </p:spPr>
        </p:cxnSp>
        <p:cxnSp>
          <p:nvCxnSpPr>
            <p:cNvPr id="319" name="Straight Connector 19"/>
            <p:cNvCxnSpPr/>
            <p:nvPr/>
          </p:nvCxnSpPr>
          <p:spPr>
            <a:xfrm>
              <a:off x="12125880" y="5253480"/>
              <a:ext cx="720" cy="937440"/>
            </a:xfrm>
            <a:prstGeom prst="straightConnector1">
              <a:avLst/>
            </a:prstGeom>
            <a:ln cap="rnd" w="38100">
              <a:solidFill>
                <a:srgbClr val="00c6ff"/>
              </a:solidFill>
              <a:round/>
            </a:ln>
          </p:spPr>
        </p:cxnSp>
      </p:grpSp>
      <p:sp>
        <p:nvSpPr>
          <p:cNvPr id="320" name="Oval 20"/>
          <p:cNvSpPr/>
          <p:nvPr/>
        </p:nvSpPr>
        <p:spPr>
          <a:xfrm>
            <a:off x="11928240" y="65923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321" name="Rectangle 21"/>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22" name="Rectangle 22"/>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23" name="Rectangle 23"/>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24" name="Rectangle 24"/>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25" name="Rectangle 25"/>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26" name="Rectangle 26"/>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327" name="Picture 27"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328" name="PlaceHolder 5"/>
          <p:cNvSpPr>
            <a:spLocks noGrp="1"/>
          </p:cNvSpPr>
          <p:nvPr>
            <p:ph type="sldNum" idx="26"/>
          </p:nvPr>
        </p:nvSpPr>
        <p:spPr>
          <a:xfrm>
            <a:off x="11899440" y="656352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87BC208E-721B-4586-A579-61A56BA72231}"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329" name="PlaceHolder 6"/>
          <p:cNvSpPr>
            <a:spLocks noGrp="1"/>
          </p:cNvSpPr>
          <p:nvPr>
            <p:ph type="dt" idx="27"/>
          </p:nvPr>
        </p:nvSpPr>
        <p:spPr>
          <a:xfrm>
            <a:off x="838080" y="6481800"/>
            <a:ext cx="208944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ẫu nội dung 3">
    <p:bg>
      <p:bgPr>
        <a:solidFill>
          <a:srgbClr val="ffffff"/>
        </a:solidFill>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839880" y="812880"/>
            <a:ext cx="10514880" cy="104472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Click to edit Master title style</a:t>
            </a:r>
            <a:endParaRPr b="0" lang="en-US" sz="4000" strike="noStrike" u="none">
              <a:solidFill>
                <a:srgbClr val="000000"/>
              </a:solidFill>
              <a:effectLst/>
              <a:uFillTx/>
              <a:latin typeface="Arial"/>
            </a:endParaRPr>
          </a:p>
        </p:txBody>
      </p:sp>
      <p:sp>
        <p:nvSpPr>
          <p:cNvPr id="331" name="PlaceHolder 2"/>
          <p:cNvSpPr>
            <a:spLocks noGrp="1"/>
          </p:cNvSpPr>
          <p:nvPr>
            <p:ph type="body"/>
          </p:nvPr>
        </p:nvSpPr>
        <p:spPr>
          <a:xfrm>
            <a:off x="839880" y="1848960"/>
            <a:ext cx="515700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rgbClr val="000000"/>
              </a:solidFill>
              <a:effectLst/>
              <a:uFillTx/>
              <a:latin typeface="Arial"/>
            </a:endParaRPr>
          </a:p>
        </p:txBody>
      </p:sp>
      <p:sp>
        <p:nvSpPr>
          <p:cNvPr id="332" name="PlaceHolder 3"/>
          <p:cNvSpPr>
            <a:spLocks noGrp="1"/>
          </p:cNvSpPr>
          <p:nvPr>
            <p:ph type="body"/>
          </p:nvPr>
        </p:nvSpPr>
        <p:spPr>
          <a:xfrm>
            <a:off x="839880" y="2672640"/>
            <a:ext cx="5157000" cy="3683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333" name="PlaceHolder 4"/>
          <p:cNvSpPr>
            <a:spLocks noGrp="1"/>
          </p:cNvSpPr>
          <p:nvPr>
            <p:ph type="body"/>
          </p:nvPr>
        </p:nvSpPr>
        <p:spPr>
          <a:xfrm>
            <a:off x="6172200" y="1848960"/>
            <a:ext cx="518256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rgbClr val="000000"/>
              </a:solidFill>
              <a:effectLst/>
              <a:uFillTx/>
              <a:latin typeface="Arial"/>
            </a:endParaRPr>
          </a:p>
        </p:txBody>
      </p:sp>
      <p:sp>
        <p:nvSpPr>
          <p:cNvPr id="334" name="PlaceHolder 5"/>
          <p:cNvSpPr>
            <a:spLocks noGrp="1"/>
          </p:cNvSpPr>
          <p:nvPr>
            <p:ph type="body"/>
          </p:nvPr>
        </p:nvSpPr>
        <p:spPr>
          <a:xfrm>
            <a:off x="6172200" y="2672640"/>
            <a:ext cx="5182560" cy="3683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335" name="PlaceHolder 6"/>
          <p:cNvSpPr>
            <a:spLocks noGrp="1"/>
          </p:cNvSpPr>
          <p:nvPr>
            <p:ph type="ftr" idx="28"/>
          </p:nvPr>
        </p:nvSpPr>
        <p:spPr>
          <a:xfrm>
            <a:off x="3533400" y="6481800"/>
            <a:ext cx="512460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336" name="Freeform 9"/>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37"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38" name="Group 11"/>
          <p:cNvGrpSpPr/>
          <p:nvPr/>
        </p:nvGrpSpPr>
        <p:grpSpPr>
          <a:xfrm>
            <a:off x="58320" y="40680"/>
            <a:ext cx="2870280" cy="1563840"/>
            <a:chOff x="58320" y="40680"/>
            <a:chExt cx="2870280" cy="1563840"/>
          </a:xfrm>
        </p:grpSpPr>
        <p:cxnSp>
          <p:nvCxnSpPr>
            <p:cNvPr id="339" name="Straight Connector 12"/>
            <p:cNvCxnSpPr/>
            <p:nvPr/>
          </p:nvCxnSpPr>
          <p:spPr>
            <a:xfrm flipH="1">
              <a:off x="779760" y="48240"/>
              <a:ext cx="2149200" cy="720"/>
            </a:xfrm>
            <a:prstGeom prst="straightConnector1">
              <a:avLst/>
            </a:prstGeom>
            <a:ln w="38100">
              <a:solidFill>
                <a:srgbClr val="00c6ff"/>
              </a:solidFill>
              <a:round/>
            </a:ln>
          </p:spPr>
        </p:cxnSp>
        <p:cxnSp>
          <p:nvCxnSpPr>
            <p:cNvPr id="340" name="Straight Connector 13"/>
            <p:cNvCxnSpPr/>
            <p:nvPr/>
          </p:nvCxnSpPr>
          <p:spPr>
            <a:xfrm flipH="1">
              <a:off x="58320" y="40680"/>
              <a:ext cx="738360" cy="645120"/>
            </a:xfrm>
            <a:prstGeom prst="straightConnector1">
              <a:avLst/>
            </a:prstGeom>
            <a:ln w="38100">
              <a:solidFill>
                <a:srgbClr val="00c6ff"/>
              </a:solidFill>
              <a:round/>
            </a:ln>
          </p:spPr>
        </p:cxnSp>
        <p:cxnSp>
          <p:nvCxnSpPr>
            <p:cNvPr id="341" name="Straight Connector 14"/>
            <p:cNvCxnSpPr/>
            <p:nvPr/>
          </p:nvCxnSpPr>
          <p:spPr>
            <a:xfrm flipV="1">
              <a:off x="65520" y="667440"/>
              <a:ext cx="720" cy="937440"/>
            </a:xfrm>
            <a:prstGeom prst="straightConnector1">
              <a:avLst/>
            </a:prstGeom>
            <a:ln w="38100">
              <a:solidFill>
                <a:srgbClr val="00c6ff"/>
              </a:solidFill>
              <a:round/>
            </a:ln>
          </p:spPr>
        </p:cxnSp>
      </p:grpSp>
      <p:sp>
        <p:nvSpPr>
          <p:cNvPr id="342"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43" name="Group 16"/>
          <p:cNvGrpSpPr/>
          <p:nvPr/>
        </p:nvGrpSpPr>
        <p:grpSpPr>
          <a:xfrm>
            <a:off x="9263520" y="5253480"/>
            <a:ext cx="2870280" cy="1563840"/>
            <a:chOff x="9263520" y="5253480"/>
            <a:chExt cx="2870280" cy="1563840"/>
          </a:xfrm>
        </p:grpSpPr>
        <p:cxnSp>
          <p:nvCxnSpPr>
            <p:cNvPr id="344" name="Straight Connector 17"/>
            <p:cNvCxnSpPr/>
            <p:nvPr/>
          </p:nvCxnSpPr>
          <p:spPr>
            <a:xfrm>
              <a:off x="9263520" y="6809400"/>
              <a:ext cx="2149200" cy="720"/>
            </a:xfrm>
            <a:prstGeom prst="straightConnector1">
              <a:avLst/>
            </a:prstGeom>
            <a:ln cap="rnd" w="38100">
              <a:solidFill>
                <a:srgbClr val="00c6ff"/>
              </a:solidFill>
              <a:round/>
            </a:ln>
          </p:spPr>
        </p:cxnSp>
        <p:cxnSp>
          <p:nvCxnSpPr>
            <p:cNvPr id="345" name="Straight Connector 18"/>
            <p:cNvCxnSpPr/>
            <p:nvPr/>
          </p:nvCxnSpPr>
          <p:spPr>
            <a:xfrm flipV="1">
              <a:off x="11395800" y="6172560"/>
              <a:ext cx="738360" cy="645120"/>
            </a:xfrm>
            <a:prstGeom prst="straightConnector1">
              <a:avLst/>
            </a:prstGeom>
            <a:ln cap="rnd" w="38100">
              <a:solidFill>
                <a:srgbClr val="00c6ff"/>
              </a:solidFill>
              <a:round/>
            </a:ln>
          </p:spPr>
        </p:cxnSp>
        <p:cxnSp>
          <p:nvCxnSpPr>
            <p:cNvPr id="346" name="Straight Connector 19"/>
            <p:cNvCxnSpPr/>
            <p:nvPr/>
          </p:nvCxnSpPr>
          <p:spPr>
            <a:xfrm>
              <a:off x="12125880" y="5253480"/>
              <a:ext cx="720" cy="937440"/>
            </a:xfrm>
            <a:prstGeom prst="straightConnector1">
              <a:avLst/>
            </a:prstGeom>
            <a:ln cap="rnd" w="38100">
              <a:solidFill>
                <a:srgbClr val="00c6ff"/>
              </a:solidFill>
              <a:round/>
            </a:ln>
          </p:spPr>
        </p:cxnSp>
      </p:grpSp>
      <p:sp>
        <p:nvSpPr>
          <p:cNvPr id="347" name="Oval 20"/>
          <p:cNvSpPr/>
          <p:nvPr/>
        </p:nvSpPr>
        <p:spPr>
          <a:xfrm>
            <a:off x="11920680" y="65959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348" name="Rectangle 21"/>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49" name="Rectangle 22"/>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50" name="Rectangle 23"/>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51" name="Rectangle 24"/>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52" name="Rectangle 25"/>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53" name="Rectangle 26"/>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354" name="Picture 27"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355" name="PlaceHolder 7"/>
          <p:cNvSpPr>
            <a:spLocks noGrp="1"/>
          </p:cNvSpPr>
          <p:nvPr>
            <p:ph type="sldNum" idx="29"/>
          </p:nvPr>
        </p:nvSpPr>
        <p:spPr>
          <a:xfrm>
            <a:off x="11891880" y="656712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99910E85-27DE-462B-B388-2D7C03BAA820}"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356" name="PlaceHolder 8"/>
          <p:cNvSpPr>
            <a:spLocks noGrp="1"/>
          </p:cNvSpPr>
          <p:nvPr>
            <p:ph type="dt" idx="30"/>
          </p:nvPr>
        </p:nvSpPr>
        <p:spPr>
          <a:xfrm>
            <a:off x="838080" y="6481800"/>
            <a:ext cx="208944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ẫu nội dung 4">
    <p:bg>
      <p:bgPr>
        <a:solidFill>
          <a:srgbClr val="ffffff"/>
        </a:solidFill>
      </p:bgPr>
    </p:bg>
    <p:spTree>
      <p:nvGrpSpPr>
        <p:cNvPr id="1" name=""/>
        <p:cNvGrpSpPr/>
        <p:nvPr/>
      </p:nvGrpSpPr>
      <p:grpSpPr>
        <a:xfrm>
          <a:off x="0" y="0"/>
          <a:ext cx="0" cy="0"/>
          <a:chOff x="0" y="0"/>
          <a:chExt cx="0" cy="0"/>
        </a:xfrm>
      </p:grpSpPr>
      <p:sp>
        <p:nvSpPr>
          <p:cNvPr id="357" name="PlaceHolder 1"/>
          <p:cNvSpPr>
            <a:spLocks noGrp="1"/>
          </p:cNvSpPr>
          <p:nvPr>
            <p:ph type="title"/>
          </p:nvPr>
        </p:nvSpPr>
        <p:spPr>
          <a:xfrm>
            <a:off x="839880" y="794160"/>
            <a:ext cx="3931560" cy="159948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US" sz="3200" strike="noStrike" u="none">
                <a:solidFill>
                  <a:srgbClr val="000000"/>
                </a:solidFill>
                <a:effectLst/>
                <a:uFillTx/>
                <a:latin typeface="Times New Roman"/>
              </a:rPr>
              <a:t>Click to edit Master title style</a:t>
            </a:r>
            <a:endParaRPr b="0" lang="en-US" sz="3200" strike="noStrike" u="none">
              <a:solidFill>
                <a:srgbClr val="000000"/>
              </a:solidFill>
              <a:effectLst/>
              <a:uFillTx/>
              <a:latin typeface="Arial"/>
            </a:endParaRPr>
          </a:p>
        </p:txBody>
      </p:sp>
      <p:sp>
        <p:nvSpPr>
          <p:cNvPr id="358" name="PlaceHolder 2"/>
          <p:cNvSpPr>
            <a:spLocks noGrp="1"/>
          </p:cNvSpPr>
          <p:nvPr>
            <p:ph type="body"/>
          </p:nvPr>
        </p:nvSpPr>
        <p:spPr>
          <a:xfrm>
            <a:off x="5183280" y="1332360"/>
            <a:ext cx="6171480" cy="4872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Arial"/>
              </a:rPr>
              <a:t>Click to edit Master text styles</a:t>
            </a:r>
            <a:endParaRPr b="0" lang="en-US" sz="32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Arial"/>
              </a:rPr>
              <a:t>Second level</a:t>
            </a:r>
            <a:endParaRPr b="0" lang="en-US" sz="28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Third level</a:t>
            </a:r>
            <a:endParaRPr b="0" lang="en-US" sz="24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Fourth level</a:t>
            </a:r>
            <a:endParaRPr b="0" lang="en-US" sz="20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Fifth level</a:t>
            </a:r>
            <a:endParaRPr b="0" lang="en-US" sz="2000" strike="noStrike" u="none">
              <a:solidFill>
                <a:srgbClr val="000000"/>
              </a:solidFill>
              <a:effectLst/>
              <a:uFillTx/>
              <a:latin typeface="Arial"/>
            </a:endParaRPr>
          </a:p>
        </p:txBody>
      </p:sp>
      <p:sp>
        <p:nvSpPr>
          <p:cNvPr id="359" name="PlaceHolder 3"/>
          <p:cNvSpPr>
            <a:spLocks noGrp="1"/>
          </p:cNvSpPr>
          <p:nvPr>
            <p:ph type="body"/>
          </p:nvPr>
        </p:nvSpPr>
        <p:spPr>
          <a:xfrm>
            <a:off x="839880" y="2394360"/>
            <a:ext cx="3931560" cy="381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rial"/>
              </a:rPr>
              <a:t>Click to edit Master text styles</a:t>
            </a:r>
            <a:endParaRPr b="0" lang="en-US" sz="1600" strike="noStrike" u="none">
              <a:solidFill>
                <a:srgbClr val="000000"/>
              </a:solidFill>
              <a:effectLst/>
              <a:uFillTx/>
              <a:latin typeface="Arial"/>
            </a:endParaRPr>
          </a:p>
        </p:txBody>
      </p:sp>
      <p:sp>
        <p:nvSpPr>
          <p:cNvPr id="360" name="PlaceHolder 4"/>
          <p:cNvSpPr>
            <a:spLocks noGrp="1"/>
          </p:cNvSpPr>
          <p:nvPr>
            <p:ph type="ftr" idx="31"/>
          </p:nvPr>
        </p:nvSpPr>
        <p:spPr>
          <a:xfrm>
            <a:off x="3564720" y="6481800"/>
            <a:ext cx="506160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361" name="Freeform 7"/>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62"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63" name="Group 9"/>
          <p:cNvGrpSpPr/>
          <p:nvPr/>
        </p:nvGrpSpPr>
        <p:grpSpPr>
          <a:xfrm>
            <a:off x="58320" y="40680"/>
            <a:ext cx="2870280" cy="1563840"/>
            <a:chOff x="58320" y="40680"/>
            <a:chExt cx="2870280" cy="1563840"/>
          </a:xfrm>
        </p:grpSpPr>
        <p:cxnSp>
          <p:nvCxnSpPr>
            <p:cNvPr id="364" name="Straight Connector 10"/>
            <p:cNvCxnSpPr/>
            <p:nvPr/>
          </p:nvCxnSpPr>
          <p:spPr>
            <a:xfrm flipH="1">
              <a:off x="779760" y="48240"/>
              <a:ext cx="2149200" cy="720"/>
            </a:xfrm>
            <a:prstGeom prst="straightConnector1">
              <a:avLst/>
            </a:prstGeom>
            <a:ln w="38100">
              <a:solidFill>
                <a:srgbClr val="00c6ff"/>
              </a:solidFill>
              <a:round/>
            </a:ln>
          </p:spPr>
        </p:cxnSp>
        <p:cxnSp>
          <p:nvCxnSpPr>
            <p:cNvPr id="365" name="Straight Connector 11"/>
            <p:cNvCxnSpPr/>
            <p:nvPr/>
          </p:nvCxnSpPr>
          <p:spPr>
            <a:xfrm flipH="1">
              <a:off x="58320" y="40680"/>
              <a:ext cx="738360" cy="645120"/>
            </a:xfrm>
            <a:prstGeom prst="straightConnector1">
              <a:avLst/>
            </a:prstGeom>
            <a:ln w="38100">
              <a:solidFill>
                <a:srgbClr val="00c6ff"/>
              </a:solidFill>
              <a:round/>
            </a:ln>
          </p:spPr>
        </p:cxnSp>
        <p:cxnSp>
          <p:nvCxnSpPr>
            <p:cNvPr id="366" name="Straight Connector 12"/>
            <p:cNvCxnSpPr/>
            <p:nvPr/>
          </p:nvCxnSpPr>
          <p:spPr>
            <a:xfrm flipV="1">
              <a:off x="65520" y="667440"/>
              <a:ext cx="720" cy="937440"/>
            </a:xfrm>
            <a:prstGeom prst="straightConnector1">
              <a:avLst/>
            </a:prstGeom>
            <a:ln w="38100">
              <a:solidFill>
                <a:srgbClr val="00c6ff"/>
              </a:solidFill>
              <a:round/>
            </a:ln>
          </p:spPr>
        </p:cxnSp>
      </p:grpSp>
      <p:sp>
        <p:nvSpPr>
          <p:cNvPr id="367"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68" name="Group 14"/>
          <p:cNvGrpSpPr/>
          <p:nvPr/>
        </p:nvGrpSpPr>
        <p:grpSpPr>
          <a:xfrm>
            <a:off x="9263520" y="5253480"/>
            <a:ext cx="2870280" cy="1563840"/>
            <a:chOff x="9263520" y="5253480"/>
            <a:chExt cx="2870280" cy="1563840"/>
          </a:xfrm>
        </p:grpSpPr>
        <p:cxnSp>
          <p:nvCxnSpPr>
            <p:cNvPr id="369" name="Straight Connector 15"/>
            <p:cNvCxnSpPr/>
            <p:nvPr/>
          </p:nvCxnSpPr>
          <p:spPr>
            <a:xfrm>
              <a:off x="9263520" y="6809400"/>
              <a:ext cx="2149200" cy="720"/>
            </a:xfrm>
            <a:prstGeom prst="straightConnector1">
              <a:avLst/>
            </a:prstGeom>
            <a:ln cap="rnd" w="38100">
              <a:solidFill>
                <a:srgbClr val="00c6ff"/>
              </a:solidFill>
              <a:round/>
            </a:ln>
          </p:spPr>
        </p:cxnSp>
        <p:cxnSp>
          <p:nvCxnSpPr>
            <p:cNvPr id="370" name="Straight Connector 16"/>
            <p:cNvCxnSpPr/>
            <p:nvPr/>
          </p:nvCxnSpPr>
          <p:spPr>
            <a:xfrm flipV="1">
              <a:off x="11395800" y="6172560"/>
              <a:ext cx="738360" cy="645120"/>
            </a:xfrm>
            <a:prstGeom prst="straightConnector1">
              <a:avLst/>
            </a:prstGeom>
            <a:ln cap="rnd" w="38100">
              <a:solidFill>
                <a:srgbClr val="00c6ff"/>
              </a:solidFill>
              <a:round/>
            </a:ln>
          </p:spPr>
        </p:cxnSp>
        <p:cxnSp>
          <p:nvCxnSpPr>
            <p:cNvPr id="371" name="Straight Connector 17"/>
            <p:cNvCxnSpPr/>
            <p:nvPr/>
          </p:nvCxnSpPr>
          <p:spPr>
            <a:xfrm>
              <a:off x="12125880" y="5253480"/>
              <a:ext cx="720" cy="937440"/>
            </a:xfrm>
            <a:prstGeom prst="straightConnector1">
              <a:avLst/>
            </a:prstGeom>
            <a:ln cap="rnd" w="38100">
              <a:solidFill>
                <a:srgbClr val="00c6ff"/>
              </a:solidFill>
              <a:round/>
            </a:ln>
          </p:spPr>
        </p:cxnSp>
      </p:grpSp>
      <p:sp>
        <p:nvSpPr>
          <p:cNvPr id="372" name="Oval 18"/>
          <p:cNvSpPr/>
          <p:nvPr/>
        </p:nvSpPr>
        <p:spPr>
          <a:xfrm>
            <a:off x="11928240" y="65941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373" name="Rectangle 19"/>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4" name="Rectangle 20"/>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5" name="Rectangle 21"/>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6" name="Rectangle 22"/>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7" name="Rectangle 23"/>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8" name="Rectangle 24"/>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379" name="Picture 25"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380" name="PlaceHolder 5"/>
          <p:cNvSpPr>
            <a:spLocks noGrp="1"/>
          </p:cNvSpPr>
          <p:nvPr>
            <p:ph type="sldNum" idx="32"/>
          </p:nvPr>
        </p:nvSpPr>
        <p:spPr>
          <a:xfrm>
            <a:off x="11899440" y="656532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7988F108-C18E-4D01-BA75-087039CE2F67}"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381" name="PlaceHolder 6"/>
          <p:cNvSpPr>
            <a:spLocks noGrp="1"/>
          </p:cNvSpPr>
          <p:nvPr>
            <p:ph type="dt" idx="33"/>
          </p:nvPr>
        </p:nvSpPr>
        <p:spPr>
          <a:xfrm>
            <a:off x="838080" y="6481800"/>
            <a:ext cx="208944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ẫu nội dung 5">
    <p:bg>
      <p:bgPr>
        <a:solidFill>
          <a:srgbClr val="ffffff"/>
        </a:solidFill>
      </p:bgPr>
    </p:bg>
    <p:spTree>
      <p:nvGrpSpPr>
        <p:cNvPr id="1" name=""/>
        <p:cNvGrpSpPr/>
        <p:nvPr/>
      </p:nvGrpSpPr>
      <p:grpSpPr>
        <a:xfrm>
          <a:off x="0" y="0"/>
          <a:ext cx="0" cy="0"/>
          <a:chOff x="0" y="0"/>
          <a:chExt cx="0" cy="0"/>
        </a:xfrm>
      </p:grpSpPr>
      <p:sp>
        <p:nvSpPr>
          <p:cNvPr id="382" name="PlaceHolder 1"/>
          <p:cNvSpPr>
            <a:spLocks noGrp="1"/>
          </p:cNvSpPr>
          <p:nvPr>
            <p:ph type="title"/>
          </p:nvPr>
        </p:nvSpPr>
        <p:spPr>
          <a:xfrm>
            <a:off x="839880" y="457200"/>
            <a:ext cx="3931560" cy="159948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US" sz="3200" strike="noStrike" u="none">
                <a:solidFill>
                  <a:srgbClr val="000000"/>
                </a:solidFill>
                <a:effectLst/>
                <a:uFillTx/>
                <a:latin typeface="Times New Roman"/>
              </a:rPr>
              <a:t>Click to edit Master title style</a:t>
            </a:r>
            <a:endParaRPr b="0" lang="en-US" sz="3200" strike="noStrike" u="none">
              <a:solidFill>
                <a:srgbClr val="000000"/>
              </a:solidFill>
              <a:effectLst/>
              <a:uFillTx/>
              <a:latin typeface="Arial"/>
            </a:endParaRPr>
          </a:p>
        </p:txBody>
      </p:sp>
      <p:sp>
        <p:nvSpPr>
          <p:cNvPr id="383" name="PlaceHolder 2"/>
          <p:cNvSpPr>
            <a:spLocks noGrp="1"/>
          </p:cNvSpPr>
          <p:nvPr>
            <p:ph type="body"/>
          </p:nvPr>
        </p:nvSpPr>
        <p:spPr>
          <a:xfrm>
            <a:off x="5183280" y="987480"/>
            <a:ext cx="6171480" cy="4872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VN" sz="3200" strike="noStrike" u="none">
                <a:solidFill>
                  <a:schemeClr val="dk1"/>
                </a:solidFill>
                <a:effectLst/>
                <a:uFillTx/>
                <a:latin typeface="Calibri"/>
              </a:rPr>
              <a:t>Click to edit the outline text format</a:t>
            </a:r>
            <a:endParaRPr b="0" lang="en-US" sz="320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en-VN" sz="3200" strike="noStrike" u="none">
                <a:solidFill>
                  <a:schemeClr val="dk1"/>
                </a:solidFill>
                <a:effectLst/>
                <a:uFillTx/>
                <a:latin typeface="Calibri"/>
              </a:rPr>
              <a:t>Second Outline Level</a:t>
            </a:r>
            <a:endParaRPr b="0" lang="en-US" sz="320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en-VN" sz="3200" strike="noStrike" u="none">
                <a:solidFill>
                  <a:schemeClr val="dk1"/>
                </a:solidFill>
                <a:effectLst/>
                <a:uFillTx/>
                <a:latin typeface="Calibri"/>
              </a:rPr>
              <a:t>Third Outline Level</a:t>
            </a:r>
            <a:endParaRPr b="0" lang="en-US" sz="32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en-VN" sz="3200" strike="noStrike" u="none">
                <a:solidFill>
                  <a:schemeClr val="dk1"/>
                </a:solidFill>
                <a:effectLst/>
                <a:uFillTx/>
                <a:latin typeface="Calibri"/>
              </a:rPr>
              <a:t>Fourth Outline Level</a:t>
            </a:r>
            <a:endParaRPr b="0" lang="en-US" sz="32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en-VN" sz="3200" strike="noStrike" u="none">
                <a:solidFill>
                  <a:schemeClr val="dk1"/>
                </a:solidFill>
                <a:effectLst/>
                <a:uFillTx/>
                <a:latin typeface="Calibri"/>
              </a:rPr>
              <a:t>Fifth Outline Level</a:t>
            </a:r>
            <a:endParaRPr b="0" lang="en-US" sz="32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en-VN" sz="3200" strike="noStrike" u="none">
                <a:solidFill>
                  <a:schemeClr val="dk1"/>
                </a:solidFill>
                <a:effectLst/>
                <a:uFillTx/>
                <a:latin typeface="Calibri"/>
              </a:rPr>
              <a:t>Sixth Outline Level</a:t>
            </a:r>
            <a:endParaRPr b="0" lang="en-US" sz="32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en-VN" sz="3200" strike="noStrike" u="none">
                <a:solidFill>
                  <a:schemeClr val="dk1"/>
                </a:solidFill>
                <a:effectLst/>
                <a:uFillTx/>
                <a:latin typeface="Calibri"/>
              </a:rPr>
              <a:t>Seventh Outline Level</a:t>
            </a:r>
            <a:endParaRPr b="0" lang="en-US" sz="3200" strike="noStrike" u="none">
              <a:solidFill>
                <a:srgbClr val="000000"/>
              </a:solidFill>
              <a:effectLst/>
              <a:uFillTx/>
              <a:latin typeface="Arial"/>
            </a:endParaRPr>
          </a:p>
        </p:txBody>
      </p:sp>
      <p:sp>
        <p:nvSpPr>
          <p:cNvPr id="384" name="PlaceHolder 3"/>
          <p:cNvSpPr>
            <a:spLocks noGrp="1"/>
          </p:cNvSpPr>
          <p:nvPr>
            <p:ph type="body"/>
          </p:nvPr>
        </p:nvSpPr>
        <p:spPr>
          <a:xfrm>
            <a:off x="839880" y="2057400"/>
            <a:ext cx="3931560" cy="381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rial"/>
              </a:rPr>
              <a:t>Click to edit Master text styles</a:t>
            </a:r>
            <a:endParaRPr b="0" lang="en-US" sz="1600" strike="noStrike" u="none">
              <a:solidFill>
                <a:srgbClr val="000000"/>
              </a:solidFill>
              <a:effectLst/>
              <a:uFillTx/>
              <a:latin typeface="Arial"/>
            </a:endParaRPr>
          </a:p>
        </p:txBody>
      </p:sp>
      <p:sp>
        <p:nvSpPr>
          <p:cNvPr id="385" name="PlaceHolder 4"/>
          <p:cNvSpPr>
            <a:spLocks noGrp="1"/>
          </p:cNvSpPr>
          <p:nvPr>
            <p:ph type="ftr" idx="34"/>
          </p:nvPr>
        </p:nvSpPr>
        <p:spPr>
          <a:xfrm>
            <a:off x="3485160" y="6481800"/>
            <a:ext cx="522072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386" name="Freeform 7"/>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87"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88" name="Group 9"/>
          <p:cNvGrpSpPr/>
          <p:nvPr/>
        </p:nvGrpSpPr>
        <p:grpSpPr>
          <a:xfrm>
            <a:off x="58320" y="40680"/>
            <a:ext cx="2870280" cy="1563840"/>
            <a:chOff x="58320" y="40680"/>
            <a:chExt cx="2870280" cy="1563840"/>
          </a:xfrm>
        </p:grpSpPr>
        <p:cxnSp>
          <p:nvCxnSpPr>
            <p:cNvPr id="389" name="Straight Connector 10"/>
            <p:cNvCxnSpPr/>
            <p:nvPr/>
          </p:nvCxnSpPr>
          <p:spPr>
            <a:xfrm flipH="1">
              <a:off x="779760" y="48240"/>
              <a:ext cx="2149200" cy="720"/>
            </a:xfrm>
            <a:prstGeom prst="straightConnector1">
              <a:avLst/>
            </a:prstGeom>
            <a:ln w="38100">
              <a:solidFill>
                <a:srgbClr val="00c6ff"/>
              </a:solidFill>
              <a:round/>
            </a:ln>
          </p:spPr>
        </p:cxnSp>
        <p:cxnSp>
          <p:nvCxnSpPr>
            <p:cNvPr id="390" name="Straight Connector 11"/>
            <p:cNvCxnSpPr/>
            <p:nvPr/>
          </p:nvCxnSpPr>
          <p:spPr>
            <a:xfrm flipH="1">
              <a:off x="58320" y="40680"/>
              <a:ext cx="738360" cy="645120"/>
            </a:xfrm>
            <a:prstGeom prst="straightConnector1">
              <a:avLst/>
            </a:prstGeom>
            <a:ln w="38100">
              <a:solidFill>
                <a:srgbClr val="00c6ff"/>
              </a:solidFill>
              <a:round/>
            </a:ln>
          </p:spPr>
        </p:cxnSp>
        <p:cxnSp>
          <p:nvCxnSpPr>
            <p:cNvPr id="391" name="Straight Connector 12"/>
            <p:cNvCxnSpPr/>
            <p:nvPr/>
          </p:nvCxnSpPr>
          <p:spPr>
            <a:xfrm flipV="1">
              <a:off x="65520" y="667440"/>
              <a:ext cx="720" cy="937440"/>
            </a:xfrm>
            <a:prstGeom prst="straightConnector1">
              <a:avLst/>
            </a:prstGeom>
            <a:ln w="38100">
              <a:solidFill>
                <a:srgbClr val="00c6ff"/>
              </a:solidFill>
              <a:round/>
            </a:ln>
          </p:spPr>
        </p:cxnSp>
      </p:grpSp>
      <p:sp>
        <p:nvSpPr>
          <p:cNvPr id="392"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393" name="Group 14"/>
          <p:cNvGrpSpPr/>
          <p:nvPr/>
        </p:nvGrpSpPr>
        <p:grpSpPr>
          <a:xfrm>
            <a:off x="9263520" y="5253480"/>
            <a:ext cx="2870280" cy="1563840"/>
            <a:chOff x="9263520" y="5253480"/>
            <a:chExt cx="2870280" cy="1563840"/>
          </a:xfrm>
        </p:grpSpPr>
        <p:cxnSp>
          <p:nvCxnSpPr>
            <p:cNvPr id="394" name="Straight Connector 15"/>
            <p:cNvCxnSpPr/>
            <p:nvPr/>
          </p:nvCxnSpPr>
          <p:spPr>
            <a:xfrm>
              <a:off x="9263520" y="6809400"/>
              <a:ext cx="2149200" cy="720"/>
            </a:xfrm>
            <a:prstGeom prst="straightConnector1">
              <a:avLst/>
            </a:prstGeom>
            <a:ln cap="rnd" w="38100">
              <a:solidFill>
                <a:srgbClr val="00c6ff"/>
              </a:solidFill>
              <a:round/>
            </a:ln>
          </p:spPr>
        </p:cxnSp>
        <p:cxnSp>
          <p:nvCxnSpPr>
            <p:cNvPr id="395" name="Straight Connector 16"/>
            <p:cNvCxnSpPr/>
            <p:nvPr/>
          </p:nvCxnSpPr>
          <p:spPr>
            <a:xfrm flipV="1">
              <a:off x="11395800" y="6172560"/>
              <a:ext cx="738360" cy="645120"/>
            </a:xfrm>
            <a:prstGeom prst="straightConnector1">
              <a:avLst/>
            </a:prstGeom>
            <a:ln cap="rnd" w="38100">
              <a:solidFill>
                <a:srgbClr val="00c6ff"/>
              </a:solidFill>
              <a:round/>
            </a:ln>
          </p:spPr>
        </p:cxnSp>
        <p:cxnSp>
          <p:nvCxnSpPr>
            <p:cNvPr id="396" name="Straight Connector 17"/>
            <p:cNvCxnSpPr/>
            <p:nvPr/>
          </p:nvCxnSpPr>
          <p:spPr>
            <a:xfrm>
              <a:off x="12125880" y="5253480"/>
              <a:ext cx="720" cy="937440"/>
            </a:xfrm>
            <a:prstGeom prst="straightConnector1">
              <a:avLst/>
            </a:prstGeom>
            <a:ln cap="rnd" w="38100">
              <a:solidFill>
                <a:srgbClr val="00c6ff"/>
              </a:solidFill>
              <a:round/>
            </a:ln>
          </p:spPr>
        </p:cxnSp>
      </p:grpSp>
      <p:sp>
        <p:nvSpPr>
          <p:cNvPr id="397" name="Oval 18"/>
          <p:cNvSpPr/>
          <p:nvPr/>
        </p:nvSpPr>
        <p:spPr>
          <a:xfrm>
            <a:off x="11929320" y="659376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398" name="Rectangle 19"/>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99" name="Rectangle 20"/>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00" name="Rectangle 21"/>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01" name="Rectangle 22"/>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02" name="Rectangle 23"/>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03" name="Rectangle 24"/>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404" name="Picture 25"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405" name="PlaceHolder 5"/>
          <p:cNvSpPr>
            <a:spLocks noGrp="1"/>
          </p:cNvSpPr>
          <p:nvPr>
            <p:ph type="sldNum" idx="35"/>
          </p:nvPr>
        </p:nvSpPr>
        <p:spPr>
          <a:xfrm>
            <a:off x="11900520" y="656496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49636ECE-FCA9-4357-A3A5-375EC8FC5BD0}"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406" name="PlaceHolder 6"/>
          <p:cNvSpPr>
            <a:spLocks noGrp="1"/>
          </p:cNvSpPr>
          <p:nvPr>
            <p:ph type="dt" idx="36"/>
          </p:nvPr>
        </p:nvSpPr>
        <p:spPr>
          <a:xfrm>
            <a:off x="838080" y="6481800"/>
            <a:ext cx="208944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ang trống">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ftr" idx="4"/>
          </p:nvPr>
        </p:nvSpPr>
        <p:spPr>
          <a:xfrm>
            <a:off x="3684240" y="6481800"/>
            <a:ext cx="482292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22" name="Freeform 4"/>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3"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4" name="Group 6"/>
          <p:cNvGrpSpPr/>
          <p:nvPr/>
        </p:nvGrpSpPr>
        <p:grpSpPr>
          <a:xfrm>
            <a:off x="58320" y="40680"/>
            <a:ext cx="2870280" cy="1563840"/>
            <a:chOff x="58320" y="40680"/>
            <a:chExt cx="2870280" cy="1563840"/>
          </a:xfrm>
        </p:grpSpPr>
        <p:cxnSp>
          <p:nvCxnSpPr>
            <p:cNvPr id="25" name="Straight Connector 7"/>
            <p:cNvCxnSpPr/>
            <p:nvPr/>
          </p:nvCxnSpPr>
          <p:spPr>
            <a:xfrm flipH="1">
              <a:off x="779760" y="48240"/>
              <a:ext cx="2149200" cy="720"/>
            </a:xfrm>
            <a:prstGeom prst="straightConnector1">
              <a:avLst/>
            </a:prstGeom>
            <a:ln w="38100">
              <a:solidFill>
                <a:srgbClr val="00c6ff"/>
              </a:solidFill>
              <a:round/>
            </a:ln>
          </p:spPr>
        </p:cxnSp>
        <p:cxnSp>
          <p:nvCxnSpPr>
            <p:cNvPr id="26" name="Straight Connector 8"/>
            <p:cNvCxnSpPr/>
            <p:nvPr/>
          </p:nvCxnSpPr>
          <p:spPr>
            <a:xfrm flipH="1">
              <a:off x="58320" y="40680"/>
              <a:ext cx="738360" cy="645120"/>
            </a:xfrm>
            <a:prstGeom prst="straightConnector1">
              <a:avLst/>
            </a:prstGeom>
            <a:ln w="38100">
              <a:solidFill>
                <a:srgbClr val="00c6ff"/>
              </a:solidFill>
              <a:round/>
            </a:ln>
          </p:spPr>
        </p:cxnSp>
        <p:cxnSp>
          <p:nvCxnSpPr>
            <p:cNvPr id="27" name="Straight Connector 9"/>
            <p:cNvCxnSpPr/>
            <p:nvPr/>
          </p:nvCxnSpPr>
          <p:spPr>
            <a:xfrm flipV="1">
              <a:off x="65520" y="667440"/>
              <a:ext cx="720" cy="937440"/>
            </a:xfrm>
            <a:prstGeom prst="straightConnector1">
              <a:avLst/>
            </a:prstGeom>
            <a:ln w="38100">
              <a:solidFill>
                <a:srgbClr val="00c6ff"/>
              </a:solidFill>
              <a:round/>
            </a:ln>
          </p:spPr>
        </p:cxnSp>
      </p:grpSp>
      <p:sp>
        <p:nvSpPr>
          <p:cNvPr id="28"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9" name="Group 11"/>
          <p:cNvGrpSpPr/>
          <p:nvPr/>
        </p:nvGrpSpPr>
        <p:grpSpPr>
          <a:xfrm>
            <a:off x="9263520" y="5253480"/>
            <a:ext cx="2870280" cy="1563840"/>
            <a:chOff x="9263520" y="5253480"/>
            <a:chExt cx="2870280" cy="1563840"/>
          </a:xfrm>
        </p:grpSpPr>
        <p:cxnSp>
          <p:nvCxnSpPr>
            <p:cNvPr id="30" name="Straight Connector 12"/>
            <p:cNvCxnSpPr/>
            <p:nvPr/>
          </p:nvCxnSpPr>
          <p:spPr>
            <a:xfrm>
              <a:off x="9263520" y="6809400"/>
              <a:ext cx="2149200" cy="720"/>
            </a:xfrm>
            <a:prstGeom prst="straightConnector1">
              <a:avLst/>
            </a:prstGeom>
            <a:ln cap="rnd" w="38100">
              <a:solidFill>
                <a:srgbClr val="00c6ff"/>
              </a:solidFill>
              <a:round/>
            </a:ln>
          </p:spPr>
        </p:cxnSp>
        <p:cxnSp>
          <p:nvCxnSpPr>
            <p:cNvPr id="31" name="Straight Connector 13"/>
            <p:cNvCxnSpPr/>
            <p:nvPr/>
          </p:nvCxnSpPr>
          <p:spPr>
            <a:xfrm flipV="1">
              <a:off x="11395800" y="6172560"/>
              <a:ext cx="738360" cy="645120"/>
            </a:xfrm>
            <a:prstGeom prst="straightConnector1">
              <a:avLst/>
            </a:prstGeom>
            <a:ln cap="rnd" w="38100">
              <a:solidFill>
                <a:srgbClr val="00c6ff"/>
              </a:solidFill>
              <a:round/>
            </a:ln>
          </p:spPr>
        </p:cxnSp>
        <p:cxnSp>
          <p:nvCxnSpPr>
            <p:cNvPr id="32" name="Straight Connector 14"/>
            <p:cNvCxnSpPr/>
            <p:nvPr/>
          </p:nvCxnSpPr>
          <p:spPr>
            <a:xfrm>
              <a:off x="12125880" y="5253480"/>
              <a:ext cx="720" cy="937440"/>
            </a:xfrm>
            <a:prstGeom prst="straightConnector1">
              <a:avLst/>
            </a:prstGeom>
            <a:ln cap="rnd" w="38100">
              <a:solidFill>
                <a:srgbClr val="00c6ff"/>
              </a:solidFill>
              <a:round/>
            </a:ln>
          </p:spPr>
        </p:cxnSp>
      </p:grpSp>
      <p:sp>
        <p:nvSpPr>
          <p:cNvPr id="33" name="Oval 15"/>
          <p:cNvSpPr/>
          <p:nvPr/>
        </p:nvSpPr>
        <p:spPr>
          <a:xfrm>
            <a:off x="11926440" y="658908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34" name="Rectangle 16"/>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5" name="Rectangle 17"/>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6" name="Rectangle 18"/>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7" name="Rectangle 19"/>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8" name="Rectangle 20"/>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39" name="Rectangle 21"/>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40" name="Picture 22"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41" name="PlaceHolder 2"/>
          <p:cNvSpPr>
            <a:spLocks noGrp="1"/>
          </p:cNvSpPr>
          <p:nvPr>
            <p:ph type="sldNum" idx="5"/>
          </p:nvPr>
        </p:nvSpPr>
        <p:spPr>
          <a:xfrm>
            <a:off x="11897640" y="656028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27360DB4-C27A-4A8E-93B9-439A2AFF9C67}"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42" name="PlaceHolder 3"/>
          <p:cNvSpPr>
            <a:spLocks noGrp="1"/>
          </p:cNvSpPr>
          <p:nvPr>
            <p:ph type="dt" idx="6"/>
          </p:nvPr>
        </p:nvSpPr>
        <p:spPr>
          <a:xfrm>
            <a:off x="838080" y="6481800"/>
            <a:ext cx="214740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43" name="PlaceHolder 4"/>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VN" sz="1800" strike="noStrike" u="none">
                <a:solidFill>
                  <a:schemeClr val="dk1"/>
                </a:solidFill>
                <a:effectLst/>
                <a:uFillTx/>
                <a:latin typeface="Calibri"/>
              </a:rPr>
              <a:t>Click to edit the title text format</a:t>
            </a:r>
            <a:endParaRPr b="0" lang="en-US" sz="1800" strike="noStrike" u="none">
              <a:solidFill>
                <a:srgbClr val="000000"/>
              </a:solidFill>
              <a:effectLst/>
              <a:uFillTx/>
              <a:latin typeface="Arial"/>
            </a:endParaRPr>
          </a:p>
        </p:txBody>
      </p:sp>
      <p:sp>
        <p:nvSpPr>
          <p:cNvPr id="44" name="PlaceHolder 5"/>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VN" sz="2800" strike="noStrike" u="none">
                <a:solidFill>
                  <a:schemeClr val="dk1"/>
                </a:solidFill>
                <a:effectLst/>
                <a:uFillTx/>
                <a:latin typeface="Calibri"/>
              </a:rPr>
              <a:t>Click to edit the outline text format</a:t>
            </a:r>
            <a:endParaRPr b="0" lang="en-US" sz="280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en-VN" sz="2000" strike="noStrike" u="none">
                <a:solidFill>
                  <a:schemeClr val="dk1"/>
                </a:solidFill>
                <a:effectLst/>
                <a:uFillTx/>
                <a:latin typeface="Calibri"/>
              </a:rPr>
              <a:t>Second Outline Level</a:t>
            </a:r>
            <a:endParaRPr b="0" lang="en-US" sz="200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en-VN" sz="1800" strike="noStrike" u="none">
                <a:solidFill>
                  <a:schemeClr val="dk1"/>
                </a:solidFill>
                <a:effectLst/>
                <a:uFillTx/>
                <a:latin typeface="Calibri"/>
              </a:rPr>
              <a:t>Third Outline Level</a:t>
            </a:r>
            <a:endParaRPr b="0" lang="en-US" sz="18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en-VN" sz="1800" strike="noStrike" u="none">
                <a:solidFill>
                  <a:schemeClr val="dk1"/>
                </a:solidFill>
                <a:effectLst/>
                <a:uFillTx/>
                <a:latin typeface="Calibri"/>
              </a:rPr>
              <a:t>Fourth Outline Level</a:t>
            </a:r>
            <a:endParaRPr b="0" lang="en-US" sz="18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Fifth Outline Level</a:t>
            </a:r>
            <a:endParaRPr b="0" lang="en-US" sz="20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Sixth Outline Level</a:t>
            </a:r>
            <a:endParaRPr b="0" lang="en-US" sz="20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Seventh Outline Level</a:t>
            </a: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7"/>
          </p:nvPr>
        </p:nvSpPr>
        <p:spPr>
          <a:xfrm>
            <a:off x="3684240" y="6481800"/>
            <a:ext cx="482292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&lt;footer&gt;</a:t>
            </a:r>
            <a:endParaRPr b="0" lang="en-US" sz="1100" strike="noStrike" u="none">
              <a:solidFill>
                <a:srgbClr val="000000"/>
              </a:solidFill>
              <a:effectLst/>
              <a:uFillTx/>
              <a:latin typeface="Times New Roman"/>
            </a:endParaRPr>
          </a:p>
        </p:txBody>
      </p:sp>
      <p:sp>
        <p:nvSpPr>
          <p:cNvPr id="46" name="Freeform 4"/>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7"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48" name="Group 6"/>
          <p:cNvGrpSpPr/>
          <p:nvPr/>
        </p:nvGrpSpPr>
        <p:grpSpPr>
          <a:xfrm>
            <a:off x="58320" y="40680"/>
            <a:ext cx="2870280" cy="1563840"/>
            <a:chOff x="58320" y="40680"/>
            <a:chExt cx="2870280" cy="1563840"/>
          </a:xfrm>
        </p:grpSpPr>
        <p:cxnSp>
          <p:nvCxnSpPr>
            <p:cNvPr id="49" name="Straight Connector 7"/>
            <p:cNvCxnSpPr/>
            <p:nvPr/>
          </p:nvCxnSpPr>
          <p:spPr>
            <a:xfrm flipH="1">
              <a:off x="779760" y="48240"/>
              <a:ext cx="2149200" cy="720"/>
            </a:xfrm>
            <a:prstGeom prst="straightConnector1">
              <a:avLst/>
            </a:prstGeom>
            <a:ln w="38100">
              <a:solidFill>
                <a:srgbClr val="00c6ff"/>
              </a:solidFill>
              <a:round/>
            </a:ln>
          </p:spPr>
        </p:cxnSp>
        <p:cxnSp>
          <p:nvCxnSpPr>
            <p:cNvPr id="50" name="Straight Connector 8"/>
            <p:cNvCxnSpPr/>
            <p:nvPr/>
          </p:nvCxnSpPr>
          <p:spPr>
            <a:xfrm flipH="1">
              <a:off x="58320" y="40680"/>
              <a:ext cx="738360" cy="645120"/>
            </a:xfrm>
            <a:prstGeom prst="straightConnector1">
              <a:avLst/>
            </a:prstGeom>
            <a:ln w="38100">
              <a:solidFill>
                <a:srgbClr val="00c6ff"/>
              </a:solidFill>
              <a:round/>
            </a:ln>
          </p:spPr>
        </p:cxnSp>
        <p:cxnSp>
          <p:nvCxnSpPr>
            <p:cNvPr id="51" name="Straight Connector 9"/>
            <p:cNvCxnSpPr/>
            <p:nvPr/>
          </p:nvCxnSpPr>
          <p:spPr>
            <a:xfrm flipV="1">
              <a:off x="65520" y="667440"/>
              <a:ext cx="720" cy="937440"/>
            </a:xfrm>
            <a:prstGeom prst="straightConnector1">
              <a:avLst/>
            </a:prstGeom>
            <a:ln w="38100">
              <a:solidFill>
                <a:srgbClr val="00c6ff"/>
              </a:solidFill>
              <a:round/>
            </a:ln>
          </p:spPr>
        </p:cxnSp>
      </p:grpSp>
      <p:sp>
        <p:nvSpPr>
          <p:cNvPr id="52"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53" name="Group 11"/>
          <p:cNvGrpSpPr/>
          <p:nvPr/>
        </p:nvGrpSpPr>
        <p:grpSpPr>
          <a:xfrm>
            <a:off x="9263520" y="5253480"/>
            <a:ext cx="2870280" cy="1563840"/>
            <a:chOff x="9263520" y="5253480"/>
            <a:chExt cx="2870280" cy="1563840"/>
          </a:xfrm>
        </p:grpSpPr>
        <p:cxnSp>
          <p:nvCxnSpPr>
            <p:cNvPr id="54" name="Straight Connector 12"/>
            <p:cNvCxnSpPr/>
            <p:nvPr/>
          </p:nvCxnSpPr>
          <p:spPr>
            <a:xfrm>
              <a:off x="9263520" y="6809400"/>
              <a:ext cx="2149200" cy="720"/>
            </a:xfrm>
            <a:prstGeom prst="straightConnector1">
              <a:avLst/>
            </a:prstGeom>
            <a:ln cap="rnd" w="38100">
              <a:solidFill>
                <a:srgbClr val="00c6ff"/>
              </a:solidFill>
              <a:round/>
            </a:ln>
          </p:spPr>
        </p:cxnSp>
        <p:cxnSp>
          <p:nvCxnSpPr>
            <p:cNvPr id="55" name="Straight Connector 13"/>
            <p:cNvCxnSpPr/>
            <p:nvPr/>
          </p:nvCxnSpPr>
          <p:spPr>
            <a:xfrm flipV="1">
              <a:off x="11395800" y="6172560"/>
              <a:ext cx="738360" cy="645120"/>
            </a:xfrm>
            <a:prstGeom prst="straightConnector1">
              <a:avLst/>
            </a:prstGeom>
            <a:ln cap="rnd" w="38100">
              <a:solidFill>
                <a:srgbClr val="00c6ff"/>
              </a:solidFill>
              <a:round/>
            </a:ln>
          </p:spPr>
        </p:cxnSp>
        <p:cxnSp>
          <p:nvCxnSpPr>
            <p:cNvPr id="56" name="Straight Connector 14"/>
            <p:cNvCxnSpPr/>
            <p:nvPr/>
          </p:nvCxnSpPr>
          <p:spPr>
            <a:xfrm>
              <a:off x="12125880" y="5253480"/>
              <a:ext cx="720" cy="937440"/>
            </a:xfrm>
            <a:prstGeom prst="straightConnector1">
              <a:avLst/>
            </a:prstGeom>
            <a:ln cap="rnd" w="38100">
              <a:solidFill>
                <a:srgbClr val="00c6ff"/>
              </a:solidFill>
              <a:round/>
            </a:ln>
          </p:spPr>
        </p:cxnSp>
      </p:grpSp>
      <p:sp>
        <p:nvSpPr>
          <p:cNvPr id="57" name="Oval 15"/>
          <p:cNvSpPr/>
          <p:nvPr/>
        </p:nvSpPr>
        <p:spPr>
          <a:xfrm>
            <a:off x="11926440" y="658908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58" name="Rectangle 16"/>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9" name="Rectangle 17"/>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60" name="Rectangle 18"/>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61" name="Rectangle 19"/>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62" name="Rectangle 20"/>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63" name="Rectangle 21"/>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64" name="Picture 22"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65" name="PlaceHolder 2"/>
          <p:cNvSpPr>
            <a:spLocks noGrp="1"/>
          </p:cNvSpPr>
          <p:nvPr>
            <p:ph type="sldNum" idx="8"/>
          </p:nvPr>
        </p:nvSpPr>
        <p:spPr>
          <a:xfrm>
            <a:off x="11897640" y="656028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A140DF32-66FE-4448-9851-09B4F735C47E}" type="slidenum">
              <a:rPr b="0" lang="en-VN" sz="700" strike="noStrike" u="none">
                <a:solidFill>
                  <a:schemeClr val="dk1">
                    <a:tint val="75000"/>
                  </a:schemeClr>
                </a:solidFill>
                <a:effectLst/>
                <a:uFillTx/>
                <a:latin typeface="Arial"/>
              </a:rPr>
              <a:t>&lt;number&gt;</a:t>
            </a:fld>
            <a:endParaRPr b="0" lang="en-US" sz="700" strike="noStrike" u="none">
              <a:solidFill>
                <a:srgbClr val="000000"/>
              </a:solidFill>
              <a:effectLst/>
              <a:uFillTx/>
              <a:latin typeface="Times New Roman"/>
            </a:endParaRPr>
          </a:p>
        </p:txBody>
      </p:sp>
      <p:sp>
        <p:nvSpPr>
          <p:cNvPr id="66" name="PlaceHolder 3"/>
          <p:cNvSpPr>
            <a:spLocks noGrp="1"/>
          </p:cNvSpPr>
          <p:nvPr>
            <p:ph type="dt" idx="9"/>
          </p:nvPr>
        </p:nvSpPr>
        <p:spPr>
          <a:xfrm>
            <a:off x="838080" y="6481800"/>
            <a:ext cx="214740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&lt;date/time&gt;</a:t>
            </a:r>
            <a:endParaRPr b="0" lang="en-US" sz="1100" strike="noStrike" u="none">
              <a:solidFill>
                <a:srgbClr val="000000"/>
              </a:solidFill>
              <a:effectLst/>
              <a:uFillTx/>
              <a:latin typeface="Times New Roman"/>
            </a:endParaRPr>
          </a:p>
        </p:txBody>
      </p:sp>
      <p:sp>
        <p:nvSpPr>
          <p:cNvPr id="67" name="PlaceHolder 4"/>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VN" sz="1800" strike="noStrike" u="none">
                <a:solidFill>
                  <a:schemeClr val="dk1"/>
                </a:solidFill>
                <a:effectLst/>
                <a:uFillTx/>
                <a:latin typeface="Calibri"/>
              </a:rPr>
              <a:t>Click to edit the title text format</a:t>
            </a:r>
            <a:endParaRPr b="0" lang="en-US" sz="1800" strike="noStrike" u="none">
              <a:solidFill>
                <a:srgbClr val="000000"/>
              </a:solidFill>
              <a:effectLst/>
              <a:uFillTx/>
              <a:latin typeface="Arial"/>
            </a:endParaRPr>
          </a:p>
        </p:txBody>
      </p:sp>
      <p:sp>
        <p:nvSpPr>
          <p:cNvPr id="68" name="PlaceHolder 5"/>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VN" sz="2800" strike="noStrike" u="none">
                <a:solidFill>
                  <a:schemeClr val="dk1"/>
                </a:solidFill>
                <a:effectLst/>
                <a:uFillTx/>
                <a:latin typeface="Calibri"/>
              </a:rPr>
              <a:t>Click to edit the outline text format</a:t>
            </a:r>
            <a:endParaRPr b="0" lang="en-US" sz="280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en-VN" sz="2000" strike="noStrike" u="none">
                <a:solidFill>
                  <a:schemeClr val="dk1"/>
                </a:solidFill>
                <a:effectLst/>
                <a:uFillTx/>
                <a:latin typeface="Calibri"/>
              </a:rPr>
              <a:t>Second Outline Level</a:t>
            </a:r>
            <a:endParaRPr b="0" lang="en-US" sz="200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en-VN" sz="1800" strike="noStrike" u="none">
                <a:solidFill>
                  <a:schemeClr val="dk1"/>
                </a:solidFill>
                <a:effectLst/>
                <a:uFillTx/>
                <a:latin typeface="Calibri"/>
              </a:rPr>
              <a:t>Third Outline Level</a:t>
            </a:r>
            <a:endParaRPr b="0" lang="en-US" sz="18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en-VN" sz="1800" strike="noStrike" u="none">
                <a:solidFill>
                  <a:schemeClr val="dk1"/>
                </a:solidFill>
                <a:effectLst/>
                <a:uFillTx/>
                <a:latin typeface="Calibri"/>
              </a:rPr>
              <a:t>Fourth Outline Level</a:t>
            </a:r>
            <a:endParaRPr b="0" lang="en-US" sz="18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Fifth Outline Level</a:t>
            </a:r>
            <a:endParaRPr b="0" lang="en-US" sz="20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Sixth Outline Level</a:t>
            </a:r>
            <a:endParaRPr b="0" lang="en-US" sz="20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en-VN" sz="2000" strike="noStrike" u="none">
                <a:solidFill>
                  <a:schemeClr val="dk1"/>
                </a:solidFill>
                <a:effectLst/>
                <a:uFillTx/>
                <a:latin typeface="Calibri"/>
              </a:rPr>
              <a:t>Seventh Outline Level</a:t>
            </a:r>
            <a:endParaRPr b="0" lang="en-US"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bg>
      <p:bgPr>
        <a:solidFill>
          <a:srgbClr val="ffffff"/>
        </a:solidFill>
      </p:bgPr>
    </p:bg>
    <p:spTree>
      <p:nvGrpSpPr>
        <p:cNvPr id="1" name=""/>
        <p:cNvGrpSpPr/>
        <p:nvPr/>
      </p:nvGrpSpPr>
      <p:grpSpPr>
        <a:xfrm>
          <a:off x="0" y="0"/>
          <a:ext cx="0" cy="0"/>
          <a:chOff x="0" y="0"/>
          <a:chExt cx="0" cy="0"/>
        </a:xfrm>
      </p:grpSpPr>
      <p:sp>
        <p:nvSpPr>
          <p:cNvPr id="255" name="Freeform 21"/>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56"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57" name="Group 7"/>
          <p:cNvGrpSpPr/>
          <p:nvPr/>
        </p:nvGrpSpPr>
        <p:grpSpPr>
          <a:xfrm>
            <a:off x="58320" y="40680"/>
            <a:ext cx="2870280" cy="1563840"/>
            <a:chOff x="58320" y="40680"/>
            <a:chExt cx="2870280" cy="1563840"/>
          </a:xfrm>
        </p:grpSpPr>
        <p:cxnSp>
          <p:nvCxnSpPr>
            <p:cNvPr id="258" name="Straight Connector 8"/>
            <p:cNvCxnSpPr/>
            <p:nvPr/>
          </p:nvCxnSpPr>
          <p:spPr>
            <a:xfrm flipH="1">
              <a:off x="779760" y="48240"/>
              <a:ext cx="2149200" cy="720"/>
            </a:xfrm>
            <a:prstGeom prst="straightConnector1">
              <a:avLst/>
            </a:prstGeom>
            <a:ln w="38100">
              <a:solidFill>
                <a:srgbClr val="00c6ff"/>
              </a:solidFill>
              <a:round/>
            </a:ln>
          </p:spPr>
        </p:cxnSp>
        <p:cxnSp>
          <p:nvCxnSpPr>
            <p:cNvPr id="259" name="Straight Connector 9"/>
            <p:cNvCxnSpPr/>
            <p:nvPr/>
          </p:nvCxnSpPr>
          <p:spPr>
            <a:xfrm flipH="1">
              <a:off x="58320" y="40680"/>
              <a:ext cx="738360" cy="645120"/>
            </a:xfrm>
            <a:prstGeom prst="straightConnector1">
              <a:avLst/>
            </a:prstGeom>
            <a:ln w="38100">
              <a:solidFill>
                <a:srgbClr val="00c6ff"/>
              </a:solidFill>
              <a:round/>
            </a:ln>
          </p:spPr>
        </p:cxnSp>
        <p:cxnSp>
          <p:nvCxnSpPr>
            <p:cNvPr id="260" name="Straight Connector 10"/>
            <p:cNvCxnSpPr/>
            <p:nvPr/>
          </p:nvCxnSpPr>
          <p:spPr>
            <a:xfrm flipV="1">
              <a:off x="65520" y="667440"/>
              <a:ext cx="720" cy="937440"/>
            </a:xfrm>
            <a:prstGeom prst="straightConnector1">
              <a:avLst/>
            </a:prstGeom>
            <a:ln w="38100">
              <a:solidFill>
                <a:srgbClr val="00c6ff"/>
              </a:solidFill>
              <a:round/>
            </a:ln>
          </p:spPr>
        </p:cxnSp>
      </p:grpSp>
      <p:sp>
        <p:nvSpPr>
          <p:cNvPr id="261"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62" name="Group 12"/>
          <p:cNvGrpSpPr/>
          <p:nvPr/>
        </p:nvGrpSpPr>
        <p:grpSpPr>
          <a:xfrm>
            <a:off x="9263520" y="5253480"/>
            <a:ext cx="2870280" cy="1563840"/>
            <a:chOff x="9263520" y="5253480"/>
            <a:chExt cx="2870280" cy="1563840"/>
          </a:xfrm>
        </p:grpSpPr>
        <p:cxnSp>
          <p:nvCxnSpPr>
            <p:cNvPr id="263" name="Straight Connector 13"/>
            <p:cNvCxnSpPr/>
            <p:nvPr/>
          </p:nvCxnSpPr>
          <p:spPr>
            <a:xfrm>
              <a:off x="9263520" y="6809400"/>
              <a:ext cx="2149200" cy="720"/>
            </a:xfrm>
            <a:prstGeom prst="straightConnector1">
              <a:avLst/>
            </a:prstGeom>
            <a:ln cap="rnd" w="38100">
              <a:solidFill>
                <a:srgbClr val="00c6ff"/>
              </a:solidFill>
              <a:round/>
            </a:ln>
          </p:spPr>
        </p:cxnSp>
        <p:cxnSp>
          <p:nvCxnSpPr>
            <p:cNvPr id="264" name="Straight Connector 14"/>
            <p:cNvCxnSpPr/>
            <p:nvPr/>
          </p:nvCxnSpPr>
          <p:spPr>
            <a:xfrm flipV="1">
              <a:off x="11395800" y="6172560"/>
              <a:ext cx="738360" cy="645120"/>
            </a:xfrm>
            <a:prstGeom prst="straightConnector1">
              <a:avLst/>
            </a:prstGeom>
            <a:ln cap="rnd" w="38100">
              <a:solidFill>
                <a:srgbClr val="00c6ff"/>
              </a:solidFill>
              <a:round/>
            </a:ln>
          </p:spPr>
        </p:cxnSp>
        <p:cxnSp>
          <p:nvCxnSpPr>
            <p:cNvPr id="265" name="Straight Connector 15"/>
            <p:cNvCxnSpPr/>
            <p:nvPr/>
          </p:nvCxnSpPr>
          <p:spPr>
            <a:xfrm>
              <a:off x="12125880" y="5253480"/>
              <a:ext cx="720" cy="937440"/>
            </a:xfrm>
            <a:prstGeom prst="straightConnector1">
              <a:avLst/>
            </a:prstGeom>
            <a:ln cap="rnd" w="38100">
              <a:solidFill>
                <a:srgbClr val="00c6ff"/>
              </a:solidFill>
              <a:round/>
            </a:ln>
          </p:spPr>
        </p:cxnSp>
      </p:grpSp>
      <p:sp>
        <p:nvSpPr>
          <p:cNvPr id="266" name="Oval 16"/>
          <p:cNvSpPr/>
          <p:nvPr/>
        </p:nvSpPr>
        <p:spPr>
          <a:xfrm>
            <a:off x="11924280" y="65887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267"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Click to edit Master title style</a:t>
            </a:r>
            <a:endParaRPr b="0" lang="en-US" sz="4000" strike="noStrike" u="none">
              <a:solidFill>
                <a:srgbClr val="000000"/>
              </a:solidFill>
              <a:effectLst/>
              <a:uFillTx/>
              <a:latin typeface="Arial"/>
            </a:endParaRPr>
          </a:p>
        </p:txBody>
      </p:sp>
      <p:sp>
        <p:nvSpPr>
          <p:cNvPr id="268" name="PlaceHolder 2"/>
          <p:cNvSpPr>
            <a:spLocks noGrp="1"/>
          </p:cNvSpPr>
          <p:nvPr>
            <p:ph type="body"/>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269" name="PlaceHolder 3"/>
          <p:cNvSpPr>
            <a:spLocks noGrp="1"/>
          </p:cNvSpPr>
          <p:nvPr>
            <p:ph type="ftr" idx="19"/>
          </p:nvPr>
        </p:nvSpPr>
        <p:spPr>
          <a:xfrm>
            <a:off x="3644280" y="6475680"/>
            <a:ext cx="4902480" cy="2624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
        <p:nvSpPr>
          <p:cNvPr id="270" name="PlaceHolder 4"/>
          <p:cNvSpPr>
            <a:spLocks noGrp="1"/>
          </p:cNvSpPr>
          <p:nvPr>
            <p:ph type="sldNum" idx="20"/>
          </p:nvPr>
        </p:nvSpPr>
        <p:spPr>
          <a:xfrm>
            <a:off x="11895480" y="655992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6BBC13D9-2535-4956-BB1B-F17F6F881627}"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271" name="Rectangle 22"/>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72" name="Rectangle 23"/>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73" name="Rectangle 24"/>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74" name="Rectangle 25"/>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75" name="Rectangle 26"/>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76" name="Rectangle 27"/>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277" name="Picture 28"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278" name="PlaceHolder 5"/>
          <p:cNvSpPr>
            <a:spLocks noGrp="1"/>
          </p:cNvSpPr>
          <p:nvPr>
            <p:ph type="dt" idx="21"/>
          </p:nvPr>
        </p:nvSpPr>
        <p:spPr>
          <a:xfrm>
            <a:off x="838080" y="6458400"/>
            <a:ext cx="2089440" cy="2624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 </a:t>
            </a:r>
            <a:endParaRPr b="0" lang="en-US" sz="11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ục lục">
    <p:bg>
      <p:bgPr>
        <a:solidFill>
          <a:srgbClr val="ffffff"/>
        </a:solidFill>
      </p:bgPr>
    </p:bg>
    <p:spTree>
      <p:nvGrpSpPr>
        <p:cNvPr id="1" name=""/>
        <p:cNvGrpSpPr/>
        <p:nvPr/>
      </p:nvGrpSpPr>
      <p:grpSpPr>
        <a:xfrm>
          <a:off x="0" y="0"/>
          <a:ext cx="0" cy="0"/>
          <a:chOff x="0" y="0"/>
          <a:chExt cx="0" cy="0"/>
        </a:xfrm>
      </p:grpSpPr>
      <p:sp>
        <p:nvSpPr>
          <p:cNvPr id="69"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70" name="Group 80"/>
          <p:cNvGrpSpPr/>
          <p:nvPr/>
        </p:nvGrpSpPr>
        <p:grpSpPr>
          <a:xfrm>
            <a:off x="9263520" y="5930280"/>
            <a:ext cx="2870280" cy="887040"/>
            <a:chOff x="9263520" y="5930280"/>
            <a:chExt cx="2870280" cy="887040"/>
          </a:xfrm>
        </p:grpSpPr>
        <p:cxnSp>
          <p:nvCxnSpPr>
            <p:cNvPr id="71" name="Straight Connector 81"/>
            <p:cNvCxnSpPr/>
            <p:nvPr/>
          </p:nvCxnSpPr>
          <p:spPr>
            <a:xfrm>
              <a:off x="9263520" y="6809400"/>
              <a:ext cx="2149200" cy="720"/>
            </a:xfrm>
            <a:prstGeom prst="straightConnector1">
              <a:avLst/>
            </a:prstGeom>
            <a:ln cap="rnd" w="38100">
              <a:solidFill>
                <a:srgbClr val="00c6ff"/>
              </a:solidFill>
              <a:round/>
            </a:ln>
          </p:spPr>
        </p:cxnSp>
        <p:cxnSp>
          <p:nvCxnSpPr>
            <p:cNvPr id="72" name="Straight Connector 82"/>
            <p:cNvCxnSpPr/>
            <p:nvPr/>
          </p:nvCxnSpPr>
          <p:spPr>
            <a:xfrm flipV="1">
              <a:off x="11395800" y="6172560"/>
              <a:ext cx="738360" cy="645120"/>
            </a:xfrm>
            <a:prstGeom prst="straightConnector1">
              <a:avLst/>
            </a:prstGeom>
            <a:ln cap="rnd" w="38100">
              <a:solidFill>
                <a:srgbClr val="00c6ff"/>
              </a:solidFill>
              <a:round/>
            </a:ln>
          </p:spPr>
        </p:cxnSp>
        <p:cxnSp>
          <p:nvCxnSpPr>
            <p:cNvPr id="73" name="Straight Connector 83"/>
            <p:cNvCxnSpPr/>
            <p:nvPr/>
          </p:nvCxnSpPr>
          <p:spPr>
            <a:xfrm>
              <a:off x="12125880" y="5930280"/>
              <a:ext cx="720" cy="260640"/>
            </a:xfrm>
            <a:prstGeom prst="straightConnector1">
              <a:avLst/>
            </a:prstGeom>
            <a:ln cap="rnd" w="38100">
              <a:solidFill>
                <a:srgbClr val="00c6ff"/>
              </a:solidFill>
              <a:round/>
            </a:ln>
          </p:spPr>
        </p:cxnSp>
      </p:grpSp>
      <p:sp>
        <p:nvSpPr>
          <p:cNvPr id="74" name="PlaceHolder 1"/>
          <p:cNvSpPr>
            <a:spLocks noGrp="1"/>
          </p:cNvSpPr>
          <p:nvPr>
            <p:ph type="ftr" idx="10"/>
          </p:nvPr>
        </p:nvSpPr>
        <p:spPr>
          <a:xfrm>
            <a:off x="3465360" y="6465960"/>
            <a:ext cx="5260320" cy="2545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&lt;footer&gt;</a:t>
            </a:r>
            <a:endParaRPr b="0" lang="en-US" sz="1100" strike="noStrike" u="none">
              <a:solidFill>
                <a:srgbClr val="000000"/>
              </a:solidFill>
              <a:effectLst/>
              <a:uFillTx/>
              <a:latin typeface="Times New Roman"/>
            </a:endParaRPr>
          </a:p>
        </p:txBody>
      </p:sp>
      <p:grpSp>
        <p:nvGrpSpPr>
          <p:cNvPr id="75" name="Group 35"/>
          <p:cNvGrpSpPr/>
          <p:nvPr/>
        </p:nvGrpSpPr>
        <p:grpSpPr>
          <a:xfrm>
            <a:off x="-1259640" y="1121400"/>
            <a:ext cx="4840200" cy="5052600"/>
            <a:chOff x="-1259640" y="1121400"/>
            <a:chExt cx="4840200" cy="5052600"/>
          </a:xfrm>
        </p:grpSpPr>
        <p:grpSp>
          <p:nvGrpSpPr>
            <p:cNvPr id="76" name="Group 5"/>
            <p:cNvGrpSpPr/>
            <p:nvPr/>
          </p:nvGrpSpPr>
          <p:grpSpPr>
            <a:xfrm>
              <a:off x="-1225440" y="1121400"/>
              <a:ext cx="4806000" cy="664560"/>
              <a:chOff x="-1225440" y="1121400"/>
              <a:chExt cx="4806000" cy="664560"/>
            </a:xfrm>
          </p:grpSpPr>
          <p:cxnSp>
            <p:nvCxnSpPr>
              <p:cNvPr id="77" name="Straight Connector 6"/>
              <p:cNvCxnSpPr/>
              <p:nvPr/>
            </p:nvCxnSpPr>
            <p:spPr>
              <a:xfrm>
                <a:off x="-1225440" y="1785600"/>
                <a:ext cx="2534400" cy="720"/>
              </a:xfrm>
              <a:prstGeom prst="straightConnector1">
                <a:avLst/>
              </a:prstGeom>
              <a:ln cap="rnd" w="38100">
                <a:solidFill>
                  <a:srgbClr val="0072ff"/>
                </a:solidFill>
                <a:round/>
              </a:ln>
            </p:spPr>
          </p:cxnSp>
          <p:cxnSp>
            <p:nvCxnSpPr>
              <p:cNvPr id="78" name="Straight Connector 7"/>
              <p:cNvCxnSpPr/>
              <p:nvPr/>
            </p:nvCxnSpPr>
            <p:spPr>
              <a:xfrm flipV="1">
                <a:off x="1294560" y="1279440"/>
                <a:ext cx="592200" cy="506880"/>
              </a:xfrm>
              <a:prstGeom prst="straightConnector1">
                <a:avLst/>
              </a:prstGeom>
              <a:ln cap="rnd" w="38100">
                <a:solidFill>
                  <a:srgbClr val="0072ff"/>
                </a:solidFill>
                <a:round/>
              </a:ln>
            </p:spPr>
          </p:cxnSp>
          <p:cxnSp>
            <p:nvCxnSpPr>
              <p:cNvPr id="79" name="Straight Connector 8"/>
              <p:cNvCxnSpPr/>
              <p:nvPr/>
            </p:nvCxnSpPr>
            <p:spPr>
              <a:xfrm>
                <a:off x="1886040" y="1279440"/>
                <a:ext cx="1379160" cy="720"/>
              </a:xfrm>
              <a:prstGeom prst="straightConnector1">
                <a:avLst/>
              </a:prstGeom>
              <a:ln cap="rnd" w="38100">
                <a:solidFill>
                  <a:srgbClr val="0072ff"/>
                </a:solidFill>
                <a:round/>
              </a:ln>
            </p:spPr>
          </p:cxnSp>
          <p:sp>
            <p:nvSpPr>
              <p:cNvPr id="80" name="Oval 9"/>
              <p:cNvSpPr/>
              <p:nvPr/>
            </p:nvSpPr>
            <p:spPr>
              <a:xfrm>
                <a:off x="3264480" y="11214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81" name="Group 10"/>
            <p:cNvGrpSpPr/>
            <p:nvPr/>
          </p:nvGrpSpPr>
          <p:grpSpPr>
            <a:xfrm>
              <a:off x="-1225440" y="5510520"/>
              <a:ext cx="4806000" cy="663480"/>
              <a:chOff x="-1225440" y="5510520"/>
              <a:chExt cx="4806000" cy="663480"/>
            </a:xfrm>
          </p:grpSpPr>
          <p:cxnSp>
            <p:nvCxnSpPr>
              <p:cNvPr id="82" name="Straight Connector 11"/>
              <p:cNvCxnSpPr/>
              <p:nvPr/>
            </p:nvCxnSpPr>
            <p:spPr>
              <a:xfrm>
                <a:off x="-1225440" y="5510520"/>
                <a:ext cx="2534400" cy="720"/>
              </a:xfrm>
              <a:prstGeom prst="straightConnector1">
                <a:avLst/>
              </a:prstGeom>
              <a:ln cap="rnd" w="38100">
                <a:solidFill>
                  <a:srgbClr val="0072ff"/>
                </a:solidFill>
                <a:round/>
              </a:ln>
            </p:spPr>
          </p:cxnSp>
          <p:cxnSp>
            <p:nvCxnSpPr>
              <p:cNvPr id="83" name="Straight Connector 12"/>
              <p:cNvCxnSpPr/>
              <p:nvPr/>
            </p:nvCxnSpPr>
            <p:spPr>
              <a:xfrm>
                <a:off x="1294560" y="5510520"/>
                <a:ext cx="592200" cy="506880"/>
              </a:xfrm>
              <a:prstGeom prst="straightConnector1">
                <a:avLst/>
              </a:prstGeom>
              <a:ln cap="rnd" w="38100">
                <a:solidFill>
                  <a:srgbClr val="0072ff"/>
                </a:solidFill>
                <a:round/>
              </a:ln>
            </p:spPr>
          </p:cxnSp>
          <p:cxnSp>
            <p:nvCxnSpPr>
              <p:cNvPr id="84" name="Straight Connector 13"/>
              <p:cNvCxnSpPr/>
              <p:nvPr/>
            </p:nvCxnSpPr>
            <p:spPr>
              <a:xfrm>
                <a:off x="1886040" y="6016680"/>
                <a:ext cx="1379160" cy="720"/>
              </a:xfrm>
              <a:prstGeom prst="straightConnector1">
                <a:avLst/>
              </a:prstGeom>
              <a:ln cap="rnd" w="38100">
                <a:solidFill>
                  <a:srgbClr val="0072ff"/>
                </a:solidFill>
                <a:round/>
              </a:ln>
            </p:spPr>
          </p:cxnSp>
          <p:sp>
            <p:nvSpPr>
              <p:cNvPr id="85" name="Oval 14"/>
              <p:cNvSpPr/>
              <p:nvPr/>
            </p:nvSpPr>
            <p:spPr>
              <a:xfrm flipV="1">
                <a:off x="3264480" y="585792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86" name="Group 15"/>
            <p:cNvGrpSpPr/>
            <p:nvPr/>
          </p:nvGrpSpPr>
          <p:grpSpPr>
            <a:xfrm>
              <a:off x="-1225440" y="2080440"/>
              <a:ext cx="3834720" cy="547560"/>
              <a:chOff x="-1225440" y="2080440"/>
              <a:chExt cx="3834720" cy="547560"/>
            </a:xfrm>
          </p:grpSpPr>
          <p:sp>
            <p:nvSpPr>
              <p:cNvPr id="87" name="Oval 16"/>
              <p:cNvSpPr/>
              <p:nvPr/>
            </p:nvSpPr>
            <p:spPr>
              <a:xfrm>
                <a:off x="2293200" y="20804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88" name="Straight Connector 17"/>
              <p:cNvCxnSpPr/>
              <p:nvPr/>
            </p:nvCxnSpPr>
            <p:spPr>
              <a:xfrm>
                <a:off x="-1225440" y="2627640"/>
                <a:ext cx="1986120" cy="720"/>
              </a:xfrm>
              <a:prstGeom prst="straightConnector1">
                <a:avLst/>
              </a:prstGeom>
              <a:ln cap="rnd" w="38100">
                <a:solidFill>
                  <a:srgbClr val="0072ff"/>
                </a:solidFill>
                <a:round/>
              </a:ln>
            </p:spPr>
          </p:cxnSp>
          <p:cxnSp>
            <p:nvCxnSpPr>
              <p:cNvPr id="89" name="Straight Connector 18"/>
              <p:cNvCxnSpPr/>
              <p:nvPr/>
            </p:nvCxnSpPr>
            <p:spPr>
              <a:xfrm flipV="1">
                <a:off x="749160" y="2238480"/>
                <a:ext cx="464400" cy="389880"/>
              </a:xfrm>
              <a:prstGeom prst="straightConnector1">
                <a:avLst/>
              </a:prstGeom>
              <a:ln cap="rnd" w="38100">
                <a:solidFill>
                  <a:srgbClr val="0072ff"/>
                </a:solidFill>
                <a:round/>
              </a:ln>
            </p:spPr>
          </p:cxnSp>
          <p:cxnSp>
            <p:nvCxnSpPr>
              <p:cNvPr id="90" name="Straight Connector 19"/>
              <p:cNvCxnSpPr/>
              <p:nvPr/>
            </p:nvCxnSpPr>
            <p:spPr>
              <a:xfrm>
                <a:off x="1212840" y="2238480"/>
                <a:ext cx="1080720" cy="720"/>
              </a:xfrm>
              <a:prstGeom prst="straightConnector1">
                <a:avLst/>
              </a:prstGeom>
              <a:ln cap="rnd" w="38100">
                <a:solidFill>
                  <a:srgbClr val="0072ff"/>
                </a:solidFill>
                <a:round/>
              </a:ln>
            </p:spPr>
          </p:cxnSp>
        </p:grpSp>
        <p:grpSp>
          <p:nvGrpSpPr>
            <p:cNvPr id="91" name="Group 20"/>
            <p:cNvGrpSpPr/>
            <p:nvPr/>
          </p:nvGrpSpPr>
          <p:grpSpPr>
            <a:xfrm>
              <a:off x="-1259640" y="4628520"/>
              <a:ext cx="3834360" cy="546120"/>
              <a:chOff x="-1259640" y="4628520"/>
              <a:chExt cx="3834360" cy="546120"/>
            </a:xfrm>
          </p:grpSpPr>
          <p:sp>
            <p:nvSpPr>
              <p:cNvPr id="92" name="Oval 21"/>
              <p:cNvSpPr/>
              <p:nvPr/>
            </p:nvSpPr>
            <p:spPr>
              <a:xfrm flipV="1">
                <a:off x="2258640" y="485856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93" name="Straight Connector 22"/>
              <p:cNvCxnSpPr/>
              <p:nvPr/>
            </p:nvCxnSpPr>
            <p:spPr>
              <a:xfrm>
                <a:off x="-1259640" y="4628520"/>
                <a:ext cx="1986120" cy="720"/>
              </a:xfrm>
              <a:prstGeom prst="straightConnector1">
                <a:avLst/>
              </a:prstGeom>
              <a:ln cap="rnd" w="38100">
                <a:solidFill>
                  <a:srgbClr val="0072ff"/>
                </a:solidFill>
                <a:round/>
              </a:ln>
            </p:spPr>
          </p:cxnSp>
          <p:cxnSp>
            <p:nvCxnSpPr>
              <p:cNvPr id="94" name="Straight Connector 23"/>
              <p:cNvCxnSpPr/>
              <p:nvPr/>
            </p:nvCxnSpPr>
            <p:spPr>
              <a:xfrm>
                <a:off x="714960" y="4628520"/>
                <a:ext cx="464040" cy="389520"/>
              </a:xfrm>
              <a:prstGeom prst="straightConnector1">
                <a:avLst/>
              </a:prstGeom>
              <a:ln cap="rnd" w="38100">
                <a:solidFill>
                  <a:srgbClr val="0072ff"/>
                </a:solidFill>
                <a:round/>
              </a:ln>
            </p:spPr>
          </p:cxnSp>
          <p:cxnSp>
            <p:nvCxnSpPr>
              <p:cNvPr id="95" name="Straight Connector 24"/>
              <p:cNvCxnSpPr/>
              <p:nvPr/>
            </p:nvCxnSpPr>
            <p:spPr>
              <a:xfrm>
                <a:off x="1178280" y="5017320"/>
                <a:ext cx="1081080" cy="720"/>
              </a:xfrm>
              <a:prstGeom prst="straightConnector1">
                <a:avLst/>
              </a:prstGeom>
              <a:ln cap="rnd" w="38100">
                <a:solidFill>
                  <a:srgbClr val="0072ff"/>
                </a:solidFill>
                <a:round/>
              </a:ln>
            </p:spPr>
          </p:cxnSp>
        </p:grpSp>
        <p:grpSp>
          <p:nvGrpSpPr>
            <p:cNvPr id="96" name="Group 25"/>
            <p:cNvGrpSpPr/>
            <p:nvPr/>
          </p:nvGrpSpPr>
          <p:grpSpPr>
            <a:xfrm>
              <a:off x="-1252080" y="2935080"/>
              <a:ext cx="2775600" cy="436680"/>
              <a:chOff x="-1252080" y="2935080"/>
              <a:chExt cx="2775600" cy="436680"/>
            </a:xfrm>
          </p:grpSpPr>
          <p:cxnSp>
            <p:nvCxnSpPr>
              <p:cNvPr id="97" name="Straight Connector 26"/>
              <p:cNvCxnSpPr/>
              <p:nvPr/>
            </p:nvCxnSpPr>
            <p:spPr>
              <a:xfrm>
                <a:off x="-1252080" y="3371400"/>
                <a:ext cx="1402920" cy="720"/>
              </a:xfrm>
              <a:prstGeom prst="straightConnector1">
                <a:avLst/>
              </a:prstGeom>
              <a:ln cap="rnd" w="38100">
                <a:solidFill>
                  <a:srgbClr val="0072ff"/>
                </a:solidFill>
                <a:round/>
              </a:ln>
            </p:spPr>
          </p:cxnSp>
          <p:cxnSp>
            <p:nvCxnSpPr>
              <p:cNvPr id="98" name="Straight Connector 27"/>
              <p:cNvCxnSpPr/>
              <p:nvPr/>
            </p:nvCxnSpPr>
            <p:spPr>
              <a:xfrm flipV="1">
                <a:off x="142560" y="3096720"/>
                <a:ext cx="328320" cy="275400"/>
              </a:xfrm>
              <a:prstGeom prst="straightConnector1">
                <a:avLst/>
              </a:prstGeom>
              <a:ln cap="rnd" w="38100">
                <a:solidFill>
                  <a:srgbClr val="0072ff"/>
                </a:solidFill>
                <a:round/>
              </a:ln>
            </p:spPr>
          </p:cxnSp>
          <p:cxnSp>
            <p:nvCxnSpPr>
              <p:cNvPr id="99" name="Straight Connector 28"/>
              <p:cNvCxnSpPr/>
              <p:nvPr/>
            </p:nvCxnSpPr>
            <p:spPr>
              <a:xfrm>
                <a:off x="470160" y="3096720"/>
                <a:ext cx="763560" cy="720"/>
              </a:xfrm>
              <a:prstGeom prst="straightConnector1">
                <a:avLst/>
              </a:prstGeom>
              <a:ln cap="rnd" w="38100">
                <a:solidFill>
                  <a:srgbClr val="0072ff"/>
                </a:solidFill>
                <a:round/>
              </a:ln>
            </p:spPr>
          </p:cxnSp>
          <p:sp>
            <p:nvSpPr>
              <p:cNvPr id="100" name="Oval 29"/>
              <p:cNvSpPr/>
              <p:nvPr/>
            </p:nvSpPr>
            <p:spPr>
              <a:xfrm>
                <a:off x="1207440" y="293508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01" name="Group 30"/>
            <p:cNvGrpSpPr/>
            <p:nvPr/>
          </p:nvGrpSpPr>
          <p:grpSpPr>
            <a:xfrm>
              <a:off x="-1225440" y="4062960"/>
              <a:ext cx="2801520" cy="432360"/>
              <a:chOff x="-1225440" y="4062960"/>
              <a:chExt cx="2801520" cy="432360"/>
            </a:xfrm>
          </p:grpSpPr>
          <p:cxnSp>
            <p:nvCxnSpPr>
              <p:cNvPr id="102" name="Straight Connector 31"/>
              <p:cNvCxnSpPr/>
              <p:nvPr/>
            </p:nvCxnSpPr>
            <p:spPr>
              <a:xfrm>
                <a:off x="-1225440" y="4062960"/>
                <a:ext cx="1403280" cy="720"/>
              </a:xfrm>
              <a:prstGeom prst="straightConnector1">
                <a:avLst/>
              </a:prstGeom>
              <a:ln cap="rnd" w="38100">
                <a:solidFill>
                  <a:srgbClr val="0072ff"/>
                </a:solidFill>
                <a:round/>
              </a:ln>
            </p:spPr>
          </p:cxnSp>
          <p:cxnSp>
            <p:nvCxnSpPr>
              <p:cNvPr id="103" name="Straight Connector 32"/>
              <p:cNvCxnSpPr/>
              <p:nvPr/>
            </p:nvCxnSpPr>
            <p:spPr>
              <a:xfrm>
                <a:off x="169560" y="4062960"/>
                <a:ext cx="327960" cy="275400"/>
              </a:xfrm>
              <a:prstGeom prst="straightConnector1">
                <a:avLst/>
              </a:prstGeom>
              <a:ln cap="rnd" w="38100">
                <a:solidFill>
                  <a:srgbClr val="0072ff"/>
                </a:solidFill>
                <a:round/>
              </a:ln>
            </p:spPr>
          </p:cxnSp>
          <p:cxnSp>
            <p:nvCxnSpPr>
              <p:cNvPr id="104" name="Straight Connector 33"/>
              <p:cNvCxnSpPr/>
              <p:nvPr/>
            </p:nvCxnSpPr>
            <p:spPr>
              <a:xfrm>
                <a:off x="496800" y="4337640"/>
                <a:ext cx="763920" cy="720"/>
              </a:xfrm>
              <a:prstGeom prst="straightConnector1">
                <a:avLst/>
              </a:prstGeom>
              <a:ln cap="rnd" w="38100">
                <a:solidFill>
                  <a:srgbClr val="0072ff"/>
                </a:solidFill>
                <a:round/>
              </a:ln>
            </p:spPr>
          </p:cxnSp>
          <p:sp>
            <p:nvSpPr>
              <p:cNvPr id="105" name="Oval 34"/>
              <p:cNvSpPr/>
              <p:nvPr/>
            </p:nvSpPr>
            <p:spPr>
              <a:xfrm>
                <a:off x="1260000" y="41792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grpSp>
        <p:nvGrpSpPr>
          <p:cNvPr id="106" name="Group 36"/>
          <p:cNvGrpSpPr/>
          <p:nvPr/>
        </p:nvGrpSpPr>
        <p:grpSpPr>
          <a:xfrm>
            <a:off x="8606880" y="1121400"/>
            <a:ext cx="4842360" cy="5054040"/>
            <a:chOff x="8606880" y="1121400"/>
            <a:chExt cx="4842360" cy="5054040"/>
          </a:xfrm>
        </p:grpSpPr>
        <p:grpSp>
          <p:nvGrpSpPr>
            <p:cNvPr id="107" name="Group 37"/>
            <p:cNvGrpSpPr/>
            <p:nvPr/>
          </p:nvGrpSpPr>
          <p:grpSpPr>
            <a:xfrm>
              <a:off x="8606880" y="1121400"/>
              <a:ext cx="4807800" cy="664560"/>
              <a:chOff x="8606880" y="1121400"/>
              <a:chExt cx="4807800" cy="664560"/>
            </a:xfrm>
          </p:grpSpPr>
          <p:cxnSp>
            <p:nvCxnSpPr>
              <p:cNvPr id="108" name="Straight Connector 63"/>
              <p:cNvCxnSpPr/>
              <p:nvPr/>
            </p:nvCxnSpPr>
            <p:spPr>
              <a:xfrm flipH="1">
                <a:off x="10880280" y="1785600"/>
                <a:ext cx="2534760" cy="720"/>
              </a:xfrm>
              <a:prstGeom prst="straightConnector1">
                <a:avLst/>
              </a:prstGeom>
              <a:ln cap="rnd" w="38100">
                <a:solidFill>
                  <a:srgbClr val="0072ff"/>
                </a:solidFill>
                <a:round/>
              </a:ln>
            </p:spPr>
          </p:cxnSp>
          <p:cxnSp>
            <p:nvCxnSpPr>
              <p:cNvPr id="109" name="Straight Connector 64"/>
              <p:cNvCxnSpPr/>
              <p:nvPr/>
            </p:nvCxnSpPr>
            <p:spPr>
              <a:xfrm flipH="1" flipV="1">
                <a:off x="10302480" y="1279440"/>
                <a:ext cx="592200" cy="506880"/>
              </a:xfrm>
              <a:prstGeom prst="straightConnector1">
                <a:avLst/>
              </a:prstGeom>
              <a:ln cap="rnd" w="38100">
                <a:solidFill>
                  <a:srgbClr val="0072ff"/>
                </a:solidFill>
                <a:round/>
              </a:ln>
            </p:spPr>
          </p:cxnSp>
          <p:cxnSp>
            <p:nvCxnSpPr>
              <p:cNvPr id="110" name="Straight Connector 65"/>
              <p:cNvCxnSpPr/>
              <p:nvPr/>
            </p:nvCxnSpPr>
            <p:spPr>
              <a:xfrm flipH="1">
                <a:off x="8924040" y="1279440"/>
                <a:ext cx="1379160" cy="720"/>
              </a:xfrm>
              <a:prstGeom prst="straightConnector1">
                <a:avLst/>
              </a:prstGeom>
              <a:ln cap="rnd" w="38100">
                <a:solidFill>
                  <a:srgbClr val="0072ff"/>
                </a:solidFill>
                <a:round/>
              </a:ln>
            </p:spPr>
          </p:cxnSp>
          <p:sp>
            <p:nvSpPr>
              <p:cNvPr id="111" name="Oval 66"/>
              <p:cNvSpPr/>
              <p:nvPr/>
            </p:nvSpPr>
            <p:spPr>
              <a:xfrm flipH="1">
                <a:off x="8606880" y="11214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12" name="Group 38"/>
            <p:cNvGrpSpPr/>
            <p:nvPr/>
          </p:nvGrpSpPr>
          <p:grpSpPr>
            <a:xfrm>
              <a:off x="8608320" y="5510520"/>
              <a:ext cx="4806360" cy="664920"/>
              <a:chOff x="8608320" y="5510520"/>
              <a:chExt cx="4806360" cy="664920"/>
            </a:xfrm>
          </p:grpSpPr>
          <p:cxnSp>
            <p:nvCxnSpPr>
              <p:cNvPr id="113" name="Straight Connector 59"/>
              <p:cNvCxnSpPr/>
              <p:nvPr/>
            </p:nvCxnSpPr>
            <p:spPr>
              <a:xfrm flipH="1">
                <a:off x="10880280" y="5510520"/>
                <a:ext cx="2534760" cy="720"/>
              </a:xfrm>
              <a:prstGeom prst="straightConnector1">
                <a:avLst/>
              </a:prstGeom>
              <a:ln cap="rnd" w="38100">
                <a:solidFill>
                  <a:srgbClr val="0072ff"/>
                </a:solidFill>
                <a:round/>
              </a:ln>
            </p:spPr>
          </p:cxnSp>
          <p:cxnSp>
            <p:nvCxnSpPr>
              <p:cNvPr id="114" name="Straight Connector 60"/>
              <p:cNvCxnSpPr/>
              <p:nvPr/>
            </p:nvCxnSpPr>
            <p:spPr>
              <a:xfrm flipH="1">
                <a:off x="10302480" y="5510520"/>
                <a:ext cx="592200" cy="506880"/>
              </a:xfrm>
              <a:prstGeom prst="straightConnector1">
                <a:avLst/>
              </a:prstGeom>
              <a:ln cap="rnd" w="38100">
                <a:solidFill>
                  <a:srgbClr val="0072ff"/>
                </a:solidFill>
                <a:round/>
              </a:ln>
            </p:spPr>
          </p:cxnSp>
          <p:cxnSp>
            <p:nvCxnSpPr>
              <p:cNvPr id="115" name="Straight Connector 61"/>
              <p:cNvCxnSpPr/>
              <p:nvPr/>
            </p:nvCxnSpPr>
            <p:spPr>
              <a:xfrm flipH="1">
                <a:off x="8924040" y="6016680"/>
                <a:ext cx="1379160" cy="720"/>
              </a:xfrm>
              <a:prstGeom prst="straightConnector1">
                <a:avLst/>
              </a:prstGeom>
              <a:ln cap="rnd" w="38100">
                <a:solidFill>
                  <a:srgbClr val="0072ff"/>
                </a:solidFill>
                <a:round/>
              </a:ln>
            </p:spPr>
          </p:cxnSp>
          <p:sp>
            <p:nvSpPr>
              <p:cNvPr id="116" name="Oval 62"/>
              <p:cNvSpPr/>
              <p:nvPr/>
            </p:nvSpPr>
            <p:spPr>
              <a:xfrm rot="10800000">
                <a:off x="8608320" y="585936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17" name="Group 39"/>
            <p:cNvGrpSpPr/>
            <p:nvPr/>
          </p:nvGrpSpPr>
          <p:grpSpPr>
            <a:xfrm>
              <a:off x="9578520" y="2080440"/>
              <a:ext cx="3836160" cy="547560"/>
              <a:chOff x="9578520" y="2080440"/>
              <a:chExt cx="3836160" cy="547560"/>
            </a:xfrm>
          </p:grpSpPr>
          <p:sp>
            <p:nvSpPr>
              <p:cNvPr id="118" name="Oval 55"/>
              <p:cNvSpPr/>
              <p:nvPr/>
            </p:nvSpPr>
            <p:spPr>
              <a:xfrm flipH="1">
                <a:off x="9578520" y="20804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119" name="Straight Connector 56"/>
              <p:cNvCxnSpPr/>
              <p:nvPr/>
            </p:nvCxnSpPr>
            <p:spPr>
              <a:xfrm flipH="1">
                <a:off x="11428560" y="2627640"/>
                <a:ext cx="1986480" cy="720"/>
              </a:xfrm>
              <a:prstGeom prst="straightConnector1">
                <a:avLst/>
              </a:prstGeom>
              <a:ln cap="rnd" w="38100">
                <a:solidFill>
                  <a:srgbClr val="0072ff"/>
                </a:solidFill>
                <a:round/>
              </a:ln>
            </p:spPr>
          </p:cxnSp>
          <p:cxnSp>
            <p:nvCxnSpPr>
              <p:cNvPr id="120" name="Straight Connector 57"/>
              <p:cNvCxnSpPr/>
              <p:nvPr/>
            </p:nvCxnSpPr>
            <p:spPr>
              <a:xfrm flipH="1" flipV="1">
                <a:off x="10976040" y="2238480"/>
                <a:ext cx="464040" cy="389880"/>
              </a:xfrm>
              <a:prstGeom prst="straightConnector1">
                <a:avLst/>
              </a:prstGeom>
              <a:ln cap="rnd" w="38100">
                <a:solidFill>
                  <a:srgbClr val="0072ff"/>
                </a:solidFill>
                <a:round/>
              </a:ln>
            </p:spPr>
          </p:cxnSp>
          <p:cxnSp>
            <p:nvCxnSpPr>
              <p:cNvPr id="121" name="Straight Connector 58"/>
              <p:cNvCxnSpPr/>
              <p:nvPr/>
            </p:nvCxnSpPr>
            <p:spPr>
              <a:xfrm flipH="1">
                <a:off x="9895680" y="2238480"/>
                <a:ext cx="1081080" cy="720"/>
              </a:xfrm>
              <a:prstGeom prst="straightConnector1">
                <a:avLst/>
              </a:prstGeom>
              <a:ln cap="rnd" w="38100">
                <a:solidFill>
                  <a:srgbClr val="0072ff"/>
                </a:solidFill>
                <a:round/>
              </a:ln>
            </p:spPr>
          </p:cxnSp>
        </p:grpSp>
        <p:grpSp>
          <p:nvGrpSpPr>
            <p:cNvPr id="122" name="Group 40"/>
            <p:cNvGrpSpPr/>
            <p:nvPr/>
          </p:nvGrpSpPr>
          <p:grpSpPr>
            <a:xfrm>
              <a:off x="9614160" y="4628520"/>
              <a:ext cx="3835080" cy="547560"/>
              <a:chOff x="9614160" y="4628520"/>
              <a:chExt cx="3835080" cy="547560"/>
            </a:xfrm>
          </p:grpSpPr>
          <p:sp>
            <p:nvSpPr>
              <p:cNvPr id="123" name="Oval 51"/>
              <p:cNvSpPr/>
              <p:nvPr/>
            </p:nvSpPr>
            <p:spPr>
              <a:xfrm rot="10800000">
                <a:off x="9614160" y="48600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124" name="Straight Connector 52"/>
              <p:cNvCxnSpPr/>
              <p:nvPr/>
            </p:nvCxnSpPr>
            <p:spPr>
              <a:xfrm flipH="1">
                <a:off x="11463120" y="4628520"/>
                <a:ext cx="1986480" cy="720"/>
              </a:xfrm>
              <a:prstGeom prst="straightConnector1">
                <a:avLst/>
              </a:prstGeom>
              <a:ln cap="rnd" w="38100">
                <a:solidFill>
                  <a:srgbClr val="0072ff"/>
                </a:solidFill>
                <a:round/>
              </a:ln>
            </p:spPr>
          </p:cxnSp>
          <p:cxnSp>
            <p:nvCxnSpPr>
              <p:cNvPr id="125" name="Straight Connector 53"/>
              <p:cNvCxnSpPr/>
              <p:nvPr/>
            </p:nvCxnSpPr>
            <p:spPr>
              <a:xfrm flipH="1">
                <a:off x="11010240" y="4628520"/>
                <a:ext cx="464400" cy="389520"/>
              </a:xfrm>
              <a:prstGeom prst="straightConnector1">
                <a:avLst/>
              </a:prstGeom>
              <a:ln cap="rnd" w="38100">
                <a:solidFill>
                  <a:srgbClr val="0072ff"/>
                </a:solidFill>
                <a:round/>
              </a:ln>
            </p:spPr>
          </p:cxnSp>
          <p:cxnSp>
            <p:nvCxnSpPr>
              <p:cNvPr id="126" name="Straight Connector 54"/>
              <p:cNvCxnSpPr/>
              <p:nvPr/>
            </p:nvCxnSpPr>
            <p:spPr>
              <a:xfrm flipH="1">
                <a:off x="9930240" y="5017320"/>
                <a:ext cx="1080720" cy="720"/>
              </a:xfrm>
              <a:prstGeom prst="straightConnector1">
                <a:avLst/>
              </a:prstGeom>
              <a:ln cap="rnd" w="38100">
                <a:solidFill>
                  <a:srgbClr val="0072ff"/>
                </a:solidFill>
                <a:round/>
              </a:ln>
            </p:spPr>
          </p:cxnSp>
        </p:grpSp>
        <p:grpSp>
          <p:nvGrpSpPr>
            <p:cNvPr id="127" name="Group 41"/>
            <p:cNvGrpSpPr/>
            <p:nvPr/>
          </p:nvGrpSpPr>
          <p:grpSpPr>
            <a:xfrm>
              <a:off x="10664280" y="2935080"/>
              <a:ext cx="2777400" cy="436680"/>
              <a:chOff x="10664280" y="2935080"/>
              <a:chExt cx="2777400" cy="436680"/>
            </a:xfrm>
          </p:grpSpPr>
          <p:cxnSp>
            <p:nvCxnSpPr>
              <p:cNvPr id="128" name="Straight Connector 47"/>
              <p:cNvCxnSpPr/>
              <p:nvPr/>
            </p:nvCxnSpPr>
            <p:spPr>
              <a:xfrm flipH="1">
                <a:off x="12038400" y="3371400"/>
                <a:ext cx="1403640" cy="720"/>
              </a:xfrm>
              <a:prstGeom prst="straightConnector1">
                <a:avLst/>
              </a:prstGeom>
              <a:ln cap="rnd" w="38100">
                <a:solidFill>
                  <a:srgbClr val="0072ff"/>
                </a:solidFill>
                <a:round/>
              </a:ln>
            </p:spPr>
          </p:cxnSp>
          <p:cxnSp>
            <p:nvCxnSpPr>
              <p:cNvPr id="129" name="Straight Connector 48"/>
              <p:cNvCxnSpPr/>
              <p:nvPr/>
            </p:nvCxnSpPr>
            <p:spPr>
              <a:xfrm flipH="1" flipV="1">
                <a:off x="11718720" y="3096720"/>
                <a:ext cx="327960" cy="275400"/>
              </a:xfrm>
              <a:prstGeom prst="straightConnector1">
                <a:avLst/>
              </a:prstGeom>
              <a:ln cap="rnd" w="38100">
                <a:solidFill>
                  <a:srgbClr val="0072ff"/>
                </a:solidFill>
                <a:round/>
              </a:ln>
            </p:spPr>
          </p:cxnSp>
          <p:cxnSp>
            <p:nvCxnSpPr>
              <p:cNvPr id="130" name="Straight Connector 49"/>
              <p:cNvCxnSpPr/>
              <p:nvPr/>
            </p:nvCxnSpPr>
            <p:spPr>
              <a:xfrm flipH="1">
                <a:off x="10955520" y="3096720"/>
                <a:ext cx="763920" cy="720"/>
              </a:xfrm>
              <a:prstGeom prst="straightConnector1">
                <a:avLst/>
              </a:prstGeom>
              <a:ln cap="rnd" w="38100">
                <a:solidFill>
                  <a:srgbClr val="0072ff"/>
                </a:solidFill>
                <a:round/>
              </a:ln>
            </p:spPr>
          </p:cxnSp>
          <p:sp>
            <p:nvSpPr>
              <p:cNvPr id="131" name="Oval 50"/>
              <p:cNvSpPr/>
              <p:nvPr/>
            </p:nvSpPr>
            <p:spPr>
              <a:xfrm flipH="1">
                <a:off x="10664280" y="293508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32" name="Group 42"/>
            <p:cNvGrpSpPr/>
            <p:nvPr/>
          </p:nvGrpSpPr>
          <p:grpSpPr>
            <a:xfrm>
              <a:off x="10611360" y="4062960"/>
              <a:ext cx="2803320" cy="432360"/>
              <a:chOff x="10611360" y="4062960"/>
              <a:chExt cx="2803320" cy="432360"/>
            </a:xfrm>
          </p:grpSpPr>
          <p:cxnSp>
            <p:nvCxnSpPr>
              <p:cNvPr id="133" name="Straight Connector 43"/>
              <p:cNvCxnSpPr/>
              <p:nvPr/>
            </p:nvCxnSpPr>
            <p:spPr>
              <a:xfrm flipH="1">
                <a:off x="12011760" y="4062960"/>
                <a:ext cx="1403280" cy="720"/>
              </a:xfrm>
              <a:prstGeom prst="straightConnector1">
                <a:avLst/>
              </a:prstGeom>
              <a:ln cap="rnd" w="38100">
                <a:solidFill>
                  <a:srgbClr val="0072ff"/>
                </a:solidFill>
                <a:round/>
              </a:ln>
            </p:spPr>
          </p:cxnSp>
          <p:cxnSp>
            <p:nvCxnSpPr>
              <p:cNvPr id="134" name="Straight Connector 44"/>
              <p:cNvCxnSpPr/>
              <p:nvPr/>
            </p:nvCxnSpPr>
            <p:spPr>
              <a:xfrm flipH="1">
                <a:off x="11691720" y="4062960"/>
                <a:ext cx="328320" cy="275400"/>
              </a:xfrm>
              <a:prstGeom prst="straightConnector1">
                <a:avLst/>
              </a:prstGeom>
              <a:ln cap="rnd" w="38100">
                <a:solidFill>
                  <a:srgbClr val="0072ff"/>
                </a:solidFill>
                <a:round/>
              </a:ln>
            </p:spPr>
          </p:cxnSp>
          <p:cxnSp>
            <p:nvCxnSpPr>
              <p:cNvPr id="135" name="Straight Connector 45"/>
              <p:cNvCxnSpPr/>
              <p:nvPr/>
            </p:nvCxnSpPr>
            <p:spPr>
              <a:xfrm flipH="1">
                <a:off x="10928880" y="4337640"/>
                <a:ext cx="763560" cy="720"/>
              </a:xfrm>
              <a:prstGeom prst="straightConnector1">
                <a:avLst/>
              </a:prstGeom>
              <a:ln cap="rnd" w="38100">
                <a:solidFill>
                  <a:srgbClr val="0072ff"/>
                </a:solidFill>
                <a:round/>
              </a:ln>
            </p:spPr>
          </p:cxnSp>
          <p:sp>
            <p:nvSpPr>
              <p:cNvPr id="136" name="Oval 46"/>
              <p:cNvSpPr/>
              <p:nvPr/>
            </p:nvSpPr>
            <p:spPr>
              <a:xfrm flipH="1">
                <a:off x="10611360" y="41792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sp>
        <p:nvSpPr>
          <p:cNvPr id="137" name="Oval 68"/>
          <p:cNvSpPr/>
          <p:nvPr/>
        </p:nvSpPr>
        <p:spPr>
          <a:xfrm>
            <a:off x="11924640" y="65833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138" name="PlaceHolder 2"/>
          <p:cNvSpPr>
            <a:spLocks noGrp="1"/>
          </p:cNvSpPr>
          <p:nvPr>
            <p:ph type="sldNum" idx="11"/>
          </p:nvPr>
        </p:nvSpPr>
        <p:spPr>
          <a:xfrm>
            <a:off x="11900520" y="656640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ECB54DCD-E6C7-4A20-A35E-1C9505FE8A8E}" type="slidenum">
              <a:rPr b="0" lang="en-VN" sz="700" strike="noStrike" u="none">
                <a:solidFill>
                  <a:schemeClr val="dk1">
                    <a:tint val="75000"/>
                  </a:schemeClr>
                </a:solidFill>
                <a:effectLst/>
                <a:uFillTx/>
                <a:latin typeface="Arial"/>
              </a:rPr>
              <a:t>&lt;number&gt;</a:t>
            </a:fld>
            <a:endParaRPr b="0" lang="en-US" sz="700" strike="noStrike" u="none">
              <a:solidFill>
                <a:srgbClr val="000000"/>
              </a:solidFill>
              <a:effectLst/>
              <a:uFillTx/>
              <a:latin typeface="Times New Roman"/>
            </a:endParaRPr>
          </a:p>
        </p:txBody>
      </p:sp>
      <p:sp>
        <p:nvSpPr>
          <p:cNvPr id="139" name="TextBox 69"/>
          <p:cNvSpPr/>
          <p:nvPr/>
        </p:nvSpPr>
        <p:spPr>
          <a:xfrm>
            <a:off x="4702680" y="640080"/>
            <a:ext cx="3027960" cy="645480"/>
          </a:xfrm>
          <a:prstGeom prst="rect">
            <a:avLst/>
          </a:prstGeom>
          <a:gradFill rotWithShape="0">
            <a:gsLst>
              <a:gs pos="0">
                <a:srgbClr val="0072ff"/>
              </a:gs>
              <a:gs pos="100000">
                <a:srgbClr val="00c6ff"/>
              </a:gs>
            </a:gsLst>
            <a:path path="rect">
              <a:fillToRect l="50000" t="50000" r="50000" b="50000"/>
            </a:path>
          </a:gradFill>
          <a:ln w="0">
            <a:noFill/>
          </a:ln>
        </p:spPr>
        <p:style>
          <a:lnRef idx="0"/>
          <a:fillRef idx="0"/>
          <a:effectRef idx="0"/>
          <a:fontRef idx="minor"/>
        </p:style>
        <p:txBody>
          <a:bodyPr lIns="90000" rIns="90000" tIns="45000" bIns="45000" anchor="ctr">
            <a:spAutoFit/>
          </a:bodyPr>
          <a:p>
            <a:pPr algn="ctr" defTabSz="914400">
              <a:lnSpc>
                <a:spcPct val="100000"/>
              </a:lnSpc>
            </a:pPr>
            <a:r>
              <a:rPr b="1" lang="en-US" sz="3600" strike="noStrike" u="none">
                <a:solidFill>
                  <a:schemeClr val="lt1"/>
                </a:solidFill>
                <a:effectLst/>
                <a:uFillTx/>
                <a:latin typeface="Times New Roman"/>
              </a:rPr>
              <a:t>MỤC TIÊU</a:t>
            </a:r>
            <a:endParaRPr b="0" lang="en-US" sz="3600" strike="noStrike" u="none">
              <a:solidFill>
                <a:srgbClr val="000000"/>
              </a:solidFill>
              <a:effectLst/>
              <a:uFillTx/>
              <a:latin typeface="Arial"/>
            </a:endParaRPr>
          </a:p>
        </p:txBody>
      </p:sp>
      <p:sp>
        <p:nvSpPr>
          <p:cNvPr id="140" name="PlaceHolder 3"/>
          <p:cNvSpPr>
            <a:spLocks noGrp="1"/>
          </p:cNvSpPr>
          <p:nvPr>
            <p:ph type="body"/>
          </p:nvPr>
        </p:nvSpPr>
        <p:spPr>
          <a:xfrm>
            <a:off x="2735280" y="1286280"/>
            <a:ext cx="6720840" cy="4698360"/>
          </a:xfrm>
          <a:prstGeom prst="rect">
            <a:avLst/>
          </a:prstGeom>
          <a:noFill/>
          <a:ln w="0">
            <a:noFill/>
          </a:ln>
        </p:spPr>
        <p:txBody>
          <a:bodyPr lIns="91440" rIns="91440" tIns="45720" bIns="45720" anchor="ctr">
            <a:normAutofit/>
          </a:bodyPr>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1</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2</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3</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4</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5</a:t>
            </a:r>
            <a:endParaRPr b="0" lang="en-US" sz="2200" strike="noStrike" u="none">
              <a:solidFill>
                <a:srgbClr val="000000"/>
              </a:solidFill>
              <a:effectLst/>
              <a:uFillTx/>
              <a:latin typeface="Arial"/>
            </a:endParaRPr>
          </a:p>
        </p:txBody>
      </p:sp>
      <p:sp>
        <p:nvSpPr>
          <p:cNvPr id="141" name="Isosceles Triangle 12"/>
          <p:cNvSpPr/>
          <p:nvPr/>
        </p:nvSpPr>
        <p:spPr>
          <a:xfrm rot="10800000">
            <a:off x="720" y="0"/>
            <a:ext cx="714960" cy="616320"/>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142" name="Group 75"/>
          <p:cNvGrpSpPr/>
          <p:nvPr/>
        </p:nvGrpSpPr>
        <p:grpSpPr>
          <a:xfrm>
            <a:off x="58320" y="40680"/>
            <a:ext cx="2870280" cy="887040"/>
            <a:chOff x="58320" y="40680"/>
            <a:chExt cx="2870280" cy="887040"/>
          </a:xfrm>
        </p:grpSpPr>
        <p:cxnSp>
          <p:nvCxnSpPr>
            <p:cNvPr id="143" name="Straight Connector 76"/>
            <p:cNvCxnSpPr/>
            <p:nvPr/>
          </p:nvCxnSpPr>
          <p:spPr>
            <a:xfrm flipH="1">
              <a:off x="779760" y="48240"/>
              <a:ext cx="2149200" cy="720"/>
            </a:xfrm>
            <a:prstGeom prst="straightConnector1">
              <a:avLst/>
            </a:prstGeom>
            <a:ln w="38100">
              <a:solidFill>
                <a:srgbClr val="00c6ff"/>
              </a:solidFill>
              <a:round/>
            </a:ln>
          </p:spPr>
        </p:cxnSp>
        <p:cxnSp>
          <p:nvCxnSpPr>
            <p:cNvPr id="144" name="Straight Connector 77"/>
            <p:cNvCxnSpPr/>
            <p:nvPr/>
          </p:nvCxnSpPr>
          <p:spPr>
            <a:xfrm flipH="1">
              <a:off x="58320" y="40680"/>
              <a:ext cx="738360" cy="645120"/>
            </a:xfrm>
            <a:prstGeom prst="straightConnector1">
              <a:avLst/>
            </a:prstGeom>
            <a:ln w="38100">
              <a:solidFill>
                <a:srgbClr val="00c6ff"/>
              </a:solidFill>
              <a:round/>
            </a:ln>
          </p:spPr>
        </p:cxnSp>
        <p:cxnSp>
          <p:nvCxnSpPr>
            <p:cNvPr id="145" name="Straight Connector 78"/>
            <p:cNvCxnSpPr/>
            <p:nvPr/>
          </p:nvCxnSpPr>
          <p:spPr>
            <a:xfrm flipV="1">
              <a:off x="65520" y="667440"/>
              <a:ext cx="720" cy="260640"/>
            </a:xfrm>
            <a:prstGeom prst="straightConnector1">
              <a:avLst/>
            </a:prstGeom>
            <a:ln w="38100">
              <a:solidFill>
                <a:srgbClr val="00c6ff"/>
              </a:solidFill>
              <a:round/>
            </a:ln>
          </p:spPr>
        </p:cxnSp>
      </p:grpSp>
      <p:pic>
        <p:nvPicPr>
          <p:cNvPr id="146" name="Picture 85" descr="A picture containing clipart, vector graphics&#10;&#10;Description automatically generated"/>
          <p:cNvPicPr/>
          <p:nvPr/>
        </p:nvPicPr>
        <p:blipFill>
          <a:blip r:embed="rId2"/>
          <a:stretch/>
        </p:blipFill>
        <p:spPr>
          <a:xfrm>
            <a:off x="412560" y="362520"/>
            <a:ext cx="543600" cy="449640"/>
          </a:xfrm>
          <a:prstGeom prst="rect">
            <a:avLst/>
          </a:prstGeom>
          <a:noFill/>
          <a:ln w="0">
            <a:noFill/>
          </a:ln>
        </p:spPr>
      </p:pic>
      <p:sp>
        <p:nvSpPr>
          <p:cNvPr id="147" name="PlaceHolder 4"/>
          <p:cNvSpPr>
            <a:spLocks noGrp="1"/>
          </p:cNvSpPr>
          <p:nvPr>
            <p:ph type="dt" idx="12"/>
          </p:nvPr>
        </p:nvSpPr>
        <p:spPr>
          <a:xfrm>
            <a:off x="795960" y="6454800"/>
            <a:ext cx="2131560" cy="26604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defTabSz="914400">
              <a:lnSpc>
                <a:spcPct val="100000"/>
              </a:lnSpc>
              <a:buNone/>
              <a:tabLst>
                <a:tab algn="l" pos="0"/>
              </a:tabLst>
            </a:pPr>
            <a:r>
              <a:rPr b="0" lang="en-US" sz="1100" strike="noStrike" u="none">
                <a:solidFill>
                  <a:schemeClr val="dk1">
                    <a:tint val="75000"/>
                  </a:schemeClr>
                </a:solidFill>
                <a:effectLst/>
                <a:uFillTx/>
                <a:latin typeface="Arial"/>
              </a:rPr>
              <a:t>&lt;date/time&gt;</a:t>
            </a:r>
            <a:endParaRPr b="0" lang="en-US" sz="1100" strike="noStrike" u="none">
              <a:solidFill>
                <a:srgbClr val="000000"/>
              </a:solidFill>
              <a:effectLst/>
              <a:uFillTx/>
              <a:latin typeface="Times New Roman"/>
            </a:endParaRPr>
          </a:p>
        </p:txBody>
      </p:sp>
      <p:sp>
        <p:nvSpPr>
          <p:cNvPr id="148"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VN" sz="1800" strike="noStrike" u="none">
                <a:solidFill>
                  <a:schemeClr val="dk1"/>
                </a:solidFill>
                <a:effectLst/>
                <a:uFillTx/>
                <a:latin typeface="Calibri"/>
              </a:rPr>
              <a:t>Click to edit the title text format</a:t>
            </a:r>
            <a:endParaRPr b="0" lang="en-US" sz="18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Mục lục">
    <p:bg>
      <p:bgPr>
        <a:solidFill>
          <a:srgbClr val="ffffff"/>
        </a:solidFill>
      </p:bgPr>
    </p:bg>
    <p:spTree>
      <p:nvGrpSpPr>
        <p:cNvPr id="1" name=""/>
        <p:cNvGrpSpPr/>
        <p:nvPr/>
      </p:nvGrpSpPr>
      <p:grpSpPr>
        <a:xfrm>
          <a:off x="0" y="0"/>
          <a:ext cx="0" cy="0"/>
          <a:chOff x="0" y="0"/>
          <a:chExt cx="0" cy="0"/>
        </a:xfrm>
      </p:grpSpPr>
      <p:sp>
        <p:nvSpPr>
          <p:cNvPr id="149"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150" name="Group 80"/>
          <p:cNvGrpSpPr/>
          <p:nvPr/>
        </p:nvGrpSpPr>
        <p:grpSpPr>
          <a:xfrm>
            <a:off x="9263520" y="5930280"/>
            <a:ext cx="2870280" cy="887040"/>
            <a:chOff x="9263520" y="5930280"/>
            <a:chExt cx="2870280" cy="887040"/>
          </a:xfrm>
        </p:grpSpPr>
        <p:cxnSp>
          <p:nvCxnSpPr>
            <p:cNvPr id="151" name="Straight Connector 81"/>
            <p:cNvCxnSpPr/>
            <p:nvPr/>
          </p:nvCxnSpPr>
          <p:spPr>
            <a:xfrm>
              <a:off x="9263520" y="6809400"/>
              <a:ext cx="2149200" cy="720"/>
            </a:xfrm>
            <a:prstGeom prst="straightConnector1">
              <a:avLst/>
            </a:prstGeom>
            <a:ln cap="rnd" w="38100">
              <a:solidFill>
                <a:srgbClr val="00c6ff"/>
              </a:solidFill>
              <a:round/>
            </a:ln>
          </p:spPr>
        </p:cxnSp>
        <p:cxnSp>
          <p:nvCxnSpPr>
            <p:cNvPr id="152" name="Straight Connector 82"/>
            <p:cNvCxnSpPr/>
            <p:nvPr/>
          </p:nvCxnSpPr>
          <p:spPr>
            <a:xfrm flipV="1">
              <a:off x="11395800" y="6172560"/>
              <a:ext cx="738360" cy="645120"/>
            </a:xfrm>
            <a:prstGeom prst="straightConnector1">
              <a:avLst/>
            </a:prstGeom>
            <a:ln cap="rnd" w="38100">
              <a:solidFill>
                <a:srgbClr val="00c6ff"/>
              </a:solidFill>
              <a:round/>
            </a:ln>
          </p:spPr>
        </p:cxnSp>
        <p:cxnSp>
          <p:nvCxnSpPr>
            <p:cNvPr id="153" name="Straight Connector 83"/>
            <p:cNvCxnSpPr/>
            <p:nvPr/>
          </p:nvCxnSpPr>
          <p:spPr>
            <a:xfrm>
              <a:off x="12125880" y="5930280"/>
              <a:ext cx="720" cy="260640"/>
            </a:xfrm>
            <a:prstGeom prst="straightConnector1">
              <a:avLst/>
            </a:prstGeom>
            <a:ln cap="rnd" w="38100">
              <a:solidFill>
                <a:srgbClr val="00c6ff"/>
              </a:solidFill>
              <a:round/>
            </a:ln>
          </p:spPr>
        </p:cxnSp>
      </p:grpSp>
      <p:sp>
        <p:nvSpPr>
          <p:cNvPr id="154" name="PlaceHolder 1"/>
          <p:cNvSpPr>
            <a:spLocks noGrp="1"/>
          </p:cNvSpPr>
          <p:nvPr>
            <p:ph type="ftr" idx="13"/>
          </p:nvPr>
        </p:nvSpPr>
        <p:spPr>
          <a:xfrm>
            <a:off x="3465360" y="6465960"/>
            <a:ext cx="5260320" cy="2545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&lt;footer&gt;</a:t>
            </a:r>
            <a:endParaRPr b="0" lang="en-US" sz="1100" strike="noStrike" u="none">
              <a:solidFill>
                <a:srgbClr val="000000"/>
              </a:solidFill>
              <a:effectLst/>
              <a:uFillTx/>
              <a:latin typeface="Times New Roman"/>
            </a:endParaRPr>
          </a:p>
        </p:txBody>
      </p:sp>
      <p:grpSp>
        <p:nvGrpSpPr>
          <p:cNvPr id="155" name="Group 35"/>
          <p:cNvGrpSpPr/>
          <p:nvPr/>
        </p:nvGrpSpPr>
        <p:grpSpPr>
          <a:xfrm>
            <a:off x="-1259640" y="1121400"/>
            <a:ext cx="4840200" cy="5052600"/>
            <a:chOff x="-1259640" y="1121400"/>
            <a:chExt cx="4840200" cy="5052600"/>
          </a:xfrm>
        </p:grpSpPr>
        <p:grpSp>
          <p:nvGrpSpPr>
            <p:cNvPr id="156" name="Group 5"/>
            <p:cNvGrpSpPr/>
            <p:nvPr/>
          </p:nvGrpSpPr>
          <p:grpSpPr>
            <a:xfrm>
              <a:off x="-1225440" y="1121400"/>
              <a:ext cx="4806000" cy="664560"/>
              <a:chOff x="-1225440" y="1121400"/>
              <a:chExt cx="4806000" cy="664560"/>
            </a:xfrm>
          </p:grpSpPr>
          <p:cxnSp>
            <p:nvCxnSpPr>
              <p:cNvPr id="157" name="Straight Connector 6"/>
              <p:cNvCxnSpPr/>
              <p:nvPr/>
            </p:nvCxnSpPr>
            <p:spPr>
              <a:xfrm>
                <a:off x="-1225440" y="1785600"/>
                <a:ext cx="2534400" cy="720"/>
              </a:xfrm>
              <a:prstGeom prst="straightConnector1">
                <a:avLst/>
              </a:prstGeom>
              <a:ln cap="rnd" w="38100">
                <a:solidFill>
                  <a:srgbClr val="0072ff"/>
                </a:solidFill>
                <a:round/>
              </a:ln>
            </p:spPr>
          </p:cxnSp>
          <p:cxnSp>
            <p:nvCxnSpPr>
              <p:cNvPr id="158" name="Straight Connector 7"/>
              <p:cNvCxnSpPr/>
              <p:nvPr/>
            </p:nvCxnSpPr>
            <p:spPr>
              <a:xfrm flipV="1">
                <a:off x="1294560" y="1279440"/>
                <a:ext cx="592200" cy="506880"/>
              </a:xfrm>
              <a:prstGeom prst="straightConnector1">
                <a:avLst/>
              </a:prstGeom>
              <a:ln cap="rnd" w="38100">
                <a:solidFill>
                  <a:srgbClr val="0072ff"/>
                </a:solidFill>
                <a:round/>
              </a:ln>
            </p:spPr>
          </p:cxnSp>
          <p:cxnSp>
            <p:nvCxnSpPr>
              <p:cNvPr id="159" name="Straight Connector 8"/>
              <p:cNvCxnSpPr/>
              <p:nvPr/>
            </p:nvCxnSpPr>
            <p:spPr>
              <a:xfrm>
                <a:off x="1886040" y="1279440"/>
                <a:ext cx="1379160" cy="720"/>
              </a:xfrm>
              <a:prstGeom prst="straightConnector1">
                <a:avLst/>
              </a:prstGeom>
              <a:ln cap="rnd" w="38100">
                <a:solidFill>
                  <a:srgbClr val="0072ff"/>
                </a:solidFill>
                <a:round/>
              </a:ln>
            </p:spPr>
          </p:cxnSp>
          <p:sp>
            <p:nvSpPr>
              <p:cNvPr id="160" name="Oval 9"/>
              <p:cNvSpPr/>
              <p:nvPr/>
            </p:nvSpPr>
            <p:spPr>
              <a:xfrm>
                <a:off x="3264480" y="11214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61" name="Group 10"/>
            <p:cNvGrpSpPr/>
            <p:nvPr/>
          </p:nvGrpSpPr>
          <p:grpSpPr>
            <a:xfrm>
              <a:off x="-1225440" y="5510520"/>
              <a:ext cx="4806000" cy="663480"/>
              <a:chOff x="-1225440" y="5510520"/>
              <a:chExt cx="4806000" cy="663480"/>
            </a:xfrm>
          </p:grpSpPr>
          <p:cxnSp>
            <p:nvCxnSpPr>
              <p:cNvPr id="162" name="Straight Connector 11"/>
              <p:cNvCxnSpPr/>
              <p:nvPr/>
            </p:nvCxnSpPr>
            <p:spPr>
              <a:xfrm>
                <a:off x="-1225440" y="5510520"/>
                <a:ext cx="2534400" cy="720"/>
              </a:xfrm>
              <a:prstGeom prst="straightConnector1">
                <a:avLst/>
              </a:prstGeom>
              <a:ln cap="rnd" w="38100">
                <a:solidFill>
                  <a:srgbClr val="0072ff"/>
                </a:solidFill>
                <a:round/>
              </a:ln>
            </p:spPr>
          </p:cxnSp>
          <p:cxnSp>
            <p:nvCxnSpPr>
              <p:cNvPr id="163" name="Straight Connector 12"/>
              <p:cNvCxnSpPr/>
              <p:nvPr/>
            </p:nvCxnSpPr>
            <p:spPr>
              <a:xfrm>
                <a:off x="1294560" y="5510520"/>
                <a:ext cx="592200" cy="506880"/>
              </a:xfrm>
              <a:prstGeom prst="straightConnector1">
                <a:avLst/>
              </a:prstGeom>
              <a:ln cap="rnd" w="38100">
                <a:solidFill>
                  <a:srgbClr val="0072ff"/>
                </a:solidFill>
                <a:round/>
              </a:ln>
            </p:spPr>
          </p:cxnSp>
          <p:cxnSp>
            <p:nvCxnSpPr>
              <p:cNvPr id="164" name="Straight Connector 13"/>
              <p:cNvCxnSpPr/>
              <p:nvPr/>
            </p:nvCxnSpPr>
            <p:spPr>
              <a:xfrm>
                <a:off x="1886040" y="6016680"/>
                <a:ext cx="1379160" cy="720"/>
              </a:xfrm>
              <a:prstGeom prst="straightConnector1">
                <a:avLst/>
              </a:prstGeom>
              <a:ln cap="rnd" w="38100">
                <a:solidFill>
                  <a:srgbClr val="0072ff"/>
                </a:solidFill>
                <a:round/>
              </a:ln>
            </p:spPr>
          </p:cxnSp>
          <p:sp>
            <p:nvSpPr>
              <p:cNvPr id="165" name="Oval 14"/>
              <p:cNvSpPr/>
              <p:nvPr/>
            </p:nvSpPr>
            <p:spPr>
              <a:xfrm flipV="1">
                <a:off x="3264480" y="585792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66" name="Group 15"/>
            <p:cNvGrpSpPr/>
            <p:nvPr/>
          </p:nvGrpSpPr>
          <p:grpSpPr>
            <a:xfrm>
              <a:off x="-1225440" y="2080440"/>
              <a:ext cx="3834720" cy="547560"/>
              <a:chOff x="-1225440" y="2080440"/>
              <a:chExt cx="3834720" cy="547560"/>
            </a:xfrm>
          </p:grpSpPr>
          <p:sp>
            <p:nvSpPr>
              <p:cNvPr id="167" name="Oval 16"/>
              <p:cNvSpPr/>
              <p:nvPr/>
            </p:nvSpPr>
            <p:spPr>
              <a:xfrm>
                <a:off x="2293200" y="20804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168" name="Straight Connector 17"/>
              <p:cNvCxnSpPr/>
              <p:nvPr/>
            </p:nvCxnSpPr>
            <p:spPr>
              <a:xfrm>
                <a:off x="-1225440" y="2627640"/>
                <a:ext cx="1986120" cy="720"/>
              </a:xfrm>
              <a:prstGeom prst="straightConnector1">
                <a:avLst/>
              </a:prstGeom>
              <a:ln cap="rnd" w="38100">
                <a:solidFill>
                  <a:srgbClr val="0072ff"/>
                </a:solidFill>
                <a:round/>
              </a:ln>
            </p:spPr>
          </p:cxnSp>
          <p:cxnSp>
            <p:nvCxnSpPr>
              <p:cNvPr id="169" name="Straight Connector 18"/>
              <p:cNvCxnSpPr/>
              <p:nvPr/>
            </p:nvCxnSpPr>
            <p:spPr>
              <a:xfrm flipV="1">
                <a:off x="749160" y="2238480"/>
                <a:ext cx="464400" cy="389880"/>
              </a:xfrm>
              <a:prstGeom prst="straightConnector1">
                <a:avLst/>
              </a:prstGeom>
              <a:ln cap="rnd" w="38100">
                <a:solidFill>
                  <a:srgbClr val="0072ff"/>
                </a:solidFill>
                <a:round/>
              </a:ln>
            </p:spPr>
          </p:cxnSp>
          <p:cxnSp>
            <p:nvCxnSpPr>
              <p:cNvPr id="170" name="Straight Connector 19"/>
              <p:cNvCxnSpPr/>
              <p:nvPr/>
            </p:nvCxnSpPr>
            <p:spPr>
              <a:xfrm>
                <a:off x="1212840" y="2238480"/>
                <a:ext cx="1080720" cy="720"/>
              </a:xfrm>
              <a:prstGeom prst="straightConnector1">
                <a:avLst/>
              </a:prstGeom>
              <a:ln cap="rnd" w="38100">
                <a:solidFill>
                  <a:srgbClr val="0072ff"/>
                </a:solidFill>
                <a:round/>
              </a:ln>
            </p:spPr>
          </p:cxnSp>
        </p:grpSp>
        <p:grpSp>
          <p:nvGrpSpPr>
            <p:cNvPr id="171" name="Group 20"/>
            <p:cNvGrpSpPr/>
            <p:nvPr/>
          </p:nvGrpSpPr>
          <p:grpSpPr>
            <a:xfrm>
              <a:off x="-1259640" y="4628520"/>
              <a:ext cx="3834360" cy="546120"/>
              <a:chOff x="-1259640" y="4628520"/>
              <a:chExt cx="3834360" cy="546120"/>
            </a:xfrm>
          </p:grpSpPr>
          <p:sp>
            <p:nvSpPr>
              <p:cNvPr id="172" name="Oval 21"/>
              <p:cNvSpPr/>
              <p:nvPr/>
            </p:nvSpPr>
            <p:spPr>
              <a:xfrm flipV="1">
                <a:off x="2258640" y="485856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173" name="Straight Connector 22"/>
              <p:cNvCxnSpPr/>
              <p:nvPr/>
            </p:nvCxnSpPr>
            <p:spPr>
              <a:xfrm>
                <a:off x="-1259640" y="4628520"/>
                <a:ext cx="1986120" cy="720"/>
              </a:xfrm>
              <a:prstGeom prst="straightConnector1">
                <a:avLst/>
              </a:prstGeom>
              <a:ln cap="rnd" w="38100">
                <a:solidFill>
                  <a:srgbClr val="0072ff"/>
                </a:solidFill>
                <a:round/>
              </a:ln>
            </p:spPr>
          </p:cxnSp>
          <p:cxnSp>
            <p:nvCxnSpPr>
              <p:cNvPr id="174" name="Straight Connector 23"/>
              <p:cNvCxnSpPr/>
              <p:nvPr/>
            </p:nvCxnSpPr>
            <p:spPr>
              <a:xfrm>
                <a:off x="714960" y="4628520"/>
                <a:ext cx="464040" cy="389520"/>
              </a:xfrm>
              <a:prstGeom prst="straightConnector1">
                <a:avLst/>
              </a:prstGeom>
              <a:ln cap="rnd" w="38100">
                <a:solidFill>
                  <a:srgbClr val="0072ff"/>
                </a:solidFill>
                <a:round/>
              </a:ln>
            </p:spPr>
          </p:cxnSp>
          <p:cxnSp>
            <p:nvCxnSpPr>
              <p:cNvPr id="175" name="Straight Connector 24"/>
              <p:cNvCxnSpPr/>
              <p:nvPr/>
            </p:nvCxnSpPr>
            <p:spPr>
              <a:xfrm>
                <a:off x="1178280" y="5017320"/>
                <a:ext cx="1081080" cy="720"/>
              </a:xfrm>
              <a:prstGeom prst="straightConnector1">
                <a:avLst/>
              </a:prstGeom>
              <a:ln cap="rnd" w="38100">
                <a:solidFill>
                  <a:srgbClr val="0072ff"/>
                </a:solidFill>
                <a:round/>
              </a:ln>
            </p:spPr>
          </p:cxnSp>
        </p:grpSp>
        <p:grpSp>
          <p:nvGrpSpPr>
            <p:cNvPr id="176" name="Group 25"/>
            <p:cNvGrpSpPr/>
            <p:nvPr/>
          </p:nvGrpSpPr>
          <p:grpSpPr>
            <a:xfrm>
              <a:off x="-1252080" y="2935080"/>
              <a:ext cx="2775600" cy="436680"/>
              <a:chOff x="-1252080" y="2935080"/>
              <a:chExt cx="2775600" cy="436680"/>
            </a:xfrm>
          </p:grpSpPr>
          <p:cxnSp>
            <p:nvCxnSpPr>
              <p:cNvPr id="177" name="Straight Connector 26"/>
              <p:cNvCxnSpPr/>
              <p:nvPr/>
            </p:nvCxnSpPr>
            <p:spPr>
              <a:xfrm>
                <a:off x="-1252080" y="3371400"/>
                <a:ext cx="1402920" cy="720"/>
              </a:xfrm>
              <a:prstGeom prst="straightConnector1">
                <a:avLst/>
              </a:prstGeom>
              <a:ln cap="rnd" w="38100">
                <a:solidFill>
                  <a:srgbClr val="0072ff"/>
                </a:solidFill>
                <a:round/>
              </a:ln>
            </p:spPr>
          </p:cxnSp>
          <p:cxnSp>
            <p:nvCxnSpPr>
              <p:cNvPr id="178" name="Straight Connector 27"/>
              <p:cNvCxnSpPr/>
              <p:nvPr/>
            </p:nvCxnSpPr>
            <p:spPr>
              <a:xfrm flipV="1">
                <a:off x="142560" y="3096720"/>
                <a:ext cx="328320" cy="275400"/>
              </a:xfrm>
              <a:prstGeom prst="straightConnector1">
                <a:avLst/>
              </a:prstGeom>
              <a:ln cap="rnd" w="38100">
                <a:solidFill>
                  <a:srgbClr val="0072ff"/>
                </a:solidFill>
                <a:round/>
              </a:ln>
            </p:spPr>
          </p:cxnSp>
          <p:cxnSp>
            <p:nvCxnSpPr>
              <p:cNvPr id="179" name="Straight Connector 28"/>
              <p:cNvCxnSpPr/>
              <p:nvPr/>
            </p:nvCxnSpPr>
            <p:spPr>
              <a:xfrm>
                <a:off x="470160" y="3096720"/>
                <a:ext cx="763560" cy="720"/>
              </a:xfrm>
              <a:prstGeom prst="straightConnector1">
                <a:avLst/>
              </a:prstGeom>
              <a:ln cap="rnd" w="38100">
                <a:solidFill>
                  <a:srgbClr val="0072ff"/>
                </a:solidFill>
                <a:round/>
              </a:ln>
            </p:spPr>
          </p:cxnSp>
          <p:sp>
            <p:nvSpPr>
              <p:cNvPr id="180" name="Oval 29"/>
              <p:cNvSpPr/>
              <p:nvPr/>
            </p:nvSpPr>
            <p:spPr>
              <a:xfrm>
                <a:off x="1207440" y="293508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81" name="Group 30"/>
            <p:cNvGrpSpPr/>
            <p:nvPr/>
          </p:nvGrpSpPr>
          <p:grpSpPr>
            <a:xfrm>
              <a:off x="-1225440" y="4062960"/>
              <a:ext cx="2801520" cy="432360"/>
              <a:chOff x="-1225440" y="4062960"/>
              <a:chExt cx="2801520" cy="432360"/>
            </a:xfrm>
          </p:grpSpPr>
          <p:cxnSp>
            <p:nvCxnSpPr>
              <p:cNvPr id="182" name="Straight Connector 31"/>
              <p:cNvCxnSpPr/>
              <p:nvPr/>
            </p:nvCxnSpPr>
            <p:spPr>
              <a:xfrm>
                <a:off x="-1225440" y="4062960"/>
                <a:ext cx="1403280" cy="720"/>
              </a:xfrm>
              <a:prstGeom prst="straightConnector1">
                <a:avLst/>
              </a:prstGeom>
              <a:ln cap="rnd" w="38100">
                <a:solidFill>
                  <a:srgbClr val="0072ff"/>
                </a:solidFill>
                <a:round/>
              </a:ln>
            </p:spPr>
          </p:cxnSp>
          <p:cxnSp>
            <p:nvCxnSpPr>
              <p:cNvPr id="183" name="Straight Connector 32"/>
              <p:cNvCxnSpPr/>
              <p:nvPr/>
            </p:nvCxnSpPr>
            <p:spPr>
              <a:xfrm>
                <a:off x="169560" y="4062960"/>
                <a:ext cx="327960" cy="275400"/>
              </a:xfrm>
              <a:prstGeom prst="straightConnector1">
                <a:avLst/>
              </a:prstGeom>
              <a:ln cap="rnd" w="38100">
                <a:solidFill>
                  <a:srgbClr val="0072ff"/>
                </a:solidFill>
                <a:round/>
              </a:ln>
            </p:spPr>
          </p:cxnSp>
          <p:cxnSp>
            <p:nvCxnSpPr>
              <p:cNvPr id="184" name="Straight Connector 33"/>
              <p:cNvCxnSpPr/>
              <p:nvPr/>
            </p:nvCxnSpPr>
            <p:spPr>
              <a:xfrm>
                <a:off x="496800" y="4337640"/>
                <a:ext cx="763920" cy="720"/>
              </a:xfrm>
              <a:prstGeom prst="straightConnector1">
                <a:avLst/>
              </a:prstGeom>
              <a:ln cap="rnd" w="38100">
                <a:solidFill>
                  <a:srgbClr val="0072ff"/>
                </a:solidFill>
                <a:round/>
              </a:ln>
            </p:spPr>
          </p:cxnSp>
          <p:sp>
            <p:nvSpPr>
              <p:cNvPr id="185" name="Oval 34"/>
              <p:cNvSpPr/>
              <p:nvPr/>
            </p:nvSpPr>
            <p:spPr>
              <a:xfrm>
                <a:off x="1260000" y="41792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grpSp>
        <p:nvGrpSpPr>
          <p:cNvPr id="186" name="Group 36"/>
          <p:cNvGrpSpPr/>
          <p:nvPr/>
        </p:nvGrpSpPr>
        <p:grpSpPr>
          <a:xfrm>
            <a:off x="8606880" y="1121400"/>
            <a:ext cx="4842360" cy="5054040"/>
            <a:chOff x="8606880" y="1121400"/>
            <a:chExt cx="4842360" cy="5054040"/>
          </a:xfrm>
        </p:grpSpPr>
        <p:grpSp>
          <p:nvGrpSpPr>
            <p:cNvPr id="187" name="Group 37"/>
            <p:cNvGrpSpPr/>
            <p:nvPr/>
          </p:nvGrpSpPr>
          <p:grpSpPr>
            <a:xfrm>
              <a:off x="8606880" y="1121400"/>
              <a:ext cx="4807800" cy="664560"/>
              <a:chOff x="8606880" y="1121400"/>
              <a:chExt cx="4807800" cy="664560"/>
            </a:xfrm>
          </p:grpSpPr>
          <p:cxnSp>
            <p:nvCxnSpPr>
              <p:cNvPr id="188" name="Straight Connector 63"/>
              <p:cNvCxnSpPr/>
              <p:nvPr/>
            </p:nvCxnSpPr>
            <p:spPr>
              <a:xfrm flipH="1">
                <a:off x="10880280" y="1785600"/>
                <a:ext cx="2534760" cy="720"/>
              </a:xfrm>
              <a:prstGeom prst="straightConnector1">
                <a:avLst/>
              </a:prstGeom>
              <a:ln cap="rnd" w="38100">
                <a:solidFill>
                  <a:srgbClr val="0072ff"/>
                </a:solidFill>
                <a:round/>
              </a:ln>
            </p:spPr>
          </p:cxnSp>
          <p:cxnSp>
            <p:nvCxnSpPr>
              <p:cNvPr id="189" name="Straight Connector 64"/>
              <p:cNvCxnSpPr/>
              <p:nvPr/>
            </p:nvCxnSpPr>
            <p:spPr>
              <a:xfrm flipH="1" flipV="1">
                <a:off x="10302480" y="1279440"/>
                <a:ext cx="592200" cy="506880"/>
              </a:xfrm>
              <a:prstGeom prst="straightConnector1">
                <a:avLst/>
              </a:prstGeom>
              <a:ln cap="rnd" w="38100">
                <a:solidFill>
                  <a:srgbClr val="0072ff"/>
                </a:solidFill>
                <a:round/>
              </a:ln>
            </p:spPr>
          </p:cxnSp>
          <p:cxnSp>
            <p:nvCxnSpPr>
              <p:cNvPr id="190" name="Straight Connector 65"/>
              <p:cNvCxnSpPr/>
              <p:nvPr/>
            </p:nvCxnSpPr>
            <p:spPr>
              <a:xfrm flipH="1">
                <a:off x="8924040" y="1279440"/>
                <a:ext cx="1379160" cy="720"/>
              </a:xfrm>
              <a:prstGeom prst="straightConnector1">
                <a:avLst/>
              </a:prstGeom>
              <a:ln cap="rnd" w="38100">
                <a:solidFill>
                  <a:srgbClr val="0072ff"/>
                </a:solidFill>
                <a:round/>
              </a:ln>
            </p:spPr>
          </p:cxnSp>
          <p:sp>
            <p:nvSpPr>
              <p:cNvPr id="191" name="Oval 66"/>
              <p:cNvSpPr/>
              <p:nvPr/>
            </p:nvSpPr>
            <p:spPr>
              <a:xfrm flipH="1">
                <a:off x="8606880" y="11214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92" name="Group 38"/>
            <p:cNvGrpSpPr/>
            <p:nvPr/>
          </p:nvGrpSpPr>
          <p:grpSpPr>
            <a:xfrm>
              <a:off x="8608320" y="5510520"/>
              <a:ext cx="4806360" cy="664920"/>
              <a:chOff x="8608320" y="5510520"/>
              <a:chExt cx="4806360" cy="664920"/>
            </a:xfrm>
          </p:grpSpPr>
          <p:cxnSp>
            <p:nvCxnSpPr>
              <p:cNvPr id="193" name="Straight Connector 59"/>
              <p:cNvCxnSpPr/>
              <p:nvPr/>
            </p:nvCxnSpPr>
            <p:spPr>
              <a:xfrm flipH="1">
                <a:off x="10880280" y="5510520"/>
                <a:ext cx="2534760" cy="720"/>
              </a:xfrm>
              <a:prstGeom prst="straightConnector1">
                <a:avLst/>
              </a:prstGeom>
              <a:ln cap="rnd" w="38100">
                <a:solidFill>
                  <a:srgbClr val="0072ff"/>
                </a:solidFill>
                <a:round/>
              </a:ln>
            </p:spPr>
          </p:cxnSp>
          <p:cxnSp>
            <p:nvCxnSpPr>
              <p:cNvPr id="194" name="Straight Connector 60"/>
              <p:cNvCxnSpPr/>
              <p:nvPr/>
            </p:nvCxnSpPr>
            <p:spPr>
              <a:xfrm flipH="1">
                <a:off x="10302480" y="5510520"/>
                <a:ext cx="592200" cy="506880"/>
              </a:xfrm>
              <a:prstGeom prst="straightConnector1">
                <a:avLst/>
              </a:prstGeom>
              <a:ln cap="rnd" w="38100">
                <a:solidFill>
                  <a:srgbClr val="0072ff"/>
                </a:solidFill>
                <a:round/>
              </a:ln>
            </p:spPr>
          </p:cxnSp>
          <p:cxnSp>
            <p:nvCxnSpPr>
              <p:cNvPr id="195" name="Straight Connector 61"/>
              <p:cNvCxnSpPr/>
              <p:nvPr/>
            </p:nvCxnSpPr>
            <p:spPr>
              <a:xfrm flipH="1">
                <a:off x="8924040" y="6016680"/>
                <a:ext cx="1379160" cy="720"/>
              </a:xfrm>
              <a:prstGeom prst="straightConnector1">
                <a:avLst/>
              </a:prstGeom>
              <a:ln cap="rnd" w="38100">
                <a:solidFill>
                  <a:srgbClr val="0072ff"/>
                </a:solidFill>
                <a:round/>
              </a:ln>
            </p:spPr>
          </p:cxnSp>
          <p:sp>
            <p:nvSpPr>
              <p:cNvPr id="196" name="Oval 62"/>
              <p:cNvSpPr/>
              <p:nvPr/>
            </p:nvSpPr>
            <p:spPr>
              <a:xfrm rot="10800000">
                <a:off x="8608320" y="585936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197" name="Group 39"/>
            <p:cNvGrpSpPr/>
            <p:nvPr/>
          </p:nvGrpSpPr>
          <p:grpSpPr>
            <a:xfrm>
              <a:off x="9578520" y="2080440"/>
              <a:ext cx="3836160" cy="547560"/>
              <a:chOff x="9578520" y="2080440"/>
              <a:chExt cx="3836160" cy="547560"/>
            </a:xfrm>
          </p:grpSpPr>
          <p:sp>
            <p:nvSpPr>
              <p:cNvPr id="198" name="Oval 55"/>
              <p:cNvSpPr/>
              <p:nvPr/>
            </p:nvSpPr>
            <p:spPr>
              <a:xfrm flipH="1">
                <a:off x="9578520" y="20804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199" name="Straight Connector 56"/>
              <p:cNvCxnSpPr/>
              <p:nvPr/>
            </p:nvCxnSpPr>
            <p:spPr>
              <a:xfrm flipH="1">
                <a:off x="11428560" y="2627640"/>
                <a:ext cx="1986480" cy="720"/>
              </a:xfrm>
              <a:prstGeom prst="straightConnector1">
                <a:avLst/>
              </a:prstGeom>
              <a:ln cap="rnd" w="38100">
                <a:solidFill>
                  <a:srgbClr val="0072ff"/>
                </a:solidFill>
                <a:round/>
              </a:ln>
            </p:spPr>
          </p:cxnSp>
          <p:cxnSp>
            <p:nvCxnSpPr>
              <p:cNvPr id="200" name="Straight Connector 57"/>
              <p:cNvCxnSpPr/>
              <p:nvPr/>
            </p:nvCxnSpPr>
            <p:spPr>
              <a:xfrm flipH="1" flipV="1">
                <a:off x="10976040" y="2238480"/>
                <a:ext cx="464040" cy="389880"/>
              </a:xfrm>
              <a:prstGeom prst="straightConnector1">
                <a:avLst/>
              </a:prstGeom>
              <a:ln cap="rnd" w="38100">
                <a:solidFill>
                  <a:srgbClr val="0072ff"/>
                </a:solidFill>
                <a:round/>
              </a:ln>
            </p:spPr>
          </p:cxnSp>
          <p:cxnSp>
            <p:nvCxnSpPr>
              <p:cNvPr id="201" name="Straight Connector 58"/>
              <p:cNvCxnSpPr/>
              <p:nvPr/>
            </p:nvCxnSpPr>
            <p:spPr>
              <a:xfrm flipH="1">
                <a:off x="9895680" y="2238480"/>
                <a:ext cx="1081080" cy="720"/>
              </a:xfrm>
              <a:prstGeom prst="straightConnector1">
                <a:avLst/>
              </a:prstGeom>
              <a:ln cap="rnd" w="38100">
                <a:solidFill>
                  <a:srgbClr val="0072ff"/>
                </a:solidFill>
                <a:round/>
              </a:ln>
            </p:spPr>
          </p:cxnSp>
        </p:grpSp>
        <p:grpSp>
          <p:nvGrpSpPr>
            <p:cNvPr id="202" name="Group 40"/>
            <p:cNvGrpSpPr/>
            <p:nvPr/>
          </p:nvGrpSpPr>
          <p:grpSpPr>
            <a:xfrm>
              <a:off x="9614160" y="4628520"/>
              <a:ext cx="3835080" cy="547560"/>
              <a:chOff x="9614160" y="4628520"/>
              <a:chExt cx="3835080" cy="547560"/>
            </a:xfrm>
          </p:grpSpPr>
          <p:sp>
            <p:nvSpPr>
              <p:cNvPr id="203" name="Oval 51"/>
              <p:cNvSpPr/>
              <p:nvPr/>
            </p:nvSpPr>
            <p:spPr>
              <a:xfrm rot="10800000">
                <a:off x="9614160" y="486000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204" name="Straight Connector 52"/>
              <p:cNvCxnSpPr/>
              <p:nvPr/>
            </p:nvCxnSpPr>
            <p:spPr>
              <a:xfrm flipH="1">
                <a:off x="11463120" y="4628520"/>
                <a:ext cx="1986480" cy="720"/>
              </a:xfrm>
              <a:prstGeom prst="straightConnector1">
                <a:avLst/>
              </a:prstGeom>
              <a:ln cap="rnd" w="38100">
                <a:solidFill>
                  <a:srgbClr val="0072ff"/>
                </a:solidFill>
                <a:round/>
              </a:ln>
            </p:spPr>
          </p:cxnSp>
          <p:cxnSp>
            <p:nvCxnSpPr>
              <p:cNvPr id="205" name="Straight Connector 53"/>
              <p:cNvCxnSpPr/>
              <p:nvPr/>
            </p:nvCxnSpPr>
            <p:spPr>
              <a:xfrm flipH="1">
                <a:off x="11010240" y="4628520"/>
                <a:ext cx="464400" cy="389520"/>
              </a:xfrm>
              <a:prstGeom prst="straightConnector1">
                <a:avLst/>
              </a:prstGeom>
              <a:ln cap="rnd" w="38100">
                <a:solidFill>
                  <a:srgbClr val="0072ff"/>
                </a:solidFill>
                <a:round/>
              </a:ln>
            </p:spPr>
          </p:cxnSp>
          <p:cxnSp>
            <p:nvCxnSpPr>
              <p:cNvPr id="206" name="Straight Connector 54"/>
              <p:cNvCxnSpPr/>
              <p:nvPr/>
            </p:nvCxnSpPr>
            <p:spPr>
              <a:xfrm flipH="1">
                <a:off x="9930240" y="5017320"/>
                <a:ext cx="1080720" cy="720"/>
              </a:xfrm>
              <a:prstGeom prst="straightConnector1">
                <a:avLst/>
              </a:prstGeom>
              <a:ln cap="rnd" w="38100">
                <a:solidFill>
                  <a:srgbClr val="0072ff"/>
                </a:solidFill>
                <a:round/>
              </a:ln>
            </p:spPr>
          </p:cxnSp>
        </p:grpSp>
        <p:grpSp>
          <p:nvGrpSpPr>
            <p:cNvPr id="207" name="Group 41"/>
            <p:cNvGrpSpPr/>
            <p:nvPr/>
          </p:nvGrpSpPr>
          <p:grpSpPr>
            <a:xfrm>
              <a:off x="10664280" y="2935080"/>
              <a:ext cx="2777400" cy="436680"/>
              <a:chOff x="10664280" y="2935080"/>
              <a:chExt cx="2777400" cy="436680"/>
            </a:xfrm>
          </p:grpSpPr>
          <p:cxnSp>
            <p:nvCxnSpPr>
              <p:cNvPr id="208" name="Straight Connector 47"/>
              <p:cNvCxnSpPr/>
              <p:nvPr/>
            </p:nvCxnSpPr>
            <p:spPr>
              <a:xfrm flipH="1">
                <a:off x="12038400" y="3371400"/>
                <a:ext cx="1403640" cy="720"/>
              </a:xfrm>
              <a:prstGeom prst="straightConnector1">
                <a:avLst/>
              </a:prstGeom>
              <a:ln cap="rnd" w="38100">
                <a:solidFill>
                  <a:srgbClr val="0072ff"/>
                </a:solidFill>
                <a:round/>
              </a:ln>
            </p:spPr>
          </p:cxnSp>
          <p:cxnSp>
            <p:nvCxnSpPr>
              <p:cNvPr id="209" name="Straight Connector 48"/>
              <p:cNvCxnSpPr/>
              <p:nvPr/>
            </p:nvCxnSpPr>
            <p:spPr>
              <a:xfrm flipH="1" flipV="1">
                <a:off x="11718720" y="3096720"/>
                <a:ext cx="327960" cy="275400"/>
              </a:xfrm>
              <a:prstGeom prst="straightConnector1">
                <a:avLst/>
              </a:prstGeom>
              <a:ln cap="rnd" w="38100">
                <a:solidFill>
                  <a:srgbClr val="0072ff"/>
                </a:solidFill>
                <a:round/>
              </a:ln>
            </p:spPr>
          </p:cxnSp>
          <p:cxnSp>
            <p:nvCxnSpPr>
              <p:cNvPr id="210" name="Straight Connector 49"/>
              <p:cNvCxnSpPr/>
              <p:nvPr/>
            </p:nvCxnSpPr>
            <p:spPr>
              <a:xfrm flipH="1">
                <a:off x="10955520" y="3096720"/>
                <a:ext cx="763920" cy="720"/>
              </a:xfrm>
              <a:prstGeom prst="straightConnector1">
                <a:avLst/>
              </a:prstGeom>
              <a:ln cap="rnd" w="38100">
                <a:solidFill>
                  <a:srgbClr val="0072ff"/>
                </a:solidFill>
                <a:round/>
              </a:ln>
            </p:spPr>
          </p:cxnSp>
          <p:sp>
            <p:nvSpPr>
              <p:cNvPr id="211" name="Oval 50"/>
              <p:cNvSpPr/>
              <p:nvPr/>
            </p:nvSpPr>
            <p:spPr>
              <a:xfrm flipH="1">
                <a:off x="10664280" y="293508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nvGrpSpPr>
            <p:cNvPr id="212" name="Group 42"/>
            <p:cNvGrpSpPr/>
            <p:nvPr/>
          </p:nvGrpSpPr>
          <p:grpSpPr>
            <a:xfrm>
              <a:off x="10611360" y="4062960"/>
              <a:ext cx="2803320" cy="432360"/>
              <a:chOff x="10611360" y="4062960"/>
              <a:chExt cx="2803320" cy="432360"/>
            </a:xfrm>
          </p:grpSpPr>
          <p:cxnSp>
            <p:nvCxnSpPr>
              <p:cNvPr id="213" name="Straight Connector 43"/>
              <p:cNvCxnSpPr/>
              <p:nvPr/>
            </p:nvCxnSpPr>
            <p:spPr>
              <a:xfrm flipH="1">
                <a:off x="12011760" y="4062960"/>
                <a:ext cx="1403280" cy="720"/>
              </a:xfrm>
              <a:prstGeom prst="straightConnector1">
                <a:avLst/>
              </a:prstGeom>
              <a:ln cap="rnd" w="38100">
                <a:solidFill>
                  <a:srgbClr val="0072ff"/>
                </a:solidFill>
                <a:round/>
              </a:ln>
            </p:spPr>
          </p:cxnSp>
          <p:cxnSp>
            <p:nvCxnSpPr>
              <p:cNvPr id="214" name="Straight Connector 44"/>
              <p:cNvCxnSpPr/>
              <p:nvPr/>
            </p:nvCxnSpPr>
            <p:spPr>
              <a:xfrm flipH="1">
                <a:off x="11691720" y="4062960"/>
                <a:ext cx="328320" cy="275400"/>
              </a:xfrm>
              <a:prstGeom prst="straightConnector1">
                <a:avLst/>
              </a:prstGeom>
              <a:ln cap="rnd" w="38100">
                <a:solidFill>
                  <a:srgbClr val="0072ff"/>
                </a:solidFill>
                <a:round/>
              </a:ln>
            </p:spPr>
          </p:cxnSp>
          <p:cxnSp>
            <p:nvCxnSpPr>
              <p:cNvPr id="215" name="Straight Connector 45"/>
              <p:cNvCxnSpPr/>
              <p:nvPr/>
            </p:nvCxnSpPr>
            <p:spPr>
              <a:xfrm flipH="1">
                <a:off x="10928880" y="4337640"/>
                <a:ext cx="763560" cy="720"/>
              </a:xfrm>
              <a:prstGeom prst="straightConnector1">
                <a:avLst/>
              </a:prstGeom>
              <a:ln cap="rnd" w="38100">
                <a:solidFill>
                  <a:srgbClr val="0072ff"/>
                </a:solidFill>
                <a:round/>
              </a:ln>
            </p:spPr>
          </p:cxnSp>
          <p:sp>
            <p:nvSpPr>
              <p:cNvPr id="216" name="Oval 46"/>
              <p:cNvSpPr/>
              <p:nvPr/>
            </p:nvSpPr>
            <p:spPr>
              <a:xfrm flipH="1">
                <a:off x="10611360" y="4179240"/>
                <a:ext cx="316080" cy="316080"/>
              </a:xfrm>
              <a:prstGeom prst="ellipse">
                <a:avLst/>
              </a:prstGeom>
              <a:gradFill rotWithShape="0">
                <a:gsLst>
                  <a:gs pos="0">
                    <a:srgbClr val="0072ff"/>
                  </a:gs>
                  <a:gs pos="100000">
                    <a:srgbClr val="00c6ff"/>
                  </a:gs>
                </a:gsLst>
                <a:lin ang="2700000"/>
              </a:gradFill>
              <a:ln cap="rnd">
                <a:solidFill>
                  <a:srgbClr val="0072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grpSp>
      <p:sp>
        <p:nvSpPr>
          <p:cNvPr id="217" name="Oval 68"/>
          <p:cNvSpPr/>
          <p:nvPr/>
        </p:nvSpPr>
        <p:spPr>
          <a:xfrm>
            <a:off x="11924640" y="65833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218" name="PlaceHolder 2"/>
          <p:cNvSpPr>
            <a:spLocks noGrp="1"/>
          </p:cNvSpPr>
          <p:nvPr>
            <p:ph type="sldNum" idx="14"/>
          </p:nvPr>
        </p:nvSpPr>
        <p:spPr>
          <a:xfrm>
            <a:off x="11900520" y="656640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58528874-2C3F-465B-9348-CDDB0C595A8B}" type="slidenum">
              <a:rPr b="0" lang="en-VN" sz="700" strike="noStrike" u="none">
                <a:solidFill>
                  <a:schemeClr val="dk1">
                    <a:tint val="75000"/>
                  </a:schemeClr>
                </a:solidFill>
                <a:effectLst/>
                <a:uFillTx/>
                <a:latin typeface="Arial"/>
              </a:rPr>
              <a:t>&lt;number&gt;</a:t>
            </a:fld>
            <a:endParaRPr b="0" lang="en-US" sz="700" strike="noStrike" u="none">
              <a:solidFill>
                <a:srgbClr val="000000"/>
              </a:solidFill>
              <a:effectLst/>
              <a:uFillTx/>
              <a:latin typeface="Times New Roman"/>
            </a:endParaRPr>
          </a:p>
        </p:txBody>
      </p:sp>
      <p:sp>
        <p:nvSpPr>
          <p:cNvPr id="219" name="TextBox 69"/>
          <p:cNvSpPr/>
          <p:nvPr/>
        </p:nvSpPr>
        <p:spPr>
          <a:xfrm>
            <a:off x="4702680" y="640080"/>
            <a:ext cx="3027960" cy="645480"/>
          </a:xfrm>
          <a:prstGeom prst="rect">
            <a:avLst/>
          </a:prstGeom>
          <a:gradFill rotWithShape="0">
            <a:gsLst>
              <a:gs pos="0">
                <a:srgbClr val="0072ff"/>
              </a:gs>
              <a:gs pos="100000">
                <a:srgbClr val="00c6ff"/>
              </a:gs>
            </a:gsLst>
            <a:path path="rect">
              <a:fillToRect l="50000" t="50000" r="50000" b="50000"/>
            </a:path>
          </a:gradFill>
          <a:ln w="0">
            <a:noFill/>
          </a:ln>
        </p:spPr>
        <p:style>
          <a:lnRef idx="0"/>
          <a:fillRef idx="0"/>
          <a:effectRef idx="0"/>
          <a:fontRef idx="minor"/>
        </p:style>
        <p:txBody>
          <a:bodyPr lIns="90000" rIns="90000" tIns="45000" bIns="45000" anchor="ctr">
            <a:spAutoFit/>
          </a:bodyPr>
          <a:p>
            <a:pPr algn="ctr" defTabSz="914400">
              <a:lnSpc>
                <a:spcPct val="100000"/>
              </a:lnSpc>
            </a:pPr>
            <a:r>
              <a:rPr b="1" lang="en-VN" sz="3600" strike="noStrike" u="none">
                <a:solidFill>
                  <a:schemeClr val="lt1"/>
                </a:solidFill>
                <a:effectLst/>
                <a:uFillTx/>
                <a:latin typeface="Times New Roman"/>
              </a:rPr>
              <a:t>NỘI DUNG</a:t>
            </a:r>
            <a:endParaRPr b="0" lang="en-US" sz="3600" strike="noStrike" u="none">
              <a:solidFill>
                <a:srgbClr val="000000"/>
              </a:solidFill>
              <a:effectLst/>
              <a:uFillTx/>
              <a:latin typeface="Arial"/>
            </a:endParaRPr>
          </a:p>
        </p:txBody>
      </p:sp>
      <p:sp>
        <p:nvSpPr>
          <p:cNvPr id="220" name="PlaceHolder 3"/>
          <p:cNvSpPr>
            <a:spLocks noGrp="1"/>
          </p:cNvSpPr>
          <p:nvPr>
            <p:ph type="body"/>
          </p:nvPr>
        </p:nvSpPr>
        <p:spPr>
          <a:xfrm>
            <a:off x="2735280" y="1286280"/>
            <a:ext cx="6720840" cy="4698360"/>
          </a:xfrm>
          <a:prstGeom prst="rect">
            <a:avLst/>
          </a:prstGeom>
          <a:noFill/>
          <a:ln w="0">
            <a:noFill/>
          </a:ln>
        </p:spPr>
        <p:txBody>
          <a:bodyPr lIns="91440" rIns="91440" tIns="45720" bIns="45720" anchor="ctr">
            <a:normAutofit/>
          </a:bodyPr>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1</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2</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3</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4</a:t>
            </a:r>
            <a:endParaRPr b="0" lang="en-US" sz="2200" strike="noStrike" u="none">
              <a:solidFill>
                <a:srgbClr val="000000"/>
              </a:solidFill>
              <a:effectLst/>
              <a:uFillTx/>
              <a:latin typeface="Arial"/>
            </a:endParaRPr>
          </a:p>
          <a:p>
            <a:pPr marL="514440" indent="-514440" algn="just" defTabSz="914400">
              <a:lnSpc>
                <a:spcPct val="90000"/>
              </a:lnSpc>
              <a:spcBef>
                <a:spcPts val="1001"/>
              </a:spcBef>
              <a:buClr>
                <a:srgbClr val="000000"/>
              </a:buClr>
              <a:buFont typeface="Calibri Light"/>
              <a:buAutoNum type="arabicPeriod"/>
            </a:pPr>
            <a:r>
              <a:rPr b="0" lang="en-US" sz="2200" strike="noStrike" u="none">
                <a:solidFill>
                  <a:schemeClr val="dk1"/>
                </a:solidFill>
                <a:effectLst/>
                <a:uFillTx/>
                <a:latin typeface="Arial"/>
              </a:rPr>
              <a:t>Mục 5</a:t>
            </a:r>
            <a:endParaRPr b="0" lang="en-US" sz="2200" strike="noStrike" u="none">
              <a:solidFill>
                <a:srgbClr val="000000"/>
              </a:solidFill>
              <a:effectLst/>
              <a:uFillTx/>
              <a:latin typeface="Arial"/>
            </a:endParaRPr>
          </a:p>
        </p:txBody>
      </p:sp>
      <p:sp>
        <p:nvSpPr>
          <p:cNvPr id="221" name="Isosceles Triangle 12"/>
          <p:cNvSpPr/>
          <p:nvPr/>
        </p:nvSpPr>
        <p:spPr>
          <a:xfrm rot="10800000">
            <a:off x="720" y="0"/>
            <a:ext cx="714960" cy="616320"/>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22" name="Group 75"/>
          <p:cNvGrpSpPr/>
          <p:nvPr/>
        </p:nvGrpSpPr>
        <p:grpSpPr>
          <a:xfrm>
            <a:off x="58320" y="40680"/>
            <a:ext cx="2870280" cy="887040"/>
            <a:chOff x="58320" y="40680"/>
            <a:chExt cx="2870280" cy="887040"/>
          </a:xfrm>
        </p:grpSpPr>
        <p:cxnSp>
          <p:nvCxnSpPr>
            <p:cNvPr id="223" name="Straight Connector 76"/>
            <p:cNvCxnSpPr/>
            <p:nvPr/>
          </p:nvCxnSpPr>
          <p:spPr>
            <a:xfrm flipH="1">
              <a:off x="779760" y="48240"/>
              <a:ext cx="2149200" cy="720"/>
            </a:xfrm>
            <a:prstGeom prst="straightConnector1">
              <a:avLst/>
            </a:prstGeom>
            <a:ln w="38100">
              <a:solidFill>
                <a:srgbClr val="00c6ff"/>
              </a:solidFill>
              <a:round/>
            </a:ln>
          </p:spPr>
        </p:cxnSp>
        <p:cxnSp>
          <p:nvCxnSpPr>
            <p:cNvPr id="224" name="Straight Connector 77"/>
            <p:cNvCxnSpPr/>
            <p:nvPr/>
          </p:nvCxnSpPr>
          <p:spPr>
            <a:xfrm flipH="1">
              <a:off x="58320" y="40680"/>
              <a:ext cx="738360" cy="645120"/>
            </a:xfrm>
            <a:prstGeom prst="straightConnector1">
              <a:avLst/>
            </a:prstGeom>
            <a:ln w="38100">
              <a:solidFill>
                <a:srgbClr val="00c6ff"/>
              </a:solidFill>
              <a:round/>
            </a:ln>
          </p:spPr>
        </p:cxnSp>
        <p:cxnSp>
          <p:nvCxnSpPr>
            <p:cNvPr id="225" name="Straight Connector 78"/>
            <p:cNvCxnSpPr/>
            <p:nvPr/>
          </p:nvCxnSpPr>
          <p:spPr>
            <a:xfrm flipV="1">
              <a:off x="65520" y="667440"/>
              <a:ext cx="720" cy="260640"/>
            </a:xfrm>
            <a:prstGeom prst="straightConnector1">
              <a:avLst/>
            </a:prstGeom>
            <a:ln w="38100">
              <a:solidFill>
                <a:srgbClr val="00c6ff"/>
              </a:solidFill>
              <a:round/>
            </a:ln>
          </p:spPr>
        </p:cxnSp>
      </p:grpSp>
      <p:pic>
        <p:nvPicPr>
          <p:cNvPr id="226" name="Picture 85" descr="A picture containing clipart, vector graphics&#10;&#10;Description automatically generated"/>
          <p:cNvPicPr/>
          <p:nvPr/>
        </p:nvPicPr>
        <p:blipFill>
          <a:blip r:embed="rId2"/>
          <a:stretch/>
        </p:blipFill>
        <p:spPr>
          <a:xfrm>
            <a:off x="412560" y="362520"/>
            <a:ext cx="543600" cy="449640"/>
          </a:xfrm>
          <a:prstGeom prst="rect">
            <a:avLst/>
          </a:prstGeom>
          <a:noFill/>
          <a:ln w="0">
            <a:noFill/>
          </a:ln>
        </p:spPr>
      </p:pic>
      <p:sp>
        <p:nvSpPr>
          <p:cNvPr id="227" name="PlaceHolder 4"/>
          <p:cNvSpPr>
            <a:spLocks noGrp="1"/>
          </p:cNvSpPr>
          <p:nvPr>
            <p:ph type="dt" idx="15"/>
          </p:nvPr>
        </p:nvSpPr>
        <p:spPr>
          <a:xfrm>
            <a:off x="795960" y="6454800"/>
            <a:ext cx="2131560" cy="26604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defTabSz="914400">
              <a:lnSpc>
                <a:spcPct val="100000"/>
              </a:lnSpc>
              <a:buNone/>
              <a:tabLst>
                <a:tab algn="l" pos="0"/>
              </a:tabLst>
            </a:pPr>
            <a:r>
              <a:rPr b="0" lang="en-US" sz="1100" strike="noStrike" u="none">
                <a:solidFill>
                  <a:schemeClr val="dk1">
                    <a:tint val="75000"/>
                  </a:schemeClr>
                </a:solidFill>
                <a:effectLst/>
                <a:uFillTx/>
                <a:latin typeface="Arial"/>
              </a:rPr>
              <a:t>&lt;date/time&gt;</a:t>
            </a:r>
            <a:endParaRPr b="0" lang="en-US" sz="1100" strike="noStrike" u="none">
              <a:solidFill>
                <a:srgbClr val="000000"/>
              </a:solidFill>
              <a:effectLst/>
              <a:uFillTx/>
              <a:latin typeface="Times New Roman"/>
            </a:endParaRPr>
          </a:p>
        </p:txBody>
      </p:sp>
      <p:sp>
        <p:nvSpPr>
          <p:cNvPr id="228"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VN" sz="1800" strike="noStrike" u="none">
                <a:solidFill>
                  <a:schemeClr val="dk1"/>
                </a:solidFill>
                <a:effectLst/>
                <a:uFillTx/>
                <a:latin typeface="Calibri"/>
              </a:rPr>
              <a:t>Click to edit the title text format</a:t>
            </a:r>
            <a:endParaRPr b="0" lang="en-US"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Mẫu nội dung 1">
    <p:spTree>
      <p:nvGrpSpPr>
        <p:cNvPr id="1" name=""/>
        <p:cNvGrpSpPr/>
        <p:nvPr/>
      </p:nvGrpSpPr>
      <p:grpSpPr>
        <a:xfrm>
          <a:off x="0" y="0"/>
          <a:ext cx="0" cy="0"/>
          <a:chOff x="0" y="0"/>
          <a:chExt cx="0" cy="0"/>
        </a:xfrm>
      </p:grpSpPr>
      <p:sp>
        <p:nvSpPr>
          <p:cNvPr id="253" name="PlaceHolder 1"/>
          <p:cNvSpPr>
            <a:spLocks noGrp="1"/>
          </p:cNvSpPr>
          <p:nvPr>
            <p:ph type="title"/>
          </p:nvPr>
        </p:nvSpPr>
        <p:spPr>
          <a:xfrm>
            <a:off x="1142640" y="150120"/>
            <a:ext cx="10514880" cy="89496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54" name="PlaceHolder 2"/>
          <p:cNvSpPr>
            <a:spLocks noGrp="1"/>
          </p:cNvSpPr>
          <p:nvPr>
            <p:ph/>
          </p:nvPr>
        </p:nvSpPr>
        <p:spPr>
          <a:xfrm>
            <a:off x="1142640" y="1195920"/>
            <a:ext cx="10514880" cy="51598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10C58FC-6BCC-4A48-82C5-24EF40A4786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ẫu nội dung 1">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B532594F-328B-4CA1-B3C8-429B575AD4CC}"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êu đề chương">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5CF81F8-059E-46FF-8B42-C111A7C030B5}" type="slidenum">
              <a:t>&lt;#&gt;</a:t>
            </a:fld>
          </a:p>
        </p:txBody>
      </p:sp>
      <p:sp>
        <p:nvSpPr>
          <p:cNvPr id="4" name="PlaceHolder 3"/>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5.xml"/><Relationship Id="rId3"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7.xml"/><Relationship Id="rId5"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jpeg"/><Relationship Id="rId3"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6"/>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12192000 w 12192000"/>
              <a:gd name="GluePoint1Y" fmla="*/ 304800 h 6858000"/>
              <a:gd name="GluePoint2X" fmla="*/ 9909279 w 12192000"/>
              <a:gd name="GluePoint2Y" fmla="*/ 304800 h 6858000"/>
              <a:gd name="GluePoint3X" fmla="*/ 9732789 w 12192000"/>
              <a:gd name="GluePoint3Y" fmla="*/ 152400 h 6858000"/>
              <a:gd name="GluePoint4X" fmla="*/ 5617499 w 12192000"/>
              <a:gd name="GluePoint4Y" fmla="*/ 152400 h 6858000"/>
              <a:gd name="GluePoint5X" fmla="*/ 5441009 w 12192000"/>
              <a:gd name="GluePoint5Y" fmla="*/ 0 h 6858000"/>
              <a:gd name="GluePoint6X" fmla="*/ 12192000 w 12192000"/>
              <a:gd name="GluePoint6Y" fmla="*/ 0 h 6858000"/>
              <a:gd name="GluePoint7X" fmla="*/ 0 w 12192000"/>
              <a:gd name="GluePoint7Y" fmla="*/ 616911 h 6858000"/>
              <a:gd name="GluePoint8X" fmla="*/ 0 w 12192000"/>
              <a:gd name="GluePoint8Y" fmla="*/ 0 h 6858000"/>
              <a:gd name="GluePoint9X" fmla="*/ 715617 w 12192000"/>
              <a:gd name="GluePoint9Y" fmla="*/ 0 h 6858000"/>
              <a:gd name="GluePoint10X" fmla="*/ 12191999 w 12192000"/>
              <a:gd name="GluePoint10Y" fmla="*/ 6858000 h 6858000"/>
              <a:gd name="GluePoint11X" fmla="*/ 11476382 w 12192000"/>
              <a:gd name="GluePoint11Y" fmla="*/ 6858000 h 6858000"/>
              <a:gd name="GluePoint12X" fmla="*/ 12191999 w 12192000"/>
              <a:gd name="GluePoint12Y" fmla="*/ 6241089 h 6858000"/>
              <a:gd name="GluePoint13X" fmla="*/ 6750991 w 12192000"/>
              <a:gd name="GluePoint13Y" fmla="*/ 6858000 h 6858000"/>
              <a:gd name="GluePoint14X" fmla="*/ 0 w 12192000"/>
              <a:gd name="GluePoint14Y" fmla="*/ 6858000 h 6858000"/>
              <a:gd name="GluePoint15X" fmla="*/ 0 w 12192000"/>
              <a:gd name="GluePoint15Y" fmla="*/ 6553200 h 6858000"/>
              <a:gd name="GluePoint16X" fmla="*/ 2282721 w 12192000"/>
              <a:gd name="GluePoint16Y" fmla="*/ 6553200 h 6858000"/>
              <a:gd name="GluePoint17X" fmla="*/ 2459211 w 12192000"/>
              <a:gd name="GluePoint17Y" fmla="*/ 6705600 h 6858000"/>
              <a:gd name="GluePoint18X" fmla="*/ 6574500 w 12192000"/>
              <a:gd name="GluePoint18Y" fmla="*/ 6705600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1"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 name="Group 8"/>
          <p:cNvGrpSpPr/>
          <p:nvPr/>
        </p:nvGrpSpPr>
        <p:grpSpPr>
          <a:xfrm>
            <a:off x="58320" y="40680"/>
            <a:ext cx="2870280" cy="1563840"/>
            <a:chOff x="58320" y="40680"/>
            <a:chExt cx="2870280" cy="1563840"/>
          </a:xfrm>
        </p:grpSpPr>
        <p:cxnSp>
          <p:nvCxnSpPr>
            <p:cNvPr id="3" name="Straight Connector 9"/>
            <p:cNvCxnSpPr/>
            <p:nvPr/>
          </p:nvCxnSpPr>
          <p:spPr>
            <a:xfrm flipH="1">
              <a:off x="779760" y="48240"/>
              <a:ext cx="2149200" cy="720"/>
            </a:xfrm>
            <a:prstGeom prst="straightConnector1">
              <a:avLst/>
            </a:prstGeom>
            <a:ln w="38100">
              <a:solidFill>
                <a:srgbClr val="00c6ff"/>
              </a:solidFill>
              <a:round/>
            </a:ln>
          </p:spPr>
        </p:cxnSp>
        <p:cxnSp>
          <p:nvCxnSpPr>
            <p:cNvPr id="4" name="Straight Connector 10"/>
            <p:cNvCxnSpPr/>
            <p:nvPr/>
          </p:nvCxnSpPr>
          <p:spPr>
            <a:xfrm flipH="1">
              <a:off x="58320" y="40680"/>
              <a:ext cx="738360" cy="645120"/>
            </a:xfrm>
            <a:prstGeom prst="straightConnector1">
              <a:avLst/>
            </a:prstGeom>
            <a:ln w="38100">
              <a:solidFill>
                <a:srgbClr val="00c6ff"/>
              </a:solidFill>
              <a:round/>
            </a:ln>
          </p:spPr>
        </p:cxnSp>
        <p:cxnSp>
          <p:nvCxnSpPr>
            <p:cNvPr id="5" name="Straight Connector 11"/>
            <p:cNvCxnSpPr/>
            <p:nvPr/>
          </p:nvCxnSpPr>
          <p:spPr>
            <a:xfrm flipV="1">
              <a:off x="65520" y="667440"/>
              <a:ext cx="720" cy="937440"/>
            </a:xfrm>
            <a:prstGeom prst="straightConnector1">
              <a:avLst/>
            </a:prstGeom>
            <a:ln w="38100">
              <a:solidFill>
                <a:srgbClr val="00c6ff"/>
              </a:solidFill>
              <a:round/>
            </a:ln>
          </p:spPr>
        </p:cxnSp>
      </p:grpSp>
      <p:sp>
        <p:nvSpPr>
          <p:cNvPr id="6"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7" name="Group 13"/>
          <p:cNvGrpSpPr/>
          <p:nvPr/>
        </p:nvGrpSpPr>
        <p:grpSpPr>
          <a:xfrm>
            <a:off x="9263520" y="5253480"/>
            <a:ext cx="2870280" cy="1563840"/>
            <a:chOff x="9263520" y="5253480"/>
            <a:chExt cx="2870280" cy="1563840"/>
          </a:xfrm>
        </p:grpSpPr>
        <p:cxnSp>
          <p:nvCxnSpPr>
            <p:cNvPr id="8" name="Straight Connector 14"/>
            <p:cNvCxnSpPr/>
            <p:nvPr/>
          </p:nvCxnSpPr>
          <p:spPr>
            <a:xfrm>
              <a:off x="9263520" y="6809400"/>
              <a:ext cx="2149200" cy="720"/>
            </a:xfrm>
            <a:prstGeom prst="straightConnector1">
              <a:avLst/>
            </a:prstGeom>
            <a:ln cap="rnd" w="38100">
              <a:solidFill>
                <a:srgbClr val="00c6ff"/>
              </a:solidFill>
              <a:round/>
            </a:ln>
          </p:spPr>
        </p:cxnSp>
        <p:cxnSp>
          <p:nvCxnSpPr>
            <p:cNvPr id="9" name="Straight Connector 15"/>
            <p:cNvCxnSpPr/>
            <p:nvPr/>
          </p:nvCxnSpPr>
          <p:spPr>
            <a:xfrm flipV="1">
              <a:off x="11395800" y="6172560"/>
              <a:ext cx="738360" cy="645120"/>
            </a:xfrm>
            <a:prstGeom prst="straightConnector1">
              <a:avLst/>
            </a:prstGeom>
            <a:ln cap="rnd" w="38100">
              <a:solidFill>
                <a:srgbClr val="00c6ff"/>
              </a:solidFill>
              <a:round/>
            </a:ln>
          </p:spPr>
        </p:cxnSp>
        <p:cxnSp>
          <p:nvCxnSpPr>
            <p:cNvPr id="10" name="Straight Connector 16"/>
            <p:cNvCxnSpPr/>
            <p:nvPr/>
          </p:nvCxnSpPr>
          <p:spPr>
            <a:xfrm>
              <a:off x="12125880" y="5253480"/>
              <a:ext cx="720" cy="937440"/>
            </a:xfrm>
            <a:prstGeom prst="straightConnector1">
              <a:avLst/>
            </a:prstGeom>
            <a:ln cap="rnd" w="38100">
              <a:solidFill>
                <a:srgbClr val="00c6ff"/>
              </a:solidFill>
              <a:round/>
            </a:ln>
          </p:spPr>
        </p:cxnSp>
      </p:grpSp>
      <p:sp>
        <p:nvSpPr>
          <p:cNvPr id="11" name="Freeform 17"/>
          <p:cNvSpPr/>
          <p:nvPr/>
        </p:nvSpPr>
        <p:spPr>
          <a:xfrm flipH="1">
            <a:off x="5440320" y="0"/>
            <a:ext cx="6750360" cy="304200"/>
          </a:xfrm>
          <a:custGeom>
            <a:avLst/>
            <a:gdLst>
              <a:gd name="textAreaLeft" fmla="*/ 360 w 6750360"/>
              <a:gd name="textAreaRight" fmla="*/ 6751440 w 6750360"/>
              <a:gd name="textAreaTop" fmla="*/ 0 h 304200"/>
              <a:gd name="textAreaBottom" fmla="*/ 304920 h 304200"/>
              <a:gd name="GluePoint1X" fmla="*/ 0 w 6750991"/>
              <a:gd name="GluePoint1Y" fmla="*/ 0 h 304800"/>
              <a:gd name="GluePoint2X" fmla="*/ 6750991 w 6750991"/>
              <a:gd name="GluePoint2Y" fmla="*/ 0 h 304800"/>
              <a:gd name="GluePoint3X" fmla="*/ 6574501 w 6750991"/>
              <a:gd name="GluePoint3Y" fmla="*/ 152400 h 304800"/>
              <a:gd name="GluePoint4X" fmla="*/ 2459211 w 6750991"/>
              <a:gd name="GluePoint4Y" fmla="*/ 152400 h 304800"/>
              <a:gd name="GluePoint5X" fmla="*/ 2282721 w 6750991"/>
              <a:gd name="GluePoint5Y" fmla="*/ 304800 h 304800"/>
              <a:gd name="GluePoint6X" fmla="*/ 0 w 6750991"/>
              <a:gd name="GluePoint6Y" fmla="*/ 304800 h 3048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6750991" h="304800">
                <a:moveTo>
                  <a:pt x="0" y="0"/>
                </a:moveTo>
                <a:lnTo>
                  <a:pt x="6750991" y="0"/>
                </a:lnTo>
                <a:lnTo>
                  <a:pt x="6574501" y="152400"/>
                </a:lnTo>
                <a:lnTo>
                  <a:pt x="2459211" y="152400"/>
                </a:lnTo>
                <a:lnTo>
                  <a:pt x="2282721" y="304800"/>
                </a:lnTo>
                <a:lnTo>
                  <a:pt x="0" y="304800"/>
                </a:lnTo>
                <a:close/>
              </a:path>
            </a:pathLst>
          </a:custGeom>
          <a:gradFill rotWithShape="0">
            <a:gsLst>
              <a:gs pos="0">
                <a:srgbClr val="0072ff">
                  <a:alpha val="80000"/>
                </a:srgbClr>
              </a:gs>
              <a:gs pos="100000">
                <a:srgbClr val="00c6ff">
                  <a:alpha val="85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800" strike="noStrike" u="none">
              <a:solidFill>
                <a:schemeClr val="lt1"/>
              </a:solidFill>
              <a:effectLst/>
              <a:uFillTx/>
              <a:latin typeface="Calibri"/>
            </a:endParaRPr>
          </a:p>
        </p:txBody>
      </p:sp>
      <p:sp>
        <p:nvSpPr>
          <p:cNvPr id="12" name="Freeform 18"/>
          <p:cNvSpPr/>
          <p:nvPr/>
        </p:nvSpPr>
        <p:spPr>
          <a:xfrm flipV="1">
            <a:off x="0" y="6552360"/>
            <a:ext cx="6750360" cy="304200"/>
          </a:xfrm>
          <a:custGeom>
            <a:avLst/>
            <a:gdLst>
              <a:gd name="textAreaLeft" fmla="*/ 0 w 6750360"/>
              <a:gd name="textAreaRight" fmla="*/ 6751080 w 6750360"/>
              <a:gd name="textAreaTop" fmla="*/ 360 h 304200"/>
              <a:gd name="textAreaBottom" fmla="*/ 305280 h 304200"/>
              <a:gd name="GluePoint1X" fmla="*/ 0 w 6750991"/>
              <a:gd name="GluePoint1Y" fmla="*/ 0 h 304800"/>
              <a:gd name="GluePoint2X" fmla="*/ 6750991 w 6750991"/>
              <a:gd name="GluePoint2Y" fmla="*/ 0 h 304800"/>
              <a:gd name="GluePoint3X" fmla="*/ 6574501 w 6750991"/>
              <a:gd name="GluePoint3Y" fmla="*/ 152400 h 304800"/>
              <a:gd name="GluePoint4X" fmla="*/ 2459211 w 6750991"/>
              <a:gd name="GluePoint4Y" fmla="*/ 152400 h 304800"/>
              <a:gd name="GluePoint5X" fmla="*/ 2282721 w 6750991"/>
              <a:gd name="GluePoint5Y" fmla="*/ 304800 h 304800"/>
              <a:gd name="GluePoint6X" fmla="*/ 0 w 6750991"/>
              <a:gd name="GluePoint6Y" fmla="*/ 304800 h 3048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6750991" h="304800">
                <a:moveTo>
                  <a:pt x="0" y="0"/>
                </a:moveTo>
                <a:lnTo>
                  <a:pt x="6750991" y="0"/>
                </a:lnTo>
                <a:lnTo>
                  <a:pt x="6574501" y="152400"/>
                </a:lnTo>
                <a:lnTo>
                  <a:pt x="2459211" y="152400"/>
                </a:lnTo>
                <a:lnTo>
                  <a:pt x="2282721" y="304800"/>
                </a:lnTo>
                <a:lnTo>
                  <a:pt x="0" y="304800"/>
                </a:lnTo>
                <a:close/>
              </a:path>
            </a:pathLst>
          </a:custGeom>
          <a:gradFill rotWithShape="0">
            <a:gsLst>
              <a:gs pos="0">
                <a:srgbClr val="0072ff">
                  <a:alpha val="80000"/>
                </a:srgbClr>
              </a:gs>
              <a:gs pos="100000">
                <a:srgbClr val="00c6ff">
                  <a:alpha val="8500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800" strike="noStrike" u="none">
              <a:solidFill>
                <a:schemeClr val="lt1"/>
              </a:solidFill>
              <a:effectLst/>
              <a:uFillTx/>
              <a:latin typeface="Calibri"/>
            </a:endParaRPr>
          </a:p>
        </p:txBody>
      </p:sp>
      <p:pic>
        <p:nvPicPr>
          <p:cNvPr id="13" name="Picture 22"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14" name="TextBox 23"/>
          <p:cNvSpPr/>
          <p:nvPr/>
        </p:nvSpPr>
        <p:spPr>
          <a:xfrm>
            <a:off x="956880" y="326160"/>
            <a:ext cx="3996000" cy="52236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pPr>
            <a:r>
              <a:rPr b="0" lang="en-VN" sz="1400" strike="noStrike" u="none">
                <a:solidFill>
                  <a:srgbClr val="000046"/>
                </a:solidFill>
                <a:effectLst/>
                <a:uFillTx/>
                <a:latin typeface="Arial"/>
              </a:rPr>
              <a:t>ĐẠI HỌC QUỐC GIA TP. HỒ CHÍ MINH</a:t>
            </a:r>
            <a:endParaRPr b="0" lang="en-US" sz="1400" strike="noStrike" u="none">
              <a:solidFill>
                <a:srgbClr val="000000"/>
              </a:solidFill>
              <a:effectLst/>
              <a:uFillTx/>
              <a:latin typeface="Arial"/>
            </a:endParaRPr>
          </a:p>
          <a:p>
            <a:pPr defTabSz="914400">
              <a:lnSpc>
                <a:spcPct val="100000"/>
              </a:lnSpc>
            </a:pPr>
            <a:r>
              <a:rPr b="1" lang="en-VN" sz="1400" strike="noStrike" u="none">
                <a:solidFill>
                  <a:srgbClr val="000046"/>
                </a:solidFill>
                <a:effectLst/>
                <a:uFillTx/>
                <a:latin typeface="Arial"/>
              </a:rPr>
              <a:t>TRƯỜNG ĐẠI HỌC CÔNG NGHỆ THÔNG TIN</a:t>
            </a:r>
            <a:endParaRPr b="0" lang="en-US" sz="1400" strike="noStrike" u="none">
              <a:solidFill>
                <a:srgbClr val="000000"/>
              </a:solidFill>
              <a:effectLst/>
              <a:uFillTx/>
              <a:latin typeface="Arial"/>
            </a:endParaRPr>
          </a:p>
        </p:txBody>
      </p:sp>
      <p:sp>
        <p:nvSpPr>
          <p:cNvPr id="15" name="Oval 25"/>
          <p:cNvSpPr/>
          <p:nvPr/>
        </p:nvSpPr>
        <p:spPr>
          <a:xfrm>
            <a:off x="11924640" y="65833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16" name="PlaceHolder 1"/>
          <p:cNvSpPr>
            <a:spLocks noGrp="1"/>
          </p:cNvSpPr>
          <p:nvPr>
            <p:ph type="ftr" idx="1"/>
          </p:nvPr>
        </p:nvSpPr>
        <p:spPr>
          <a:xfrm>
            <a:off x="2353680" y="6480720"/>
            <a:ext cx="4287240" cy="23616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defTabSz="914400">
              <a:lnSpc>
                <a:spcPct val="100000"/>
              </a:lnSpc>
              <a:buNone/>
              <a:tabLst>
                <a:tab algn="l" pos="0"/>
              </a:tabLst>
            </a:pPr>
            <a:r>
              <a:rPr b="0" lang="vi-VN" sz="1100" strike="noStrike" u="none">
                <a:solidFill>
                  <a:schemeClr val="dk1">
                    <a:tint val="75000"/>
                  </a:schemeClr>
                </a:solidFill>
                <a:effectLst/>
                <a:uFillTx/>
                <a:latin typeface="Arial"/>
              </a:rPr>
              <a:t>&lt;footer&gt;</a:t>
            </a:r>
            <a:endParaRPr b="0" lang="en-US" sz="1100" strike="noStrike" u="none">
              <a:solidFill>
                <a:srgbClr val="000000"/>
              </a:solidFill>
              <a:effectLst/>
              <a:uFillTx/>
              <a:latin typeface="Times New Roman"/>
            </a:endParaRPr>
          </a:p>
        </p:txBody>
      </p:sp>
      <p:sp>
        <p:nvSpPr>
          <p:cNvPr id="17" name="PlaceHolder 2"/>
          <p:cNvSpPr>
            <a:spLocks noGrp="1"/>
          </p:cNvSpPr>
          <p:nvPr>
            <p:ph type="sldNum" idx="2"/>
          </p:nvPr>
        </p:nvSpPr>
        <p:spPr>
          <a:xfrm>
            <a:off x="11894400" y="656640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A92D8903-C92A-4114-AD09-2AAAB5C971C4}" type="slidenum">
              <a:rPr b="0" lang="en-VN" sz="700" strike="noStrike" u="none">
                <a:solidFill>
                  <a:schemeClr val="dk1">
                    <a:tint val="75000"/>
                  </a:schemeClr>
                </a:solidFill>
                <a:effectLst/>
                <a:uFillTx/>
                <a:latin typeface="Arial"/>
              </a:rPr>
              <a:t>&lt;number&gt;</a:t>
            </a:fld>
            <a:endParaRPr b="0" lang="en-US" sz="700" strike="noStrike" u="none">
              <a:solidFill>
                <a:srgbClr val="000000"/>
              </a:solidFill>
              <a:effectLst/>
              <a:uFillTx/>
              <a:latin typeface="Times New Roman"/>
            </a:endParaRPr>
          </a:p>
        </p:txBody>
      </p:sp>
      <p:sp>
        <p:nvSpPr>
          <p:cNvPr id="18" name="PlaceHolder 3"/>
          <p:cNvSpPr>
            <a:spLocks noGrp="1"/>
          </p:cNvSpPr>
          <p:nvPr>
            <p:ph type="dt" idx="3"/>
          </p:nvPr>
        </p:nvSpPr>
        <p:spPr>
          <a:xfrm>
            <a:off x="6767640" y="6477120"/>
            <a:ext cx="2495160" cy="2361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2"/>
    <p:sldLayoutId id="2147483656"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Freeform 21"/>
          <p:cNvSpPr/>
          <p:nvPr/>
        </p:nvSpPr>
        <p:spPr>
          <a:xfrm rot="10800000">
            <a:off x="720" y="0"/>
            <a:ext cx="12191400" cy="6857280"/>
          </a:xfrm>
          <a:custGeom>
            <a:avLst/>
            <a:gdLst>
              <a:gd name="textAreaLeft" fmla="*/ 0 w 12191400"/>
              <a:gd name="textAreaRight" fmla="*/ 12192120 w 12191400"/>
              <a:gd name="textAreaTop" fmla="*/ 0 h 6857280"/>
              <a:gd name="textAreaBottom" fmla="*/ 6858000 h 6857280"/>
              <a:gd name="GluePoint1X" fmla="*/ 0 w 12192000"/>
              <a:gd name="GluePoint1Y" fmla="*/ 616911 h 6858000"/>
              <a:gd name="GluePoint2X" fmla="*/ 0 w 12192000"/>
              <a:gd name="GluePoint2Y" fmla="*/ 0 h 6858000"/>
              <a:gd name="GluePoint3X" fmla="*/ 715617 w 12192000"/>
              <a:gd name="GluePoint3Y" fmla="*/ 0 h 6858000"/>
              <a:gd name="GluePoint4X" fmla="*/ 12192000 w 12192000"/>
              <a:gd name="GluePoint4Y" fmla="*/ 6858000 h 6858000"/>
              <a:gd name="GluePoint5X" fmla="*/ 11476383 w 12192000"/>
              <a:gd name="GluePoint5Y" fmla="*/ 6858000 h 6858000"/>
              <a:gd name="GluePoint6X" fmla="*/ 12192000 w 12192000"/>
              <a:gd name="GluePoint6Y" fmla="*/ 6241089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2192000" h="6858000">
                <a:moveTo>
                  <a:pt x="0" y="616911"/>
                </a:moveTo>
                <a:lnTo>
                  <a:pt x="0" y="0"/>
                </a:lnTo>
                <a:lnTo>
                  <a:pt x="715617" y="0"/>
                </a:lnTo>
                <a:close/>
                <a:moveTo>
                  <a:pt x="12192000" y="6858000"/>
                </a:moveTo>
                <a:lnTo>
                  <a:pt x="11476383" y="6858000"/>
                </a:lnTo>
                <a:lnTo>
                  <a:pt x="12192000" y="6241089"/>
                </a:lnTo>
                <a:close/>
              </a:path>
            </a:pathLst>
          </a:cu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30" name="Isosceles Triangle 12"/>
          <p:cNvSpPr/>
          <p:nvPr/>
        </p:nvSpPr>
        <p:spPr>
          <a:xfrm rot="10800000">
            <a:off x="720" y="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31" name="Group 7"/>
          <p:cNvGrpSpPr/>
          <p:nvPr/>
        </p:nvGrpSpPr>
        <p:grpSpPr>
          <a:xfrm>
            <a:off x="58320" y="40680"/>
            <a:ext cx="2870280" cy="1563840"/>
            <a:chOff x="58320" y="40680"/>
            <a:chExt cx="2870280" cy="1563840"/>
          </a:xfrm>
        </p:grpSpPr>
        <p:cxnSp>
          <p:nvCxnSpPr>
            <p:cNvPr id="232" name="Straight Connector 8"/>
            <p:cNvCxnSpPr/>
            <p:nvPr/>
          </p:nvCxnSpPr>
          <p:spPr>
            <a:xfrm flipH="1">
              <a:off x="779760" y="48240"/>
              <a:ext cx="2149200" cy="720"/>
            </a:xfrm>
            <a:prstGeom prst="straightConnector1">
              <a:avLst/>
            </a:prstGeom>
            <a:ln w="38100">
              <a:solidFill>
                <a:srgbClr val="00c6ff"/>
              </a:solidFill>
              <a:round/>
            </a:ln>
          </p:spPr>
        </p:cxnSp>
        <p:cxnSp>
          <p:nvCxnSpPr>
            <p:cNvPr id="233" name="Straight Connector 9"/>
            <p:cNvCxnSpPr/>
            <p:nvPr/>
          </p:nvCxnSpPr>
          <p:spPr>
            <a:xfrm flipH="1">
              <a:off x="58320" y="40680"/>
              <a:ext cx="738360" cy="645120"/>
            </a:xfrm>
            <a:prstGeom prst="straightConnector1">
              <a:avLst/>
            </a:prstGeom>
            <a:ln w="38100">
              <a:solidFill>
                <a:srgbClr val="00c6ff"/>
              </a:solidFill>
              <a:round/>
            </a:ln>
          </p:spPr>
        </p:cxnSp>
        <p:cxnSp>
          <p:nvCxnSpPr>
            <p:cNvPr id="234" name="Straight Connector 10"/>
            <p:cNvCxnSpPr/>
            <p:nvPr/>
          </p:nvCxnSpPr>
          <p:spPr>
            <a:xfrm flipV="1">
              <a:off x="65520" y="667440"/>
              <a:ext cx="720" cy="937440"/>
            </a:xfrm>
            <a:prstGeom prst="straightConnector1">
              <a:avLst/>
            </a:prstGeom>
            <a:ln w="38100">
              <a:solidFill>
                <a:srgbClr val="00c6ff"/>
              </a:solidFill>
              <a:round/>
            </a:ln>
          </p:spPr>
        </p:cxnSp>
      </p:grpSp>
      <p:sp>
        <p:nvSpPr>
          <p:cNvPr id="235" name="Isosceles Triangle 12"/>
          <p:cNvSpPr/>
          <p:nvPr/>
        </p:nvSpPr>
        <p:spPr>
          <a:xfrm flipH="1" flipV="1" rot="10800000">
            <a:off x="11476440" y="6240960"/>
            <a:ext cx="714960" cy="616320"/>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36" name="Group 12"/>
          <p:cNvGrpSpPr/>
          <p:nvPr/>
        </p:nvGrpSpPr>
        <p:grpSpPr>
          <a:xfrm>
            <a:off x="9263520" y="5253480"/>
            <a:ext cx="2870280" cy="1563840"/>
            <a:chOff x="9263520" y="5253480"/>
            <a:chExt cx="2870280" cy="1563840"/>
          </a:xfrm>
        </p:grpSpPr>
        <p:cxnSp>
          <p:nvCxnSpPr>
            <p:cNvPr id="237" name="Straight Connector 13"/>
            <p:cNvCxnSpPr/>
            <p:nvPr/>
          </p:nvCxnSpPr>
          <p:spPr>
            <a:xfrm>
              <a:off x="9263520" y="6809400"/>
              <a:ext cx="2149200" cy="720"/>
            </a:xfrm>
            <a:prstGeom prst="straightConnector1">
              <a:avLst/>
            </a:prstGeom>
            <a:ln cap="rnd" w="38100">
              <a:solidFill>
                <a:srgbClr val="00c6ff"/>
              </a:solidFill>
              <a:round/>
            </a:ln>
          </p:spPr>
        </p:cxnSp>
        <p:cxnSp>
          <p:nvCxnSpPr>
            <p:cNvPr id="238" name="Straight Connector 14"/>
            <p:cNvCxnSpPr/>
            <p:nvPr/>
          </p:nvCxnSpPr>
          <p:spPr>
            <a:xfrm flipV="1">
              <a:off x="11395800" y="6172560"/>
              <a:ext cx="738360" cy="645120"/>
            </a:xfrm>
            <a:prstGeom prst="straightConnector1">
              <a:avLst/>
            </a:prstGeom>
            <a:ln cap="rnd" w="38100">
              <a:solidFill>
                <a:srgbClr val="00c6ff"/>
              </a:solidFill>
              <a:round/>
            </a:ln>
          </p:spPr>
        </p:cxnSp>
        <p:cxnSp>
          <p:nvCxnSpPr>
            <p:cNvPr id="239" name="Straight Connector 15"/>
            <p:cNvCxnSpPr/>
            <p:nvPr/>
          </p:nvCxnSpPr>
          <p:spPr>
            <a:xfrm>
              <a:off x="12125880" y="5253480"/>
              <a:ext cx="720" cy="937440"/>
            </a:xfrm>
            <a:prstGeom prst="straightConnector1">
              <a:avLst/>
            </a:prstGeom>
            <a:ln cap="rnd" w="38100">
              <a:solidFill>
                <a:srgbClr val="00c6ff"/>
              </a:solidFill>
              <a:round/>
            </a:ln>
          </p:spPr>
        </p:cxnSp>
      </p:grpSp>
      <p:sp>
        <p:nvSpPr>
          <p:cNvPr id="240" name="Oval 16"/>
          <p:cNvSpPr/>
          <p:nvPr/>
        </p:nvSpPr>
        <p:spPr>
          <a:xfrm>
            <a:off x="11924280" y="65887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24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Click to edit Master title style</a:t>
            </a:r>
            <a:endParaRPr b="0" lang="en-US" sz="4000" strike="noStrike" u="none">
              <a:solidFill>
                <a:srgbClr val="000000"/>
              </a:solidFill>
              <a:effectLst/>
              <a:uFillTx/>
              <a:latin typeface="Arial"/>
            </a:endParaRPr>
          </a:p>
        </p:txBody>
      </p:sp>
      <p:sp>
        <p:nvSpPr>
          <p:cNvPr id="242" name="PlaceHolder 2"/>
          <p:cNvSpPr>
            <a:spLocks noGrp="1"/>
          </p:cNvSpPr>
          <p:nvPr>
            <p:ph type="body"/>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Click to edit Master text styles</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Second level</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Third level</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Fourth level</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rial"/>
              </a:rPr>
              <a:t>Fifth level</a:t>
            </a:r>
            <a:endParaRPr b="0" lang="en-US" sz="1800" strike="noStrike" u="none">
              <a:solidFill>
                <a:srgbClr val="000000"/>
              </a:solidFill>
              <a:effectLst/>
              <a:uFillTx/>
              <a:latin typeface="Arial"/>
            </a:endParaRPr>
          </a:p>
        </p:txBody>
      </p:sp>
      <p:sp>
        <p:nvSpPr>
          <p:cNvPr id="243" name="PlaceHolder 3"/>
          <p:cNvSpPr>
            <a:spLocks noGrp="1"/>
          </p:cNvSpPr>
          <p:nvPr>
            <p:ph type="ftr" idx="16"/>
          </p:nvPr>
        </p:nvSpPr>
        <p:spPr>
          <a:xfrm>
            <a:off x="3644280" y="6475680"/>
            <a:ext cx="4902480" cy="2624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dk1">
                    <a:tint val="75000"/>
                  </a:schemeClr>
                </a:solidFill>
                <a:effectLst/>
                <a:uFillTx/>
                <a:latin typeface="Arial"/>
              </a:rPr>
              <a:t>&lt;footer&gt;</a:t>
            </a:r>
            <a:endParaRPr b="0" lang="en-US" sz="1100" strike="noStrike" u="none">
              <a:solidFill>
                <a:srgbClr val="000000"/>
              </a:solidFill>
              <a:effectLst/>
              <a:uFillTx/>
              <a:latin typeface="Times New Roman"/>
            </a:endParaRPr>
          </a:p>
        </p:txBody>
      </p:sp>
      <p:sp>
        <p:nvSpPr>
          <p:cNvPr id="244" name="PlaceHolder 4"/>
          <p:cNvSpPr>
            <a:spLocks noGrp="1"/>
          </p:cNvSpPr>
          <p:nvPr>
            <p:ph type="sldNum" idx="17"/>
          </p:nvPr>
        </p:nvSpPr>
        <p:spPr>
          <a:xfrm>
            <a:off x="11895480" y="6559920"/>
            <a:ext cx="290880" cy="2908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B73C81F3-F053-44CB-92EC-1C96E08178FB}" type="slidenum">
              <a:rPr b="0" lang="en-VN" sz="700" strike="noStrike" u="none">
                <a:solidFill>
                  <a:schemeClr val="dk1">
                    <a:tint val="75000"/>
                  </a:schemeClr>
                </a:solidFill>
                <a:effectLst/>
                <a:uFillTx/>
                <a:latin typeface="Arial"/>
              </a:rPr>
              <a:t>&lt;number&gt;</a:t>
            </a:fld>
            <a:endParaRPr b="0" lang="en-US" sz="700" strike="noStrike" u="none">
              <a:solidFill>
                <a:srgbClr val="000000"/>
              </a:solidFill>
              <a:effectLst/>
              <a:uFillTx/>
              <a:latin typeface="Times New Roman"/>
            </a:endParaRPr>
          </a:p>
        </p:txBody>
      </p:sp>
      <p:sp>
        <p:nvSpPr>
          <p:cNvPr id="245" name="Rectangle 22"/>
          <p:cNvSpPr/>
          <p:nvPr/>
        </p:nvSpPr>
        <p:spPr>
          <a:xfrm>
            <a:off x="16200" y="462924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46" name="Rectangle 23"/>
          <p:cNvSpPr/>
          <p:nvPr/>
        </p:nvSpPr>
        <p:spPr>
          <a:xfrm>
            <a:off x="16200" y="50058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47" name="Rectangle 24"/>
          <p:cNvSpPr/>
          <p:nvPr/>
        </p:nvSpPr>
        <p:spPr>
          <a:xfrm>
            <a:off x="16200" y="5382000"/>
            <a:ext cx="433800" cy="346320"/>
          </a:xfrm>
          <a:prstGeom prst="rect">
            <a:avLst/>
          </a:prstGeom>
          <a:gradFill rotWithShape="0">
            <a:gsLst>
              <a:gs pos="0">
                <a:srgbClr val="0072ff"/>
              </a:gs>
              <a:gs pos="100000">
                <a:srgbClr val="00c6ff"/>
              </a:gs>
            </a:gsLst>
            <a:lin ang="2700000"/>
          </a:grad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48" name="Rectangle 25"/>
          <p:cNvSpPr/>
          <p:nvPr/>
        </p:nvSpPr>
        <p:spPr>
          <a:xfrm>
            <a:off x="16200" y="575820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49" name="Rectangle 26"/>
          <p:cNvSpPr/>
          <p:nvPr/>
        </p:nvSpPr>
        <p:spPr>
          <a:xfrm>
            <a:off x="16200" y="61347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50" name="Rectangle 27"/>
          <p:cNvSpPr/>
          <p:nvPr/>
        </p:nvSpPr>
        <p:spPr>
          <a:xfrm>
            <a:off x="16200" y="6510960"/>
            <a:ext cx="433800" cy="346320"/>
          </a:xfrm>
          <a:prstGeom prst="rect">
            <a:avLst/>
          </a:prstGeom>
          <a:noFill/>
          <a:ln>
            <a:solidFill>
              <a:srgbClr val="0072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pic>
        <p:nvPicPr>
          <p:cNvPr id="251" name="Picture 28" descr="A picture containing clipart, vector graphics&#10;&#10;Description automatically generated"/>
          <p:cNvPicPr/>
          <p:nvPr/>
        </p:nvPicPr>
        <p:blipFill>
          <a:blip r:embed="rId3"/>
          <a:stretch/>
        </p:blipFill>
        <p:spPr>
          <a:xfrm>
            <a:off x="412560" y="362520"/>
            <a:ext cx="543600" cy="449640"/>
          </a:xfrm>
          <a:prstGeom prst="rect">
            <a:avLst/>
          </a:prstGeom>
          <a:noFill/>
          <a:ln w="0">
            <a:noFill/>
          </a:ln>
        </p:spPr>
      </p:pic>
      <p:sp>
        <p:nvSpPr>
          <p:cNvPr id="252" name="PlaceHolder 5"/>
          <p:cNvSpPr>
            <a:spLocks noGrp="1"/>
          </p:cNvSpPr>
          <p:nvPr>
            <p:ph type="dt" idx="18"/>
          </p:nvPr>
        </p:nvSpPr>
        <p:spPr>
          <a:xfrm>
            <a:off x="838080" y="6458400"/>
            <a:ext cx="2089440" cy="2624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100" strike="noStrike" u="none">
                <a:solidFill>
                  <a:schemeClr val="dk1">
                    <a:tint val="75000"/>
                  </a:schemeClr>
                </a:solidFill>
                <a:effectLst/>
                <a:uFillTx/>
                <a:latin typeface="Arial"/>
              </a:defRPr>
            </a:lvl1pPr>
          </a:lstStyle>
          <a:p>
            <a:pPr indent="0" algn="ctr" defTabSz="914400">
              <a:lnSpc>
                <a:spcPct val="100000"/>
              </a:lnSpc>
              <a:buNone/>
              <a:tabLst>
                <a:tab algn="l" pos="0"/>
              </a:tabLst>
            </a:pPr>
            <a:r>
              <a:rPr b="0" lang="en-US" sz="1100" strike="noStrike" u="none">
                <a:solidFill>
                  <a:schemeClr val="dk1">
                    <a:tint val="75000"/>
                  </a:schemeClr>
                </a:solidFill>
                <a:effectLst/>
                <a:uFillTx/>
                <a:latin typeface="Arial"/>
              </a:rPr>
              <a:t>&lt;date/time&gt;</a:t>
            </a:r>
            <a:endParaRPr b="0" lang="en-US" sz="11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4"/>
    <p:sldLayoutId id="2147483659"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9" name="Picture 5" descr="Background pattern&#10;&#10;Description automatically generated"/>
          <p:cNvPicPr/>
          <p:nvPr/>
        </p:nvPicPr>
        <p:blipFill>
          <a:blip r:embed="rId2"/>
          <a:stretch/>
        </p:blipFill>
        <p:spPr>
          <a:xfrm>
            <a:off x="0" y="0"/>
            <a:ext cx="12191400" cy="6854040"/>
          </a:xfrm>
          <a:prstGeom prst="rect">
            <a:avLst/>
          </a:prstGeom>
          <a:noFill/>
          <a:ln w="0">
            <a:noFill/>
          </a:ln>
        </p:spPr>
      </p:pic>
      <p:sp>
        <p:nvSpPr>
          <p:cNvPr id="280" name="Rectangle 6"/>
          <p:cNvSpPr/>
          <p:nvPr/>
        </p:nvSpPr>
        <p:spPr>
          <a:xfrm>
            <a:off x="0" y="0"/>
            <a:ext cx="12191400" cy="6857280"/>
          </a:xfrm>
          <a:prstGeom prst="rect">
            <a:avLst/>
          </a:prstGeom>
          <a:gradFill rotWithShape="0">
            <a:gsLst>
              <a:gs pos="0">
                <a:srgbClr val="0a4671">
                  <a:alpha val="75000"/>
                </a:srgbClr>
              </a:gs>
              <a:gs pos="100000">
                <a:srgbClr val="0a467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800" strike="noStrike" u="none">
              <a:solidFill>
                <a:schemeClr val="lt1"/>
              </a:solidFill>
              <a:effectLst/>
              <a:uFillTx/>
              <a:latin typeface="Calibri"/>
            </a:endParaRPr>
          </a:p>
        </p:txBody>
      </p:sp>
      <p:sp>
        <p:nvSpPr>
          <p:cNvPr id="281" name="Rectangle 7"/>
          <p:cNvSpPr/>
          <p:nvPr/>
        </p:nvSpPr>
        <p:spPr>
          <a:xfrm>
            <a:off x="16200" y="4629240"/>
            <a:ext cx="433800" cy="34632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2" name="Rectangle 8"/>
          <p:cNvSpPr/>
          <p:nvPr/>
        </p:nvSpPr>
        <p:spPr>
          <a:xfrm>
            <a:off x="16200" y="5005800"/>
            <a:ext cx="433800" cy="34632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3" name="Rectangle 9"/>
          <p:cNvSpPr/>
          <p:nvPr/>
        </p:nvSpPr>
        <p:spPr>
          <a:xfrm>
            <a:off x="16200" y="5382000"/>
            <a:ext cx="433800" cy="34632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4" name="Rectangle 10"/>
          <p:cNvSpPr/>
          <p:nvPr/>
        </p:nvSpPr>
        <p:spPr>
          <a:xfrm>
            <a:off x="16200" y="5758200"/>
            <a:ext cx="433800" cy="34632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5" name="Rectangle 11"/>
          <p:cNvSpPr/>
          <p:nvPr/>
        </p:nvSpPr>
        <p:spPr>
          <a:xfrm>
            <a:off x="16200" y="6134760"/>
            <a:ext cx="433800" cy="34632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6" name="Rectangle 12"/>
          <p:cNvSpPr/>
          <p:nvPr/>
        </p:nvSpPr>
        <p:spPr>
          <a:xfrm>
            <a:off x="16200" y="6510960"/>
            <a:ext cx="433800" cy="34632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287" name="Isosceles Triangle 12"/>
          <p:cNvSpPr/>
          <p:nvPr/>
        </p:nvSpPr>
        <p:spPr>
          <a:xfrm rot="10800000">
            <a:off x="720" y="0"/>
            <a:ext cx="714960" cy="616320"/>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88" name="Group 18"/>
          <p:cNvGrpSpPr/>
          <p:nvPr/>
        </p:nvGrpSpPr>
        <p:grpSpPr>
          <a:xfrm>
            <a:off x="58320" y="40680"/>
            <a:ext cx="2870280" cy="1563840"/>
            <a:chOff x="58320" y="40680"/>
            <a:chExt cx="2870280" cy="1563840"/>
          </a:xfrm>
        </p:grpSpPr>
        <p:cxnSp>
          <p:nvCxnSpPr>
            <p:cNvPr id="289" name="Straight Connector 19"/>
            <p:cNvCxnSpPr/>
            <p:nvPr/>
          </p:nvCxnSpPr>
          <p:spPr>
            <a:xfrm flipH="1">
              <a:off x="779760" y="48240"/>
              <a:ext cx="2149200" cy="720"/>
            </a:xfrm>
            <a:prstGeom prst="straightConnector1">
              <a:avLst/>
            </a:prstGeom>
            <a:ln w="38100">
              <a:solidFill>
                <a:srgbClr val="00f7ff"/>
              </a:solidFill>
              <a:round/>
            </a:ln>
          </p:spPr>
        </p:cxnSp>
        <p:cxnSp>
          <p:nvCxnSpPr>
            <p:cNvPr id="290" name="Straight Connector 20"/>
            <p:cNvCxnSpPr/>
            <p:nvPr/>
          </p:nvCxnSpPr>
          <p:spPr>
            <a:xfrm flipH="1">
              <a:off x="58320" y="40680"/>
              <a:ext cx="738360" cy="645120"/>
            </a:xfrm>
            <a:prstGeom prst="straightConnector1">
              <a:avLst/>
            </a:prstGeom>
            <a:ln w="38100">
              <a:solidFill>
                <a:srgbClr val="00f7ff"/>
              </a:solidFill>
              <a:round/>
            </a:ln>
          </p:spPr>
        </p:cxnSp>
        <p:cxnSp>
          <p:nvCxnSpPr>
            <p:cNvPr id="291" name="Straight Connector 21"/>
            <p:cNvCxnSpPr/>
            <p:nvPr/>
          </p:nvCxnSpPr>
          <p:spPr>
            <a:xfrm flipV="1">
              <a:off x="65520" y="667440"/>
              <a:ext cx="720" cy="937440"/>
            </a:xfrm>
            <a:prstGeom prst="straightConnector1">
              <a:avLst/>
            </a:prstGeom>
            <a:ln w="38100">
              <a:solidFill>
                <a:srgbClr val="00f7ff"/>
              </a:solidFill>
              <a:round/>
            </a:ln>
          </p:spPr>
        </p:cxnSp>
      </p:grpSp>
      <p:sp>
        <p:nvSpPr>
          <p:cNvPr id="292" name="Isosceles Triangle 12"/>
          <p:cNvSpPr/>
          <p:nvPr/>
        </p:nvSpPr>
        <p:spPr>
          <a:xfrm flipH="1" flipV="1" rot="10800000">
            <a:off x="11476440" y="6240960"/>
            <a:ext cx="714960" cy="616320"/>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grpSp>
        <p:nvGrpSpPr>
          <p:cNvPr id="293" name="Group 23"/>
          <p:cNvGrpSpPr/>
          <p:nvPr/>
        </p:nvGrpSpPr>
        <p:grpSpPr>
          <a:xfrm>
            <a:off x="9263520" y="5253480"/>
            <a:ext cx="2870280" cy="1563840"/>
            <a:chOff x="9263520" y="5253480"/>
            <a:chExt cx="2870280" cy="1563840"/>
          </a:xfrm>
        </p:grpSpPr>
        <p:cxnSp>
          <p:nvCxnSpPr>
            <p:cNvPr id="294" name="Straight Connector 24"/>
            <p:cNvCxnSpPr/>
            <p:nvPr/>
          </p:nvCxnSpPr>
          <p:spPr>
            <a:xfrm>
              <a:off x="9263520" y="6809400"/>
              <a:ext cx="2149200" cy="720"/>
            </a:xfrm>
            <a:prstGeom prst="straightConnector1">
              <a:avLst/>
            </a:prstGeom>
            <a:ln cap="rnd" w="38100">
              <a:solidFill>
                <a:srgbClr val="00f7ff"/>
              </a:solidFill>
              <a:round/>
            </a:ln>
          </p:spPr>
        </p:cxnSp>
        <p:cxnSp>
          <p:nvCxnSpPr>
            <p:cNvPr id="295" name="Straight Connector 25"/>
            <p:cNvCxnSpPr/>
            <p:nvPr/>
          </p:nvCxnSpPr>
          <p:spPr>
            <a:xfrm flipV="1">
              <a:off x="11395800" y="6172560"/>
              <a:ext cx="738360" cy="645120"/>
            </a:xfrm>
            <a:prstGeom prst="straightConnector1">
              <a:avLst/>
            </a:prstGeom>
            <a:ln cap="rnd" w="38100">
              <a:solidFill>
                <a:srgbClr val="00f7ff"/>
              </a:solidFill>
              <a:round/>
            </a:ln>
          </p:spPr>
        </p:cxnSp>
        <p:cxnSp>
          <p:nvCxnSpPr>
            <p:cNvPr id="296" name="Straight Connector 26"/>
            <p:cNvCxnSpPr/>
            <p:nvPr/>
          </p:nvCxnSpPr>
          <p:spPr>
            <a:xfrm>
              <a:off x="12125880" y="5253480"/>
              <a:ext cx="720" cy="937440"/>
            </a:xfrm>
            <a:prstGeom prst="straightConnector1">
              <a:avLst/>
            </a:prstGeom>
            <a:ln cap="rnd" w="38100">
              <a:solidFill>
                <a:srgbClr val="00f7ff"/>
              </a:solidFill>
              <a:round/>
            </a:ln>
          </p:spPr>
        </p:cxnSp>
      </p:grpSp>
      <p:sp>
        <p:nvSpPr>
          <p:cNvPr id="297" name="Oval 28"/>
          <p:cNvSpPr/>
          <p:nvPr/>
        </p:nvSpPr>
        <p:spPr>
          <a:xfrm>
            <a:off x="11928600" y="6583320"/>
            <a:ext cx="233280" cy="233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VN" sz="1000" strike="noStrike" u="none">
              <a:solidFill>
                <a:schemeClr val="lt1"/>
              </a:solidFill>
              <a:effectLst/>
              <a:uFillTx/>
              <a:latin typeface="Arial"/>
            </a:endParaRPr>
          </a:p>
        </p:txBody>
      </p:sp>
      <p:sp>
        <p:nvSpPr>
          <p:cNvPr id="298" name="Freeform 30"/>
          <p:cNvSpPr/>
          <p:nvPr/>
        </p:nvSpPr>
        <p:spPr>
          <a:xfrm>
            <a:off x="11589480" y="105840"/>
            <a:ext cx="488520" cy="404280"/>
          </a:xfrm>
          <a:custGeom>
            <a:avLst/>
            <a:gdLst>
              <a:gd name="textAreaLeft" fmla="*/ 0 w 488520"/>
              <a:gd name="textAreaRight" fmla="*/ 489240 w 488520"/>
              <a:gd name="textAreaTop" fmla="*/ 0 h 404280"/>
              <a:gd name="textAreaBottom" fmla="*/ 405000 h 404280"/>
              <a:gd name="GluePoint1X" fmla="*/ 278290 w 489307"/>
              <a:gd name="GluePoint1Y" fmla="*/ 349616 h 405155"/>
              <a:gd name="GluePoint2X" fmla="*/ 277683 w 489307"/>
              <a:gd name="GluePoint2Y" fmla="*/ 349811 h 405155"/>
              <a:gd name="GluePoint3X" fmla="*/ 277976 w 489307"/>
              <a:gd name="GluePoint3Y" fmla="*/ 349743 h 405155"/>
              <a:gd name="GluePoint4X" fmla="*/ 173116 w 489307"/>
              <a:gd name="GluePoint4Y" fmla="*/ 214928 h 405155"/>
              <a:gd name="GluePoint5X" fmla="*/ 212561 w 489307"/>
              <a:gd name="GluePoint5Y" fmla="*/ 228062 h 405155"/>
              <a:gd name="GluePoint6X" fmla="*/ 214259 w 489307"/>
              <a:gd name="GluePoint6Y" fmla="*/ 228947 h 405155"/>
              <a:gd name="GluePoint7X" fmla="*/ 213316 w 489307"/>
              <a:gd name="GluePoint7Y" fmla="*/ 229788 h 405155"/>
              <a:gd name="GluePoint8X" fmla="*/ 182086 w 489307"/>
              <a:gd name="GluePoint8Y" fmla="*/ 251026 h 405155"/>
              <a:gd name="GluePoint9X" fmla="*/ 179990 w 489307"/>
              <a:gd name="GluePoint9Y" fmla="*/ 251847 h 405155"/>
              <a:gd name="GluePoint10X" fmla="*/ 156055 w 489307"/>
              <a:gd name="GluePoint10Y" fmla="*/ 251847 h 405155"/>
              <a:gd name="GluePoint11X" fmla="*/ 155132 w 489307"/>
              <a:gd name="GluePoint11Y" fmla="*/ 251658 h 405155"/>
              <a:gd name="GluePoint12X" fmla="*/ 155384 w 489307"/>
              <a:gd name="GluePoint12Y" fmla="*/ 250353 h 405155"/>
              <a:gd name="GluePoint13X" fmla="*/ 170328 w 489307"/>
              <a:gd name="GluePoint13Y" fmla="*/ 216233 h 405155"/>
              <a:gd name="GluePoint14X" fmla="*/ 173116 w 489307"/>
              <a:gd name="GluePoint14Y" fmla="*/ 214928 h 405155"/>
              <a:gd name="GluePoint15X" fmla="*/ 277908 w 489307"/>
              <a:gd name="GluePoint15Y" fmla="*/ 214851 h 405155"/>
              <a:gd name="GluePoint16X" fmla="*/ 279966 w 489307"/>
              <a:gd name="GluePoint16Y" fmla="*/ 215771 h 405155"/>
              <a:gd name="GluePoint17X" fmla="*/ 295308 w 489307"/>
              <a:gd name="GluePoint17Y" fmla="*/ 250795 h 405155"/>
              <a:gd name="GluePoint18X" fmla="*/ 295434 w 489307"/>
              <a:gd name="GluePoint18Y" fmla="*/ 251743 h 405155"/>
              <a:gd name="GluePoint19X" fmla="*/ 293925 w 489307"/>
              <a:gd name="GluePoint19Y" fmla="*/ 251890 h 405155"/>
              <a:gd name="GluePoint20X" fmla="*/ 270870 w 489307"/>
              <a:gd name="GluePoint20Y" fmla="*/ 251890 h 405155"/>
              <a:gd name="GluePoint21X" fmla="*/ 268250 w 489307"/>
              <a:gd name="GluePoint21Y" fmla="*/ 250964 h 405155"/>
              <a:gd name="GluePoint22X" fmla="*/ 237502 w 489307"/>
              <a:gd name="GluePoint22Y" fmla="*/ 230042 h 405155"/>
              <a:gd name="GluePoint23X" fmla="*/ 236245 w 489307"/>
              <a:gd name="GluePoint23Y" fmla="*/ 229179 h 405155"/>
              <a:gd name="GluePoint24X" fmla="*/ 237251 w 489307"/>
              <a:gd name="GluePoint24Y" fmla="*/ 228400 h 405155"/>
              <a:gd name="GluePoint25X" fmla="*/ 277870 w 489307"/>
              <a:gd name="GluePoint25Y" fmla="*/ 214866 h 405155"/>
              <a:gd name="GluePoint26X" fmla="*/ 277908 w 489307"/>
              <a:gd name="GluePoint26Y" fmla="*/ 214851 h 405155"/>
              <a:gd name="GluePoint27X" fmla="*/ 151422 w 489307"/>
              <a:gd name="GluePoint27Y" fmla="*/ 211056 h 405155"/>
              <a:gd name="GluePoint28X" fmla="*/ 161566 w 489307"/>
              <a:gd name="GluePoint28Y" fmla="*/ 212550 h 405155"/>
              <a:gd name="GluePoint29X" fmla="*/ 154797 w 489307"/>
              <a:gd name="GluePoint29Y" fmla="*/ 226084 h 405155"/>
              <a:gd name="GluePoint30X" fmla="*/ 148886 w 489307"/>
              <a:gd name="GluePoint30Y" fmla="*/ 239639 h 405155"/>
              <a:gd name="GluePoint31X" fmla="*/ 148530 w 489307"/>
              <a:gd name="GluePoint31Y" fmla="*/ 235429 h 405155"/>
              <a:gd name="GluePoint32X" fmla="*/ 149641 w 489307"/>
              <a:gd name="GluePoint32Y" fmla="*/ 212529 h 405155"/>
              <a:gd name="GluePoint33X" fmla="*/ 151422 w 489307"/>
              <a:gd name="GluePoint33Y" fmla="*/ 211056 h 405155"/>
              <a:gd name="GluePoint34X" fmla="*/ 299584 w 489307"/>
              <a:gd name="GluePoint34Y" fmla="*/ 210929 h 405155"/>
              <a:gd name="GluePoint35X" fmla="*/ 300800 w 489307"/>
              <a:gd name="GluePoint35Y" fmla="*/ 212003 h 405155"/>
              <a:gd name="GluePoint36X" fmla="*/ 301680 w 489307"/>
              <a:gd name="GluePoint36Y" fmla="*/ 219980 h 405155"/>
              <a:gd name="GluePoint37X" fmla="*/ 301701 w 489307"/>
              <a:gd name="GluePoint37Y" fmla="*/ 238566 h 405155"/>
              <a:gd name="GluePoint38X" fmla="*/ 301701 w 489307"/>
              <a:gd name="GluePoint38Y" fmla="*/ 239871 h 405155"/>
              <a:gd name="GluePoint39X" fmla="*/ 301093 w 489307"/>
              <a:gd name="GluePoint39Y" fmla="*/ 238923 h 405155"/>
              <a:gd name="GluePoint40X" fmla="*/ 289000 w 489307"/>
              <a:gd name="GluePoint40Y" fmla="*/ 212634 h 405155"/>
              <a:gd name="GluePoint41X" fmla="*/ 299584 w 489307"/>
              <a:gd name="GluePoint41Y" fmla="*/ 210929 h 405155"/>
              <a:gd name="GluePoint42X" fmla="*/ 112605 w 489307"/>
              <a:gd name="GluePoint42Y" fmla="*/ 209436 h 405155"/>
              <a:gd name="GluePoint43X" fmla="*/ 139224 w 489307"/>
              <a:gd name="GluePoint43Y" fmla="*/ 209814 h 405155"/>
              <a:gd name="GluePoint44X" fmla="*/ 140397 w 489307"/>
              <a:gd name="GluePoint44Y" fmla="*/ 211204 h 405155"/>
              <a:gd name="GluePoint45X" fmla="*/ 139475 w 489307"/>
              <a:gd name="GluePoint45Y" fmla="*/ 220970 h 405155"/>
              <a:gd name="GluePoint46X" fmla="*/ 139454 w 489307"/>
              <a:gd name="GluePoint46Y" fmla="*/ 239808 h 405155"/>
              <a:gd name="GluePoint47X" fmla="*/ 140670 w 489307"/>
              <a:gd name="GluePoint47Y" fmla="*/ 251616 h 405155"/>
              <a:gd name="GluePoint48X" fmla="*/ 139077 w 489307"/>
              <a:gd name="GluePoint48Y" fmla="*/ 251869 h 405155"/>
              <a:gd name="GluePoint49X" fmla="*/ 116671 w 489307"/>
              <a:gd name="GluePoint49Y" fmla="*/ 251869 h 405155"/>
              <a:gd name="GluePoint50X" fmla="*/ 114156 w 489307"/>
              <a:gd name="GluePoint50Y" fmla="*/ 250564 h 405155"/>
              <a:gd name="GluePoint51X" fmla="*/ 110174 w 489307"/>
              <a:gd name="GluePoint51Y" fmla="*/ 211140 h 405155"/>
              <a:gd name="GluePoint52X" fmla="*/ 112605 w 489307"/>
              <a:gd name="GluePoint52Y" fmla="*/ 209436 h 405155"/>
              <a:gd name="GluePoint53X" fmla="*/ 337584 w 489307"/>
              <a:gd name="GluePoint53Y" fmla="*/ 209372 h 405155"/>
              <a:gd name="GluePoint54X" fmla="*/ 340539 w 489307"/>
              <a:gd name="GluePoint54Y" fmla="*/ 211477 h 405155"/>
              <a:gd name="GluePoint55X" fmla="*/ 336348 w 489307"/>
              <a:gd name="GluePoint55Y" fmla="*/ 250542 h 405155"/>
              <a:gd name="GluePoint56X" fmla="*/ 334252 w 489307"/>
              <a:gd name="GluePoint56Y" fmla="*/ 251847 h 405155"/>
              <a:gd name="GluePoint57X" fmla="*/ 311070 w 489307"/>
              <a:gd name="GluePoint57Y" fmla="*/ 251847 h 405155"/>
              <a:gd name="GluePoint58X" fmla="*/ 309918 w 489307"/>
              <a:gd name="GluePoint58Y" fmla="*/ 251574 h 405155"/>
              <a:gd name="GluePoint59X" fmla="*/ 310735 w 489307"/>
              <a:gd name="GluePoint59Y" fmla="*/ 244038 h 405155"/>
              <a:gd name="GluePoint60X" fmla="*/ 311154 w 489307"/>
              <a:gd name="GluePoint60Y" fmla="*/ 222274 h 405155"/>
              <a:gd name="GluePoint61X" fmla="*/ 310169 w 489307"/>
              <a:gd name="GluePoint61Y" fmla="*/ 211350 h 405155"/>
              <a:gd name="GluePoint62X" fmla="*/ 311343 w 489307"/>
              <a:gd name="GluePoint62Y" fmla="*/ 209814 h 405155"/>
              <a:gd name="GluePoint63X" fmla="*/ 337584 w 489307"/>
              <a:gd name="GluePoint63Y" fmla="*/ 209372 h 405155"/>
              <a:gd name="GluePoint64X" fmla="*/ 223837 w 489307"/>
              <a:gd name="GluePoint64Y" fmla="*/ 156099 h 405155"/>
              <a:gd name="GluePoint65X" fmla="*/ 226772 w 489307"/>
              <a:gd name="GluePoint65Y" fmla="*/ 156099 h 405155"/>
              <a:gd name="GluePoint66X" fmla="*/ 273260 w 489307"/>
              <a:gd name="GluePoint66Y" fmla="*/ 204805 h 405155"/>
              <a:gd name="GluePoint67X" fmla="*/ 273909 w 489307"/>
              <a:gd name="GluePoint67Y" fmla="*/ 205920 h 405155"/>
              <a:gd name="GluePoint68X" fmla="*/ 270220 w 489307"/>
              <a:gd name="GluePoint68Y" fmla="*/ 206888 h 405155"/>
              <a:gd name="GluePoint69X" fmla="*/ 226667 w 489307"/>
              <a:gd name="GluePoint69Y" fmla="*/ 222843 h 405155"/>
              <a:gd name="GluePoint70X" fmla="*/ 224005 w 489307"/>
              <a:gd name="GluePoint70Y" fmla="*/ 222843 h 405155"/>
              <a:gd name="GluePoint71X" fmla="*/ 177664 w 489307"/>
              <a:gd name="GluePoint71Y" fmla="*/ 206173 h 405155"/>
              <a:gd name="GluePoint72X" fmla="*/ 177014 w 489307"/>
              <a:gd name="GluePoint72Y" fmla="*/ 205899 h 405155"/>
              <a:gd name="GluePoint73X" fmla="*/ 177433 w 489307"/>
              <a:gd name="GluePoint73Y" fmla="*/ 204636 h 405155"/>
              <a:gd name="GluePoint74X" fmla="*/ 223837 w 489307"/>
              <a:gd name="GluePoint74Y" fmla="*/ 156099 h 405155"/>
              <a:gd name="GluePoint75X" fmla="*/ 190281 w 489307"/>
              <a:gd name="GluePoint75Y" fmla="*/ 135577 h 405155"/>
              <a:gd name="GluePoint76X" fmla="*/ 215432 w 489307"/>
              <a:gd name="GluePoint76Y" fmla="*/ 148542 h 405155"/>
              <a:gd name="GluePoint77X" fmla="*/ 216732 w 489307"/>
              <a:gd name="GluePoint77Y" fmla="*/ 149426 h 405155"/>
              <a:gd name="GluePoint78X" fmla="*/ 209459 w 489307"/>
              <a:gd name="GluePoint78Y" fmla="*/ 155194 h 405155"/>
              <a:gd name="GluePoint79X" fmla="*/ 168022 w 489307"/>
              <a:gd name="GluePoint79Y" fmla="*/ 201921 h 405155"/>
              <a:gd name="GluePoint80X" fmla="*/ 164501 w 489307"/>
              <a:gd name="GluePoint80Y" fmla="*/ 203457 h 405155"/>
              <a:gd name="GluePoint81X" fmla="*/ 153539 w 489307"/>
              <a:gd name="GluePoint81Y" fmla="*/ 201626 h 405155"/>
              <a:gd name="GluePoint82X" fmla="*/ 152051 w 489307"/>
              <a:gd name="GluePoint82Y" fmla="*/ 199521 h 405155"/>
              <a:gd name="GluePoint83X" fmla="*/ 158779 w 489307"/>
              <a:gd name="GluePoint83Y" fmla="*/ 178683 h 405155"/>
              <a:gd name="GluePoint84X" fmla="*/ 186969 w 489307"/>
              <a:gd name="GluePoint84Y" fmla="*/ 136271 h 405155"/>
              <a:gd name="GluePoint85X" fmla="*/ 190281 w 489307"/>
              <a:gd name="GluePoint85Y" fmla="*/ 135577 h 405155"/>
              <a:gd name="GluePoint86X" fmla="*/ 260223 w 489307"/>
              <a:gd name="GluePoint86Y" fmla="*/ 135514 h 405155"/>
              <a:gd name="GluePoint87X" fmla="*/ 263555 w 489307"/>
              <a:gd name="GluePoint87Y" fmla="*/ 136146 h 405155"/>
              <a:gd name="GluePoint88X" fmla="*/ 297090 w 489307"/>
              <a:gd name="GluePoint88Y" fmla="*/ 194239 h 405155"/>
              <a:gd name="GluePoint89X" fmla="*/ 298536 w 489307"/>
              <a:gd name="GluePoint89Y" fmla="*/ 199943 h 405155"/>
              <a:gd name="GluePoint90X" fmla="*/ 297384 w 489307"/>
              <a:gd name="GluePoint90Y" fmla="*/ 201479 h 405155"/>
              <a:gd name="GluePoint91X" fmla="*/ 285101 w 489307"/>
              <a:gd name="GluePoint91Y" fmla="*/ 203584 h 405155"/>
              <a:gd name="GluePoint92X" fmla="*/ 283006 w 489307"/>
              <a:gd name="GluePoint92Y" fmla="*/ 202616 h 405155"/>
              <a:gd name="GluePoint93X" fmla="*/ 265945 w 489307"/>
              <a:gd name="GluePoint93Y" fmla="*/ 179463 h 405155"/>
              <a:gd name="GluePoint94X" fmla="*/ 236119 w 489307"/>
              <a:gd name="GluePoint94Y" fmla="*/ 151174 h 405155"/>
              <a:gd name="GluePoint95X" fmla="*/ 233793 w 489307"/>
              <a:gd name="GluePoint95Y" fmla="*/ 149364 h 405155"/>
              <a:gd name="GluePoint96X" fmla="*/ 240081 w 489307"/>
              <a:gd name="GluePoint96Y" fmla="*/ 145512 h 405155"/>
              <a:gd name="GluePoint97X" fmla="*/ 260223 w 489307"/>
              <a:gd name="GluePoint97Y" fmla="*/ 135514 h 405155"/>
              <a:gd name="GluePoint98X" fmla="*/ 322955 w 489307"/>
              <a:gd name="GluePoint98Y" fmla="*/ 47469 h 405155"/>
              <a:gd name="GluePoint99X" fmla="*/ 256303 w 489307"/>
              <a:gd name="GluePoint99Y" fmla="*/ 72727 h 405155"/>
              <a:gd name="GluePoint100X" fmla="*/ 223376 w 489307"/>
              <a:gd name="GluePoint100Y" fmla="*/ 89060 h 405155"/>
              <a:gd name="GluePoint101X" fmla="*/ 150144 w 489307"/>
              <a:gd name="GluePoint101Y" fmla="*/ 139302 h 405155"/>
              <a:gd name="GluePoint102X" fmla="*/ 74334 w 489307"/>
              <a:gd name="GluePoint102Y" fmla="*/ 225979 h 405155"/>
              <a:gd name="GluePoint103X" fmla="*/ 54045 w 489307"/>
              <a:gd name="GluePoint103Y" fmla="*/ 268560 h 405155"/>
              <a:gd name="GluePoint104X" fmla="*/ 49622 w 489307"/>
              <a:gd name="GluePoint104Y" fmla="*/ 303815 h 405155"/>
              <a:gd name="GluePoint105X" fmla="*/ 64126 w 489307"/>
              <a:gd name="GluePoint105Y" fmla="*/ 342860 h 405155"/>
              <a:gd name="GluePoint106X" fmla="*/ 84583 w 489307"/>
              <a:gd name="GluePoint106Y" fmla="*/ 360077 h 405155"/>
              <a:gd name="GluePoint107X" fmla="*/ 132517 w 489307"/>
              <a:gd name="GluePoint107Y" fmla="*/ 374811 h 405155"/>
              <a:gd name="GluePoint108X" fmla="*/ 156222 w 489307"/>
              <a:gd name="GluePoint108Y" fmla="*/ 375422 h 405155"/>
              <a:gd name="GluePoint109X" fmla="*/ 191979 w 489307"/>
              <a:gd name="GluePoint109Y" fmla="*/ 371359 h 405155"/>
              <a:gd name="GluePoint110X" fmla="*/ 244000 w 489307"/>
              <a:gd name="GluePoint110Y" fmla="*/ 360604 h 405155"/>
              <a:gd name="GluePoint111X" fmla="*/ 277680 w 489307"/>
              <a:gd name="GluePoint111Y" fmla="*/ 349812 h 405155"/>
              <a:gd name="GluePoint112X" fmla="*/ 247375 w 489307"/>
              <a:gd name="GluePoint112Y" fmla="*/ 356815 h 405155"/>
              <a:gd name="GluePoint113X" fmla="*/ 217172 w 489307"/>
              <a:gd name="GluePoint113Y" fmla="*/ 358057 h 405155"/>
              <a:gd name="GluePoint114X" fmla="*/ 156138 w 489307"/>
              <a:gd name="GluePoint114Y" fmla="*/ 343323 h 405155"/>
              <a:gd name="GluePoint115X" fmla="*/ 85065 w 489307"/>
              <a:gd name="GluePoint115Y" fmla="*/ 284051 h 405155"/>
              <a:gd name="GluePoint116X" fmla="*/ 84499 w 489307"/>
              <a:gd name="GluePoint116Y" fmla="*/ 283251 h 405155"/>
              <a:gd name="GluePoint117X" fmla="*/ 85798 w 489307"/>
              <a:gd name="GluePoint117Y" fmla="*/ 280768 h 405155"/>
              <a:gd name="GluePoint118X" fmla="*/ 122226 w 489307"/>
              <a:gd name="GluePoint118Y" fmla="*/ 280768 h 405155"/>
              <a:gd name="GluePoint119X" fmla="*/ 125831 w 489307"/>
              <a:gd name="GluePoint119Y" fmla="*/ 282704 h 405155"/>
              <a:gd name="GluePoint120X" fmla="*/ 152407 w 489307"/>
              <a:gd name="GluePoint120Y" fmla="*/ 304173 h 405155"/>
              <a:gd name="GluePoint121X" fmla="*/ 206902 w 489307"/>
              <a:gd name="GluePoint121Y" fmla="*/ 323811 h 405155"/>
              <a:gd name="GluePoint122X" fmla="*/ 196548 w 489307"/>
              <a:gd name="GluePoint122Y" fmla="*/ 316002 h 405155"/>
              <a:gd name="GluePoint123X" fmla="*/ 167393 w 489307"/>
              <a:gd name="GluePoint123Y" fmla="*/ 293965 h 405155"/>
              <a:gd name="GluePoint124X" fmla="*/ 127571 w 489307"/>
              <a:gd name="GluePoint124Y" fmla="*/ 263740 h 405155"/>
              <a:gd name="GluePoint125X" fmla="*/ 125789 w 489307"/>
              <a:gd name="GluePoint125Y" fmla="*/ 261466 h 405155"/>
              <a:gd name="GluePoint126X" fmla="*/ 128472 w 489307"/>
              <a:gd name="GluePoint126Y" fmla="*/ 260666 h 405155"/>
              <a:gd name="GluePoint127X" fmla="*/ 174289 w 489307"/>
              <a:gd name="GluePoint127Y" fmla="*/ 260666 h 405155"/>
              <a:gd name="GluePoint128X" fmla="*/ 179110 w 489307"/>
              <a:gd name="GluePoint128Y" fmla="*/ 263171 h 405155"/>
              <a:gd name="GluePoint129X" fmla="*/ 223795 w 489307"/>
              <a:gd name="GluePoint129Y" fmla="*/ 323369 h 405155"/>
              <a:gd name="GluePoint130X" fmla="*/ 226772 w 489307"/>
              <a:gd name="GluePoint130Y" fmla="*/ 323369 h 405155"/>
              <a:gd name="GluePoint131X" fmla="*/ 270954 w 489307"/>
              <a:gd name="GluePoint131Y" fmla="*/ 263929 h 405155"/>
              <a:gd name="GluePoint132X" fmla="*/ 277074 w 489307"/>
              <a:gd name="GluePoint132Y" fmla="*/ 260814 h 405155"/>
              <a:gd name="GluePoint133X" fmla="*/ 321928 w 489307"/>
              <a:gd name="GluePoint133Y" fmla="*/ 260814 h 405155"/>
              <a:gd name="GluePoint134X" fmla="*/ 324799 w 489307"/>
              <a:gd name="GluePoint134Y" fmla="*/ 261614 h 405155"/>
              <a:gd name="GluePoint135X" fmla="*/ 322934 w 489307"/>
              <a:gd name="GluePoint135Y" fmla="*/ 263824 h 405155"/>
              <a:gd name="GluePoint136X" fmla="*/ 269298 w 489307"/>
              <a:gd name="GluePoint136Y" fmla="*/ 304447 h 405155"/>
              <a:gd name="GluePoint137X" fmla="*/ 244650 w 489307"/>
              <a:gd name="GluePoint137Y" fmla="*/ 323159 h 405155"/>
              <a:gd name="GluePoint138X" fmla="*/ 243916 w 489307"/>
              <a:gd name="GluePoint138Y" fmla="*/ 323895 h 405155"/>
              <a:gd name="GluePoint139X" fmla="*/ 310442 w 489307"/>
              <a:gd name="GluePoint139Y" fmla="*/ 295565 h 405155"/>
              <a:gd name="GluePoint140X" fmla="*/ 325449 w 489307"/>
              <a:gd name="GluePoint140Y" fmla="*/ 281883 h 405155"/>
              <a:gd name="GluePoint141X" fmla="*/ 328614 w 489307"/>
              <a:gd name="GluePoint141Y" fmla="*/ 280831 h 405155"/>
              <a:gd name="GluePoint142X" fmla="*/ 355861 w 489307"/>
              <a:gd name="GluePoint142Y" fmla="*/ 280831 h 405155"/>
              <a:gd name="GluePoint143X" fmla="*/ 360912 w 489307"/>
              <a:gd name="GluePoint143Y" fmla="*/ 278158 h 405155"/>
              <a:gd name="GluePoint144X" fmla="*/ 384491 w 489307"/>
              <a:gd name="GluePoint144Y" fmla="*/ 226737 h 405155"/>
              <a:gd name="GluePoint145X" fmla="*/ 389983 w 489307"/>
              <a:gd name="GluePoint145Y" fmla="*/ 194491 h 405155"/>
              <a:gd name="GluePoint146X" fmla="*/ 390507 w 489307"/>
              <a:gd name="GluePoint146Y" fmla="*/ 181862 h 405155"/>
              <a:gd name="GluePoint147X" fmla="*/ 388159 w 489307"/>
              <a:gd name="GluePoint147Y" fmla="*/ 153173 h 405155"/>
              <a:gd name="GluePoint148X" fmla="*/ 371664 w 489307"/>
              <a:gd name="GluePoint148Y" fmla="*/ 103183 h 405155"/>
              <a:gd name="GluePoint149X" fmla="*/ 350893 w 489307"/>
              <a:gd name="GluePoint149Y" fmla="*/ 71611 h 405155"/>
              <a:gd name="GluePoint150X" fmla="*/ 327146 w 489307"/>
              <a:gd name="GluePoint150Y" fmla="*/ 48289 h 405155"/>
              <a:gd name="GluePoint151X" fmla="*/ 322955 w 489307"/>
              <a:gd name="GluePoint151Y" fmla="*/ 47469 h 405155"/>
              <a:gd name="GluePoint152X" fmla="*/ 279044 w 489307"/>
              <a:gd name="GluePoint152Y" fmla="*/ 15391 h 405155"/>
              <a:gd name="GluePoint153X" fmla="*/ 282356 w 489307"/>
              <a:gd name="GluePoint153Y" fmla="*/ 15391 h 405155"/>
              <a:gd name="GluePoint154X" fmla="*/ 288790 w 489307"/>
              <a:gd name="GluePoint154Y" fmla="*/ 17896 h 405155"/>
              <a:gd name="GluePoint155X" fmla="*/ 289650 w 489307"/>
              <a:gd name="GluePoint155Y" fmla="*/ 18380 h 405155"/>
              <a:gd name="GluePoint156X" fmla="*/ 265211 w 489307"/>
              <a:gd name="GluePoint156Y" fmla="*/ 26947 h 405155"/>
              <a:gd name="GluePoint157X" fmla="*/ 241422 w 489307"/>
              <a:gd name="GluePoint157Y" fmla="*/ 36755 h 405155"/>
              <a:gd name="GluePoint158X" fmla="*/ 218115 w 489307"/>
              <a:gd name="GluePoint158Y" fmla="*/ 47742 h 405155"/>
              <a:gd name="GluePoint159X" fmla="*/ 195332 w 489307"/>
              <a:gd name="GluePoint159Y" fmla="*/ 59845 h 405155"/>
              <a:gd name="GluePoint160X" fmla="*/ 173094 w 489307"/>
              <a:gd name="GluePoint160Y" fmla="*/ 73000 h 405155"/>
              <a:gd name="GluePoint161X" fmla="*/ 151443 w 489307"/>
              <a:gd name="GluePoint161Y" fmla="*/ 87124 h 405155"/>
              <a:gd name="GluePoint162X" fmla="*/ 130483 w 489307"/>
              <a:gd name="GluePoint162Y" fmla="*/ 102236 h 405155"/>
              <a:gd name="GluePoint163X" fmla="*/ 110153 w 489307"/>
              <a:gd name="GluePoint163Y" fmla="*/ 118296 h 405155"/>
              <a:gd name="GluePoint164X" fmla="*/ 90577 w 489307"/>
              <a:gd name="GluePoint164Y" fmla="*/ 135303 h 405155"/>
              <a:gd name="GluePoint165X" fmla="*/ 71818 w 489307"/>
              <a:gd name="GluePoint165Y" fmla="*/ 153278 h 405155"/>
              <a:gd name="GluePoint166X" fmla="*/ 53814 w 489307"/>
              <a:gd name="GluePoint166Y" fmla="*/ 172474 h 405155"/>
              <a:gd name="GluePoint167X" fmla="*/ 53940 w 489307"/>
              <a:gd name="GluePoint167Y" fmla="*/ 167612 h 405155"/>
              <a:gd name="GluePoint168X" fmla="*/ 58131 w 489307"/>
              <a:gd name="GluePoint168Y" fmla="*/ 158456 h 405155"/>
              <a:gd name="GluePoint169X" fmla="*/ 132244 w 489307"/>
              <a:gd name="GluePoint169Y" fmla="*/ 93206 h 405155"/>
              <a:gd name="GluePoint170X" fmla="*/ 209710 w 489307"/>
              <a:gd name="GluePoint170Y" fmla="*/ 45174 h 405155"/>
              <a:gd name="GluePoint171X" fmla="*/ 279044 w 489307"/>
              <a:gd name="GluePoint171Y" fmla="*/ 15391 h 405155"/>
              <a:gd name="GluePoint172X" fmla="*/ 261648 w 489307"/>
              <a:gd name="GluePoint172Y" fmla="*/ 9456 h 405155"/>
              <a:gd name="GluePoint173X" fmla="*/ 268900 w 489307"/>
              <a:gd name="GluePoint173Y" fmla="*/ 11287 h 405155"/>
              <a:gd name="GluePoint174X" fmla="*/ 269382 w 489307"/>
              <a:gd name="GluePoint174Y" fmla="*/ 11519 h 405155"/>
              <a:gd name="GluePoint175X" fmla="*/ 267852 w 489307"/>
              <a:gd name="GluePoint175Y" fmla="*/ 12298 h 405155"/>
              <a:gd name="GluePoint176X" fmla="*/ 193593 w 489307"/>
              <a:gd name="GluePoint176Y" fmla="*/ 46227 h 405155"/>
              <a:gd name="GluePoint177X" fmla="*/ 147880 w 489307"/>
              <a:gd name="GluePoint177Y" fmla="*/ 74180 h 405155"/>
              <a:gd name="GluePoint178X" fmla="*/ 99422 w 489307"/>
              <a:gd name="GluePoint178Y" fmla="*/ 110656 h 405155"/>
              <a:gd name="GluePoint179X" fmla="*/ 73180 w 489307"/>
              <a:gd name="GluePoint179Y" fmla="*/ 134167 h 405155"/>
              <a:gd name="GluePoint180X" fmla="*/ 56853 w 489307"/>
              <a:gd name="GluePoint180Y" fmla="*/ 150479 h 405155"/>
              <a:gd name="GluePoint181X" fmla="*/ 56371 w 489307"/>
              <a:gd name="GluePoint181Y" fmla="*/ 150985 h 405155"/>
              <a:gd name="GluePoint182X" fmla="*/ 56057 w 489307"/>
              <a:gd name="GluePoint182Y" fmla="*/ 150458 h 405155"/>
              <a:gd name="GluePoint183X" fmla="*/ 56413 w 489307"/>
              <a:gd name="GluePoint183Y" fmla="*/ 149217 h 405155"/>
              <a:gd name="GluePoint184X" fmla="*/ 58132 w 489307"/>
              <a:gd name="GluePoint184Y" fmla="*/ 140797 h 405155"/>
              <a:gd name="GluePoint185X" fmla="*/ 59368 w 489307"/>
              <a:gd name="GluePoint185Y" fmla="*/ 139071 h 405155"/>
              <a:gd name="GluePoint186X" fmla="*/ 82151 w 489307"/>
              <a:gd name="GluePoint186Y" fmla="*/ 117476 h 405155"/>
              <a:gd name="GluePoint187X" fmla="*/ 144254 w 489307"/>
              <a:gd name="GluePoint187Y" fmla="*/ 69191 h 405155"/>
              <a:gd name="GluePoint188X" fmla="*/ 202940 w 489307"/>
              <a:gd name="GluePoint188Y" fmla="*/ 34188 h 405155"/>
              <a:gd name="GluePoint189X" fmla="*/ 256660 w 489307"/>
              <a:gd name="GluePoint189Y" fmla="*/ 9835 h 405155"/>
              <a:gd name="GluePoint190X" fmla="*/ 261648 w 489307"/>
              <a:gd name="GluePoint190Y" fmla="*/ 9456 h 405155"/>
              <a:gd name="GluePoint191X" fmla="*/ 245404 w 489307"/>
              <a:gd name="GluePoint191Y" fmla="*/ 6677 h 405155"/>
              <a:gd name="GluePoint192X" fmla="*/ 246033 w 489307"/>
              <a:gd name="GluePoint192Y" fmla="*/ 6825 h 405155"/>
              <a:gd name="GluePoint193X" fmla="*/ 245027 w 489307"/>
              <a:gd name="GluePoint193Y" fmla="*/ 7393 h 405155"/>
              <a:gd name="GluePoint194X" fmla="*/ 220064 w 489307"/>
              <a:gd name="GluePoint194Y" fmla="*/ 18401 h 405155"/>
              <a:gd name="GluePoint195X" fmla="*/ 172905 w 489307"/>
              <a:gd name="GluePoint195Y" fmla="*/ 43301 h 405155"/>
              <a:gd name="GluePoint196X" fmla="*/ 100071 w 489307"/>
              <a:gd name="GluePoint196Y" fmla="*/ 93691 h 405155"/>
              <a:gd name="GluePoint197X" fmla="*/ 65572 w 489307"/>
              <a:gd name="GluePoint197Y" fmla="*/ 123916 h 405155"/>
              <a:gd name="GluePoint198X" fmla="*/ 62407 w 489307"/>
              <a:gd name="GluePoint198Y" fmla="*/ 126842 h 405155"/>
              <a:gd name="GluePoint199X" fmla="*/ 82507 w 489307"/>
              <a:gd name="GluePoint199Y" fmla="*/ 83546 h 405155"/>
              <a:gd name="GluePoint200X" fmla="*/ 113695 w 489307"/>
              <a:gd name="GluePoint200Y" fmla="*/ 47574 h 405155"/>
              <a:gd name="GluePoint201X" fmla="*/ 153518 w 489307"/>
              <a:gd name="GluePoint201Y" fmla="*/ 21538 h 405155"/>
              <a:gd name="GluePoint202X" fmla="*/ 198455 w 489307"/>
              <a:gd name="GluePoint202Y" fmla="*/ 7561 h 405155"/>
              <a:gd name="GluePoint203X" fmla="*/ 245404 w 489307"/>
              <a:gd name="GluePoint203Y" fmla="*/ 6677 h 405155"/>
              <a:gd name="GluePoint204X" fmla="*/ 416266 w 489307"/>
              <a:gd name="GluePoint204Y" fmla="*/ 131 h 405155"/>
              <a:gd name="GluePoint205X" fmla="*/ 443052 w 489307"/>
              <a:gd name="GluePoint205Y" fmla="*/ 28862 h 405155"/>
              <a:gd name="GluePoint206X" fmla="*/ 444980 w 489307"/>
              <a:gd name="GluePoint206Y" fmla="*/ 31724 h 405155"/>
              <a:gd name="GluePoint207X" fmla="*/ 468036 w 489307"/>
              <a:gd name="GluePoint207Y" fmla="*/ 47384 h 405155"/>
              <a:gd name="GluePoint208X" fmla="*/ 487277 w 489307"/>
              <a:gd name="GluePoint208Y" fmla="*/ 82451 h 405155"/>
              <a:gd name="GluePoint209X" fmla="*/ 488932 w 489307"/>
              <a:gd name="GluePoint209Y" fmla="*/ 110150 h 405155"/>
              <a:gd name="GluePoint210X" fmla="*/ 480444 w 489307"/>
              <a:gd name="GluePoint210Y" fmla="*/ 147869 h 405155"/>
              <a:gd name="GluePoint211X" fmla="*/ 460470 w 489307"/>
              <a:gd name="GluePoint211Y" fmla="*/ 189123 h 405155"/>
              <a:gd name="GluePoint212X" fmla="*/ 438462 w 489307"/>
              <a:gd name="GluePoint212Y" fmla="*/ 221012 h 405155"/>
              <a:gd name="GluePoint213X" fmla="*/ 437561 w 489307"/>
              <a:gd name="GluePoint213Y" fmla="*/ 222022 h 405155"/>
              <a:gd name="GluePoint214X" fmla="*/ 434333 w 489307"/>
              <a:gd name="GluePoint214Y" fmla="*/ 226232 h 405155"/>
              <a:gd name="GluePoint215X" fmla="*/ 433180 w 489307"/>
              <a:gd name="GluePoint215Y" fmla="*/ 227789 h 405155"/>
              <a:gd name="GluePoint216X" fmla="*/ 431692 w 489307"/>
              <a:gd name="GluePoint216Y" fmla="*/ 229473 h 405155"/>
              <a:gd name="GluePoint217X" fmla="*/ 430539 w 489307"/>
              <a:gd name="GluePoint217Y" fmla="*/ 230799 h 405155"/>
              <a:gd name="GluePoint218X" fmla="*/ 431671 w 489307"/>
              <a:gd name="GluePoint218Y" fmla="*/ 228989 h 405155"/>
              <a:gd name="GluePoint219X" fmla="*/ 432803 w 489307"/>
              <a:gd name="GluePoint219Y" fmla="*/ 227389 h 405155"/>
              <a:gd name="GluePoint220X" fmla="*/ 433935 w 489307"/>
              <a:gd name="GluePoint220Y" fmla="*/ 225789 h 405155"/>
              <a:gd name="GluePoint221X" fmla="*/ 437058 w 489307"/>
              <a:gd name="GluePoint221Y" fmla="*/ 221159 h 405155"/>
              <a:gd name="GluePoint222X" fmla="*/ 445945 w 489307"/>
              <a:gd name="GluePoint222Y" fmla="*/ 207183 h 405155"/>
              <a:gd name="GluePoint223X" fmla="*/ 466715 w 489307"/>
              <a:gd name="GluePoint223Y" fmla="*/ 168496 h 405155"/>
              <a:gd name="GluePoint224X" fmla="*/ 477866 w 489307"/>
              <a:gd name="GluePoint224Y" fmla="*/ 134819 h 405155"/>
              <a:gd name="GluePoint225X" fmla="*/ 479962 w 489307"/>
              <a:gd name="GluePoint225Y" fmla="*/ 109835 h 405155"/>
              <a:gd name="GluePoint226X" fmla="*/ 472312 w 489307"/>
              <a:gd name="GluePoint226Y" fmla="*/ 76852 h 405155"/>
              <a:gd name="GluePoint227X" fmla="*/ 448858 w 489307"/>
              <a:gd name="GluePoint227Y" fmla="*/ 50584 h 405155"/>
              <a:gd name="GluePoint228X" fmla="*/ 440831 w 489307"/>
              <a:gd name="GluePoint228Y" fmla="*/ 45995 h 405155"/>
              <a:gd name="GluePoint229X" fmla="*/ 438462 w 489307"/>
              <a:gd name="GluePoint229Y" fmla="*/ 46732 h 405155"/>
              <a:gd name="GluePoint230X" fmla="*/ 419955 w 489307"/>
              <a:gd name="GluePoint230Y" fmla="*/ 59719 h 405155"/>
              <a:gd name="GluePoint231X" fmla="*/ 385057 w 489307"/>
              <a:gd name="GluePoint231Y" fmla="*/ 37534 h 405155"/>
              <a:gd name="GluePoint232X" fmla="*/ 383087 w 489307"/>
              <a:gd name="GluePoint232Y" fmla="*/ 36039 h 405155"/>
              <a:gd name="GluePoint233X" fmla="*/ 358166 w 489307"/>
              <a:gd name="GluePoint233Y" fmla="*/ 38965 h 405155"/>
              <a:gd name="GluePoint234X" fmla="*/ 333707 w 489307"/>
              <a:gd name="GluePoint234Y" fmla="*/ 43575 h 405155"/>
              <a:gd name="GluePoint235X" fmla="*/ 332910 w 489307"/>
              <a:gd name="GluePoint235Y" fmla="*/ 44038 h 405155"/>
              <a:gd name="GluePoint236X" fmla="*/ 334105 w 489307"/>
              <a:gd name="GluePoint236Y" fmla="*/ 45280 h 405155"/>
              <a:gd name="GluePoint237X" fmla="*/ 379210 w 489307"/>
              <a:gd name="GluePoint237Y" fmla="*/ 103499 h 405155"/>
              <a:gd name="GluePoint238X" fmla="*/ 394845 w 489307"/>
              <a:gd name="GluePoint238Y" fmla="*/ 153383 h 405155"/>
              <a:gd name="GluePoint239X" fmla="*/ 396774 w 489307"/>
              <a:gd name="GluePoint239Y" fmla="*/ 191270 h 405155"/>
              <a:gd name="GluePoint240X" fmla="*/ 370344 w 489307"/>
              <a:gd name="GluePoint240Y" fmla="*/ 275758 h 405155"/>
              <a:gd name="GluePoint241X" fmla="*/ 334063 w 489307"/>
              <a:gd name="GluePoint241Y" fmla="*/ 317686 h 405155"/>
              <a:gd name="GluePoint242X" fmla="*/ 319098 w 489307"/>
              <a:gd name="GluePoint242Y" fmla="*/ 328968 h 405155"/>
              <a:gd name="GluePoint243X" fmla="*/ 313670 w 489307"/>
              <a:gd name="GluePoint243Y" fmla="*/ 332252 h 405155"/>
              <a:gd name="GluePoint244X" fmla="*/ 312873 w 489307"/>
              <a:gd name="GluePoint244Y" fmla="*/ 333304 h 405155"/>
              <a:gd name="GluePoint245X" fmla="*/ 307549 w 489307"/>
              <a:gd name="GluePoint245Y" fmla="*/ 336630 h 405155"/>
              <a:gd name="GluePoint246X" fmla="*/ 304846 w 489307"/>
              <a:gd name="GluePoint246Y" fmla="*/ 338166 h 405155"/>
              <a:gd name="GluePoint247X" fmla="*/ 301408 w 489307"/>
              <a:gd name="GluePoint247Y" fmla="*/ 340145 h 405155"/>
              <a:gd name="GluePoint248X" fmla="*/ 297971 w 489307"/>
              <a:gd name="GluePoint248Y" fmla="*/ 342123 h 405155"/>
              <a:gd name="GluePoint249X" fmla="*/ 295749 w 489307"/>
              <a:gd name="GluePoint249Y" fmla="*/ 343386 h 405155"/>
              <a:gd name="GluePoint250X" fmla="*/ 295288 w 489307"/>
              <a:gd name="GluePoint250Y" fmla="*/ 343681 h 405155"/>
              <a:gd name="GluePoint251X" fmla="*/ 294554 w 489307"/>
              <a:gd name="GluePoint251Y" fmla="*/ 344081 h 405155"/>
              <a:gd name="GluePoint252X" fmla="*/ 293800 w 489307"/>
              <a:gd name="GluePoint252Y" fmla="*/ 344523 h 405155"/>
              <a:gd name="GluePoint253X" fmla="*/ 293066 w 489307"/>
              <a:gd name="GluePoint253Y" fmla="*/ 344944 h 405155"/>
              <a:gd name="GluePoint254X" fmla="*/ 292626 w 489307"/>
              <a:gd name="GluePoint254Y" fmla="*/ 345238 h 405155"/>
              <a:gd name="GluePoint255X" fmla="*/ 278395 w 489307"/>
              <a:gd name="GluePoint255Y" fmla="*/ 353300 h 405155"/>
              <a:gd name="GluePoint256X" fmla="*/ 210633 w 489307"/>
              <a:gd name="GluePoint256Y" fmla="*/ 383946 h 405155"/>
              <a:gd name="GluePoint257X" fmla="*/ 156453 w 489307"/>
              <a:gd name="GluePoint257Y" fmla="*/ 399396 h 405155"/>
              <a:gd name="GluePoint258X" fmla="*/ 130358 w 489307"/>
              <a:gd name="GluePoint258Y" fmla="*/ 403605 h 405155"/>
              <a:gd name="GluePoint259X" fmla="*/ 94853 w 489307"/>
              <a:gd name="GluePoint259Y" fmla="*/ 404973 h 405155"/>
              <a:gd name="GluePoint260X" fmla="*/ 52808 w 489307"/>
              <a:gd name="GluePoint260Y" fmla="*/ 397228 h 405155"/>
              <a:gd name="GluePoint261X" fmla="*/ 21914 w 489307"/>
              <a:gd name="GluePoint261Y" fmla="*/ 378705 h 405155"/>
              <a:gd name="GluePoint262X" fmla="*/ 1688 w 489307"/>
              <a:gd name="GluePoint262Y" fmla="*/ 341155 h 405155"/>
              <a:gd name="GluePoint263X" fmla="*/ 724 w 489307"/>
              <a:gd name="GluePoint263Y" fmla="*/ 311456 h 405155"/>
              <a:gd name="GluePoint264X" fmla="*/ 13761 w 489307"/>
              <a:gd name="GluePoint264Y" fmla="*/ 265150 h 405155"/>
              <a:gd name="GluePoint265X" fmla="*/ 41993 w 489307"/>
              <a:gd name="GluePoint265Y" fmla="*/ 216234 h 405155"/>
              <a:gd name="GluePoint266X" fmla="*/ 88104 w 489307"/>
              <a:gd name="GluePoint266Y" fmla="*/ 162497 h 405155"/>
              <a:gd name="GluePoint267X" fmla="*/ 172508 w 489307"/>
              <a:gd name="GluePoint267Y" fmla="*/ 94890 h 405155"/>
              <a:gd name="GluePoint268X" fmla="*/ 243979 w 489307"/>
              <a:gd name="GluePoint268Y" fmla="*/ 55530 h 405155"/>
              <a:gd name="GluePoint269X" fmla="*/ 316583 w 489307"/>
              <a:gd name="GluePoint269Y" fmla="*/ 29620 h 405155"/>
              <a:gd name="GluePoint270X" fmla="*/ 357999 w 489307"/>
              <a:gd name="GluePoint270Y" fmla="*/ 21874 h 405155"/>
              <a:gd name="GluePoint271X" fmla="*/ 382270 w 489307"/>
              <a:gd name="GluePoint271Y" fmla="*/ 20316 h 405155"/>
              <a:gd name="GluePoint272X" fmla="*/ 383024 w 489307"/>
              <a:gd name="GluePoint272Y" fmla="*/ 20316 h 405155"/>
              <a:gd name="GluePoint273X" fmla="*/ 386923 w 489307"/>
              <a:gd name="GluePoint273Y" fmla="*/ 17622 h 405155"/>
              <a:gd name="GluePoint274X" fmla="*/ 416266 w 489307"/>
              <a:gd name="GluePoint274Y" fmla="*/ 131 h 4051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 ang="0">
                <a:pos x="GluePoint64X" y="GluePoint64Y"/>
              </a:cxn>
              <a:cxn ang="0">
                <a:pos x="GluePoint65X" y="GluePoint65Y"/>
              </a:cxn>
              <a:cxn ang="0">
                <a:pos x="GluePoint66X" y="GluePoint66Y"/>
              </a:cxn>
              <a:cxn ang="0">
                <a:pos x="GluePoint67X" y="GluePoint67Y"/>
              </a:cxn>
              <a:cxn ang="0">
                <a:pos x="GluePoint68X" y="GluePoint68Y"/>
              </a:cxn>
              <a:cxn ang="0">
                <a:pos x="GluePoint69X" y="GluePoint69Y"/>
              </a:cxn>
              <a:cxn ang="0">
                <a:pos x="GluePoint70X" y="GluePoint70Y"/>
              </a:cxn>
              <a:cxn ang="0">
                <a:pos x="GluePoint71X" y="GluePoint71Y"/>
              </a:cxn>
              <a:cxn ang="0">
                <a:pos x="GluePoint72X" y="GluePoint72Y"/>
              </a:cxn>
              <a:cxn ang="0">
                <a:pos x="GluePoint73X" y="GluePoint73Y"/>
              </a:cxn>
              <a:cxn ang="0">
                <a:pos x="GluePoint74X" y="GluePoint74Y"/>
              </a:cxn>
              <a:cxn ang="0">
                <a:pos x="GluePoint75X" y="GluePoint75Y"/>
              </a:cxn>
              <a:cxn ang="0">
                <a:pos x="GluePoint76X" y="GluePoint76Y"/>
              </a:cxn>
              <a:cxn ang="0">
                <a:pos x="GluePoint77X" y="GluePoint77Y"/>
              </a:cxn>
              <a:cxn ang="0">
                <a:pos x="GluePoint78X" y="GluePoint78Y"/>
              </a:cxn>
              <a:cxn ang="0">
                <a:pos x="GluePoint79X" y="GluePoint79Y"/>
              </a:cxn>
              <a:cxn ang="0">
                <a:pos x="GluePoint80X" y="GluePoint80Y"/>
              </a:cxn>
              <a:cxn ang="0">
                <a:pos x="GluePoint81X" y="GluePoint81Y"/>
              </a:cxn>
              <a:cxn ang="0">
                <a:pos x="GluePoint82X" y="GluePoint82Y"/>
              </a:cxn>
              <a:cxn ang="0">
                <a:pos x="GluePoint83X" y="GluePoint83Y"/>
              </a:cxn>
              <a:cxn ang="0">
                <a:pos x="GluePoint84X" y="GluePoint84Y"/>
              </a:cxn>
              <a:cxn ang="0">
                <a:pos x="GluePoint85X" y="GluePoint85Y"/>
              </a:cxn>
              <a:cxn ang="0">
                <a:pos x="GluePoint86X" y="GluePoint86Y"/>
              </a:cxn>
              <a:cxn ang="0">
                <a:pos x="GluePoint87X" y="GluePoint87Y"/>
              </a:cxn>
              <a:cxn ang="0">
                <a:pos x="GluePoint88X" y="GluePoint88Y"/>
              </a:cxn>
              <a:cxn ang="0">
                <a:pos x="GluePoint89X" y="GluePoint89Y"/>
              </a:cxn>
              <a:cxn ang="0">
                <a:pos x="GluePoint90X" y="GluePoint90Y"/>
              </a:cxn>
              <a:cxn ang="0">
                <a:pos x="GluePoint91X" y="GluePoint91Y"/>
              </a:cxn>
              <a:cxn ang="0">
                <a:pos x="GluePoint92X" y="GluePoint92Y"/>
              </a:cxn>
              <a:cxn ang="0">
                <a:pos x="GluePoint93X" y="GluePoint93Y"/>
              </a:cxn>
              <a:cxn ang="0">
                <a:pos x="GluePoint94X" y="GluePoint94Y"/>
              </a:cxn>
              <a:cxn ang="0">
                <a:pos x="GluePoint95X" y="GluePoint95Y"/>
              </a:cxn>
              <a:cxn ang="0">
                <a:pos x="GluePoint96X" y="GluePoint96Y"/>
              </a:cxn>
              <a:cxn ang="0">
                <a:pos x="GluePoint97X" y="GluePoint97Y"/>
              </a:cxn>
              <a:cxn ang="0">
                <a:pos x="GluePoint98X" y="GluePoint98Y"/>
              </a:cxn>
              <a:cxn ang="0">
                <a:pos x="GluePoint99X" y="GluePoint99Y"/>
              </a:cxn>
              <a:cxn ang="0">
                <a:pos x="GluePoint100X" y="GluePoint100Y"/>
              </a:cxn>
              <a:cxn ang="0">
                <a:pos x="GluePoint101X" y="GluePoint101Y"/>
              </a:cxn>
              <a:cxn ang="0">
                <a:pos x="GluePoint102X" y="GluePoint102Y"/>
              </a:cxn>
              <a:cxn ang="0">
                <a:pos x="GluePoint103X" y="GluePoint103Y"/>
              </a:cxn>
              <a:cxn ang="0">
                <a:pos x="GluePoint104X" y="GluePoint104Y"/>
              </a:cxn>
              <a:cxn ang="0">
                <a:pos x="GluePoint105X" y="GluePoint105Y"/>
              </a:cxn>
              <a:cxn ang="0">
                <a:pos x="GluePoint106X" y="GluePoint106Y"/>
              </a:cxn>
              <a:cxn ang="0">
                <a:pos x="GluePoint107X" y="GluePoint107Y"/>
              </a:cxn>
              <a:cxn ang="0">
                <a:pos x="GluePoint108X" y="GluePoint108Y"/>
              </a:cxn>
              <a:cxn ang="0">
                <a:pos x="GluePoint109X" y="GluePoint109Y"/>
              </a:cxn>
              <a:cxn ang="0">
                <a:pos x="GluePoint110X" y="GluePoint110Y"/>
              </a:cxn>
              <a:cxn ang="0">
                <a:pos x="GluePoint111X" y="GluePoint111Y"/>
              </a:cxn>
              <a:cxn ang="0">
                <a:pos x="GluePoint112X" y="GluePoint112Y"/>
              </a:cxn>
              <a:cxn ang="0">
                <a:pos x="GluePoint113X" y="GluePoint113Y"/>
              </a:cxn>
              <a:cxn ang="0">
                <a:pos x="GluePoint114X" y="GluePoint114Y"/>
              </a:cxn>
              <a:cxn ang="0">
                <a:pos x="GluePoint115X" y="GluePoint115Y"/>
              </a:cxn>
              <a:cxn ang="0">
                <a:pos x="GluePoint116X" y="GluePoint116Y"/>
              </a:cxn>
              <a:cxn ang="0">
                <a:pos x="GluePoint117X" y="GluePoint117Y"/>
              </a:cxn>
              <a:cxn ang="0">
                <a:pos x="GluePoint118X" y="GluePoint118Y"/>
              </a:cxn>
              <a:cxn ang="0">
                <a:pos x="GluePoint119X" y="GluePoint119Y"/>
              </a:cxn>
              <a:cxn ang="0">
                <a:pos x="GluePoint120X" y="GluePoint120Y"/>
              </a:cxn>
              <a:cxn ang="0">
                <a:pos x="GluePoint121X" y="GluePoint121Y"/>
              </a:cxn>
              <a:cxn ang="0">
                <a:pos x="GluePoint122X" y="GluePoint122Y"/>
              </a:cxn>
              <a:cxn ang="0">
                <a:pos x="GluePoint123X" y="GluePoint123Y"/>
              </a:cxn>
              <a:cxn ang="0">
                <a:pos x="GluePoint124X" y="GluePoint124Y"/>
              </a:cxn>
              <a:cxn ang="0">
                <a:pos x="GluePoint125X" y="GluePoint125Y"/>
              </a:cxn>
              <a:cxn ang="0">
                <a:pos x="GluePoint126X" y="GluePoint126Y"/>
              </a:cxn>
              <a:cxn ang="0">
                <a:pos x="GluePoint127X" y="GluePoint127Y"/>
              </a:cxn>
              <a:cxn ang="0">
                <a:pos x="GluePoint128X" y="GluePoint128Y"/>
              </a:cxn>
              <a:cxn ang="0">
                <a:pos x="GluePoint129X" y="GluePoint129Y"/>
              </a:cxn>
              <a:cxn ang="0">
                <a:pos x="GluePoint130X" y="GluePoint130Y"/>
              </a:cxn>
              <a:cxn ang="0">
                <a:pos x="GluePoint131X" y="GluePoint131Y"/>
              </a:cxn>
              <a:cxn ang="0">
                <a:pos x="GluePoint132X" y="GluePoint132Y"/>
              </a:cxn>
              <a:cxn ang="0">
                <a:pos x="GluePoint133X" y="GluePoint133Y"/>
              </a:cxn>
              <a:cxn ang="0">
                <a:pos x="GluePoint134X" y="GluePoint134Y"/>
              </a:cxn>
              <a:cxn ang="0">
                <a:pos x="GluePoint135X" y="GluePoint135Y"/>
              </a:cxn>
              <a:cxn ang="0">
                <a:pos x="GluePoint136X" y="GluePoint136Y"/>
              </a:cxn>
              <a:cxn ang="0">
                <a:pos x="GluePoint137X" y="GluePoint137Y"/>
              </a:cxn>
              <a:cxn ang="0">
                <a:pos x="GluePoint138X" y="GluePoint138Y"/>
              </a:cxn>
              <a:cxn ang="0">
                <a:pos x="GluePoint139X" y="GluePoint139Y"/>
              </a:cxn>
              <a:cxn ang="0">
                <a:pos x="GluePoint140X" y="GluePoint140Y"/>
              </a:cxn>
              <a:cxn ang="0">
                <a:pos x="GluePoint141X" y="GluePoint141Y"/>
              </a:cxn>
              <a:cxn ang="0">
                <a:pos x="GluePoint142X" y="GluePoint142Y"/>
              </a:cxn>
              <a:cxn ang="0">
                <a:pos x="GluePoint143X" y="GluePoint143Y"/>
              </a:cxn>
              <a:cxn ang="0">
                <a:pos x="GluePoint144X" y="GluePoint144Y"/>
              </a:cxn>
              <a:cxn ang="0">
                <a:pos x="GluePoint145X" y="GluePoint145Y"/>
              </a:cxn>
              <a:cxn ang="0">
                <a:pos x="GluePoint146X" y="GluePoint146Y"/>
              </a:cxn>
              <a:cxn ang="0">
                <a:pos x="GluePoint147X" y="GluePoint147Y"/>
              </a:cxn>
              <a:cxn ang="0">
                <a:pos x="GluePoint148X" y="GluePoint148Y"/>
              </a:cxn>
              <a:cxn ang="0">
                <a:pos x="GluePoint149X" y="GluePoint149Y"/>
              </a:cxn>
              <a:cxn ang="0">
                <a:pos x="GluePoint150X" y="GluePoint150Y"/>
              </a:cxn>
              <a:cxn ang="0">
                <a:pos x="GluePoint151X" y="GluePoint151Y"/>
              </a:cxn>
              <a:cxn ang="0">
                <a:pos x="GluePoint152X" y="GluePoint152Y"/>
              </a:cxn>
              <a:cxn ang="0">
                <a:pos x="GluePoint153X" y="GluePoint153Y"/>
              </a:cxn>
              <a:cxn ang="0">
                <a:pos x="GluePoint154X" y="GluePoint154Y"/>
              </a:cxn>
              <a:cxn ang="0">
                <a:pos x="GluePoint155X" y="GluePoint155Y"/>
              </a:cxn>
              <a:cxn ang="0">
                <a:pos x="GluePoint156X" y="GluePoint156Y"/>
              </a:cxn>
              <a:cxn ang="0">
                <a:pos x="GluePoint157X" y="GluePoint157Y"/>
              </a:cxn>
              <a:cxn ang="0">
                <a:pos x="GluePoint158X" y="GluePoint158Y"/>
              </a:cxn>
              <a:cxn ang="0">
                <a:pos x="GluePoint159X" y="GluePoint159Y"/>
              </a:cxn>
              <a:cxn ang="0">
                <a:pos x="GluePoint160X" y="GluePoint160Y"/>
              </a:cxn>
              <a:cxn ang="0">
                <a:pos x="GluePoint161X" y="GluePoint161Y"/>
              </a:cxn>
              <a:cxn ang="0">
                <a:pos x="GluePoint162X" y="GluePoint162Y"/>
              </a:cxn>
              <a:cxn ang="0">
                <a:pos x="GluePoint163X" y="GluePoint163Y"/>
              </a:cxn>
              <a:cxn ang="0">
                <a:pos x="GluePoint164X" y="GluePoint164Y"/>
              </a:cxn>
              <a:cxn ang="0">
                <a:pos x="GluePoint165X" y="GluePoint165Y"/>
              </a:cxn>
              <a:cxn ang="0">
                <a:pos x="GluePoint166X" y="GluePoint166Y"/>
              </a:cxn>
              <a:cxn ang="0">
                <a:pos x="GluePoint167X" y="GluePoint167Y"/>
              </a:cxn>
              <a:cxn ang="0">
                <a:pos x="GluePoint168X" y="GluePoint168Y"/>
              </a:cxn>
              <a:cxn ang="0">
                <a:pos x="GluePoint169X" y="GluePoint169Y"/>
              </a:cxn>
              <a:cxn ang="0">
                <a:pos x="GluePoint170X" y="GluePoint170Y"/>
              </a:cxn>
              <a:cxn ang="0">
                <a:pos x="GluePoint171X" y="GluePoint171Y"/>
              </a:cxn>
              <a:cxn ang="0">
                <a:pos x="GluePoint172X" y="GluePoint172Y"/>
              </a:cxn>
              <a:cxn ang="0">
                <a:pos x="GluePoint173X" y="GluePoint173Y"/>
              </a:cxn>
              <a:cxn ang="0">
                <a:pos x="GluePoint174X" y="GluePoint174Y"/>
              </a:cxn>
              <a:cxn ang="0">
                <a:pos x="GluePoint175X" y="GluePoint175Y"/>
              </a:cxn>
              <a:cxn ang="0">
                <a:pos x="GluePoint176X" y="GluePoint176Y"/>
              </a:cxn>
              <a:cxn ang="0">
                <a:pos x="GluePoint177X" y="GluePoint177Y"/>
              </a:cxn>
              <a:cxn ang="0">
                <a:pos x="GluePoint178X" y="GluePoint178Y"/>
              </a:cxn>
              <a:cxn ang="0">
                <a:pos x="GluePoint179X" y="GluePoint179Y"/>
              </a:cxn>
              <a:cxn ang="0">
                <a:pos x="GluePoint180X" y="GluePoint180Y"/>
              </a:cxn>
              <a:cxn ang="0">
                <a:pos x="GluePoint181X" y="GluePoint181Y"/>
              </a:cxn>
              <a:cxn ang="0">
                <a:pos x="GluePoint182X" y="GluePoint182Y"/>
              </a:cxn>
              <a:cxn ang="0">
                <a:pos x="GluePoint183X" y="GluePoint183Y"/>
              </a:cxn>
              <a:cxn ang="0">
                <a:pos x="GluePoint184X" y="GluePoint184Y"/>
              </a:cxn>
              <a:cxn ang="0">
                <a:pos x="GluePoint185X" y="GluePoint185Y"/>
              </a:cxn>
              <a:cxn ang="0">
                <a:pos x="GluePoint186X" y="GluePoint186Y"/>
              </a:cxn>
              <a:cxn ang="0">
                <a:pos x="GluePoint187X" y="GluePoint187Y"/>
              </a:cxn>
              <a:cxn ang="0">
                <a:pos x="GluePoint188X" y="GluePoint188Y"/>
              </a:cxn>
              <a:cxn ang="0">
                <a:pos x="GluePoint189X" y="GluePoint189Y"/>
              </a:cxn>
              <a:cxn ang="0">
                <a:pos x="GluePoint190X" y="GluePoint190Y"/>
              </a:cxn>
              <a:cxn ang="0">
                <a:pos x="GluePoint191X" y="GluePoint191Y"/>
              </a:cxn>
              <a:cxn ang="0">
                <a:pos x="GluePoint192X" y="GluePoint192Y"/>
              </a:cxn>
              <a:cxn ang="0">
                <a:pos x="GluePoint193X" y="GluePoint193Y"/>
              </a:cxn>
              <a:cxn ang="0">
                <a:pos x="GluePoint194X" y="GluePoint194Y"/>
              </a:cxn>
              <a:cxn ang="0">
                <a:pos x="GluePoint195X" y="GluePoint195Y"/>
              </a:cxn>
              <a:cxn ang="0">
                <a:pos x="GluePoint196X" y="GluePoint196Y"/>
              </a:cxn>
              <a:cxn ang="0">
                <a:pos x="GluePoint197X" y="GluePoint197Y"/>
              </a:cxn>
              <a:cxn ang="0">
                <a:pos x="GluePoint198X" y="GluePoint198Y"/>
              </a:cxn>
              <a:cxn ang="0">
                <a:pos x="GluePoint199X" y="GluePoint199Y"/>
              </a:cxn>
              <a:cxn ang="0">
                <a:pos x="GluePoint200X" y="GluePoint200Y"/>
              </a:cxn>
              <a:cxn ang="0">
                <a:pos x="GluePoint201X" y="GluePoint201Y"/>
              </a:cxn>
              <a:cxn ang="0">
                <a:pos x="GluePoint202X" y="GluePoint202Y"/>
              </a:cxn>
              <a:cxn ang="0">
                <a:pos x="GluePoint203X" y="GluePoint203Y"/>
              </a:cxn>
              <a:cxn ang="0">
                <a:pos x="GluePoint204X" y="GluePoint204Y"/>
              </a:cxn>
              <a:cxn ang="0">
                <a:pos x="GluePoint205X" y="GluePoint205Y"/>
              </a:cxn>
              <a:cxn ang="0">
                <a:pos x="GluePoint206X" y="GluePoint206Y"/>
              </a:cxn>
              <a:cxn ang="0">
                <a:pos x="GluePoint207X" y="GluePoint207Y"/>
              </a:cxn>
              <a:cxn ang="0">
                <a:pos x="GluePoint208X" y="GluePoint208Y"/>
              </a:cxn>
              <a:cxn ang="0">
                <a:pos x="GluePoint209X" y="GluePoint209Y"/>
              </a:cxn>
              <a:cxn ang="0">
                <a:pos x="GluePoint210X" y="GluePoint210Y"/>
              </a:cxn>
              <a:cxn ang="0">
                <a:pos x="GluePoint211X" y="GluePoint211Y"/>
              </a:cxn>
              <a:cxn ang="0">
                <a:pos x="GluePoint212X" y="GluePoint212Y"/>
              </a:cxn>
              <a:cxn ang="0">
                <a:pos x="GluePoint213X" y="GluePoint213Y"/>
              </a:cxn>
              <a:cxn ang="0">
                <a:pos x="GluePoint214X" y="GluePoint214Y"/>
              </a:cxn>
              <a:cxn ang="0">
                <a:pos x="GluePoint215X" y="GluePoint215Y"/>
              </a:cxn>
              <a:cxn ang="0">
                <a:pos x="GluePoint216X" y="GluePoint216Y"/>
              </a:cxn>
              <a:cxn ang="0">
                <a:pos x="GluePoint217X" y="GluePoint217Y"/>
              </a:cxn>
              <a:cxn ang="0">
                <a:pos x="GluePoint218X" y="GluePoint218Y"/>
              </a:cxn>
              <a:cxn ang="0">
                <a:pos x="GluePoint219X" y="GluePoint219Y"/>
              </a:cxn>
              <a:cxn ang="0">
                <a:pos x="GluePoint220X" y="GluePoint220Y"/>
              </a:cxn>
              <a:cxn ang="0">
                <a:pos x="GluePoint221X" y="GluePoint221Y"/>
              </a:cxn>
              <a:cxn ang="0">
                <a:pos x="GluePoint222X" y="GluePoint222Y"/>
              </a:cxn>
              <a:cxn ang="0">
                <a:pos x="GluePoint223X" y="GluePoint223Y"/>
              </a:cxn>
              <a:cxn ang="0">
                <a:pos x="GluePoint224X" y="GluePoint224Y"/>
              </a:cxn>
              <a:cxn ang="0">
                <a:pos x="GluePoint225X" y="GluePoint225Y"/>
              </a:cxn>
              <a:cxn ang="0">
                <a:pos x="GluePoint226X" y="GluePoint226Y"/>
              </a:cxn>
              <a:cxn ang="0">
                <a:pos x="GluePoint227X" y="GluePoint227Y"/>
              </a:cxn>
              <a:cxn ang="0">
                <a:pos x="GluePoint228X" y="GluePoint228Y"/>
              </a:cxn>
              <a:cxn ang="0">
                <a:pos x="GluePoint229X" y="GluePoint229Y"/>
              </a:cxn>
              <a:cxn ang="0">
                <a:pos x="GluePoint230X" y="GluePoint230Y"/>
              </a:cxn>
              <a:cxn ang="0">
                <a:pos x="GluePoint231X" y="GluePoint231Y"/>
              </a:cxn>
              <a:cxn ang="0">
                <a:pos x="GluePoint232X" y="GluePoint232Y"/>
              </a:cxn>
              <a:cxn ang="0">
                <a:pos x="GluePoint233X" y="GluePoint233Y"/>
              </a:cxn>
              <a:cxn ang="0">
                <a:pos x="GluePoint234X" y="GluePoint234Y"/>
              </a:cxn>
              <a:cxn ang="0">
                <a:pos x="GluePoint235X" y="GluePoint235Y"/>
              </a:cxn>
              <a:cxn ang="0">
                <a:pos x="GluePoint236X" y="GluePoint236Y"/>
              </a:cxn>
              <a:cxn ang="0">
                <a:pos x="GluePoint237X" y="GluePoint237Y"/>
              </a:cxn>
              <a:cxn ang="0">
                <a:pos x="GluePoint238X" y="GluePoint238Y"/>
              </a:cxn>
              <a:cxn ang="0">
                <a:pos x="GluePoint239X" y="GluePoint239Y"/>
              </a:cxn>
              <a:cxn ang="0">
                <a:pos x="GluePoint240X" y="GluePoint240Y"/>
              </a:cxn>
              <a:cxn ang="0">
                <a:pos x="GluePoint241X" y="GluePoint241Y"/>
              </a:cxn>
              <a:cxn ang="0">
                <a:pos x="GluePoint242X" y="GluePoint242Y"/>
              </a:cxn>
              <a:cxn ang="0">
                <a:pos x="GluePoint243X" y="GluePoint243Y"/>
              </a:cxn>
              <a:cxn ang="0">
                <a:pos x="GluePoint244X" y="GluePoint244Y"/>
              </a:cxn>
              <a:cxn ang="0">
                <a:pos x="GluePoint245X" y="GluePoint245Y"/>
              </a:cxn>
              <a:cxn ang="0">
                <a:pos x="GluePoint246X" y="GluePoint246Y"/>
              </a:cxn>
              <a:cxn ang="0">
                <a:pos x="GluePoint247X" y="GluePoint247Y"/>
              </a:cxn>
              <a:cxn ang="0">
                <a:pos x="GluePoint248X" y="GluePoint248Y"/>
              </a:cxn>
              <a:cxn ang="0">
                <a:pos x="GluePoint249X" y="GluePoint249Y"/>
              </a:cxn>
              <a:cxn ang="0">
                <a:pos x="GluePoint250X" y="GluePoint250Y"/>
              </a:cxn>
              <a:cxn ang="0">
                <a:pos x="GluePoint251X" y="GluePoint251Y"/>
              </a:cxn>
              <a:cxn ang="0">
                <a:pos x="GluePoint252X" y="GluePoint252Y"/>
              </a:cxn>
              <a:cxn ang="0">
                <a:pos x="GluePoint253X" y="GluePoint253Y"/>
              </a:cxn>
              <a:cxn ang="0">
                <a:pos x="GluePoint254X" y="GluePoint254Y"/>
              </a:cxn>
              <a:cxn ang="0">
                <a:pos x="GluePoint255X" y="GluePoint255Y"/>
              </a:cxn>
              <a:cxn ang="0">
                <a:pos x="GluePoint256X" y="GluePoint256Y"/>
              </a:cxn>
              <a:cxn ang="0">
                <a:pos x="GluePoint257X" y="GluePoint257Y"/>
              </a:cxn>
              <a:cxn ang="0">
                <a:pos x="GluePoint258X" y="GluePoint258Y"/>
              </a:cxn>
              <a:cxn ang="0">
                <a:pos x="GluePoint259X" y="GluePoint259Y"/>
              </a:cxn>
              <a:cxn ang="0">
                <a:pos x="GluePoint260X" y="GluePoint260Y"/>
              </a:cxn>
              <a:cxn ang="0">
                <a:pos x="GluePoint261X" y="GluePoint261Y"/>
              </a:cxn>
              <a:cxn ang="0">
                <a:pos x="GluePoint262X" y="GluePoint262Y"/>
              </a:cxn>
              <a:cxn ang="0">
                <a:pos x="GluePoint263X" y="GluePoint263Y"/>
              </a:cxn>
              <a:cxn ang="0">
                <a:pos x="GluePoint264X" y="GluePoint264Y"/>
              </a:cxn>
              <a:cxn ang="0">
                <a:pos x="GluePoint265X" y="GluePoint265Y"/>
              </a:cxn>
              <a:cxn ang="0">
                <a:pos x="GluePoint266X" y="GluePoint266Y"/>
              </a:cxn>
              <a:cxn ang="0">
                <a:pos x="GluePoint267X" y="GluePoint267Y"/>
              </a:cxn>
              <a:cxn ang="0">
                <a:pos x="GluePoint268X" y="GluePoint268Y"/>
              </a:cxn>
              <a:cxn ang="0">
                <a:pos x="GluePoint269X" y="GluePoint269Y"/>
              </a:cxn>
              <a:cxn ang="0">
                <a:pos x="GluePoint270X" y="GluePoint270Y"/>
              </a:cxn>
              <a:cxn ang="0">
                <a:pos x="GluePoint271X" y="GluePoint271Y"/>
              </a:cxn>
              <a:cxn ang="0">
                <a:pos x="GluePoint272X" y="GluePoint272Y"/>
              </a:cxn>
              <a:cxn ang="0">
                <a:pos x="GluePoint273X" y="GluePoint273Y"/>
              </a:cxn>
              <a:cxn ang="0">
                <a:pos x="GluePoint274X" y="GluePoint274Y"/>
              </a:cxn>
            </a:cxnLst>
            <a:rect l="textAreaLeft" t="textAreaTop" r="textAreaRight" b="textAreaBottom"/>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a:noFill/>
          </a:ln>
        </p:spPr>
        <p:style>
          <a:lnRef idx="0"/>
          <a:fillRef idx="0"/>
          <a:effectRef idx="0"/>
          <a:fontRef idx="minor"/>
        </p:style>
        <p:txBody>
          <a:bodyPr lIns="90000" rIns="90000" tIns="45000" bIns="45000" anchor="ctr">
            <a:noAutofit/>
          </a:bodyPr>
          <a:p>
            <a:pPr defTabSz="914400">
              <a:lnSpc>
                <a:spcPct val="100000"/>
              </a:lnSpc>
            </a:pPr>
            <a:endParaRPr b="0" lang="en-VN" sz="1800" strike="noStrike" u="none">
              <a:solidFill>
                <a:schemeClr val="dk1"/>
              </a:solidFill>
              <a:effectLst/>
              <a:uFillTx/>
              <a:latin typeface="Calibri"/>
            </a:endParaRPr>
          </a:p>
        </p:txBody>
      </p:sp>
      <p:cxnSp>
        <p:nvCxnSpPr>
          <p:cNvPr id="299" name="Straight Connector 40"/>
          <p:cNvCxnSpPr/>
          <p:nvPr/>
        </p:nvCxnSpPr>
        <p:spPr>
          <a:xfrm>
            <a:off x="1573920" y="2979360"/>
            <a:ext cx="3565800" cy="720"/>
          </a:xfrm>
          <a:prstGeom prst="straightConnector1">
            <a:avLst/>
          </a:prstGeom>
          <a:ln cap="rnd" w="25400">
            <a:solidFill>
              <a:srgbClr val="00f7ff"/>
            </a:solidFill>
            <a:round/>
          </a:ln>
        </p:spPr>
      </p:cxnSp>
      <p:sp>
        <p:nvSpPr>
          <p:cNvPr id="300" name="PlaceHolder 1"/>
          <p:cNvSpPr>
            <a:spLocks noGrp="1"/>
          </p:cNvSpPr>
          <p:nvPr>
            <p:ph type="ftr" idx="22"/>
          </p:nvPr>
        </p:nvSpPr>
        <p:spPr>
          <a:xfrm>
            <a:off x="3677400" y="6481800"/>
            <a:ext cx="4475160" cy="23904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vi-VN" sz="1100" strike="noStrike" u="none">
                <a:solidFill>
                  <a:schemeClr val="lt1">
                    <a:tint val="75000"/>
                    <a:lumMod val="85000"/>
                  </a:schemeClr>
                </a:solidFill>
                <a:effectLst/>
                <a:uFillTx/>
                <a:latin typeface="Arial"/>
              </a:defRPr>
            </a:lvl1pPr>
          </a:lstStyle>
          <a:p>
            <a:pPr indent="0" algn="ctr" defTabSz="914400">
              <a:lnSpc>
                <a:spcPct val="100000"/>
              </a:lnSpc>
              <a:buNone/>
              <a:tabLst>
                <a:tab algn="l" pos="0"/>
              </a:tabLst>
            </a:pPr>
            <a:r>
              <a:rPr b="0" lang="vi-VN" sz="1100" strike="noStrike" u="none">
                <a:solidFill>
                  <a:schemeClr val="lt1">
                    <a:tint val="75000"/>
                    <a:lumMod val="85000"/>
                  </a:schemeClr>
                </a:solidFill>
                <a:effectLst/>
                <a:uFillTx/>
                <a:latin typeface="Arial"/>
              </a:rPr>
              <a:t> </a:t>
            </a:r>
            <a:endParaRPr b="0" lang="en-US" sz="1100" strike="noStrike" u="none">
              <a:solidFill>
                <a:srgbClr val="000000"/>
              </a:solidFill>
              <a:effectLst/>
              <a:uFillTx/>
              <a:latin typeface="Times New Roman"/>
            </a:endParaRPr>
          </a:p>
        </p:txBody>
      </p:sp>
      <p:sp>
        <p:nvSpPr>
          <p:cNvPr id="301" name="PlaceHolder 2"/>
          <p:cNvSpPr>
            <a:spLocks noGrp="1"/>
          </p:cNvSpPr>
          <p:nvPr>
            <p:ph type="sldNum" idx="23"/>
          </p:nvPr>
        </p:nvSpPr>
        <p:spPr>
          <a:xfrm>
            <a:off x="11899440" y="6542280"/>
            <a:ext cx="291960" cy="3150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VN" sz="700" strike="noStrike" u="none">
                <a:solidFill>
                  <a:schemeClr val="dk1">
                    <a:tint val="75000"/>
                  </a:schemeClr>
                </a:solidFill>
                <a:effectLst/>
                <a:uFillTx/>
                <a:latin typeface="Arial"/>
              </a:defRPr>
            </a:lvl1pPr>
          </a:lstStyle>
          <a:p>
            <a:pPr indent="0" algn="ctr" defTabSz="914400">
              <a:lnSpc>
                <a:spcPct val="100000"/>
              </a:lnSpc>
              <a:buNone/>
              <a:tabLst>
                <a:tab algn="l" pos="0"/>
              </a:tabLst>
            </a:pPr>
            <a:fld id="{F09370F7-25E3-4D33-954D-61D851D0C1CE}" type="slidenum">
              <a:rPr b="0" lang="en-VN" sz="700" strike="noStrike" u="none">
                <a:solidFill>
                  <a:schemeClr val="dk1">
                    <a:tint val="75000"/>
                  </a:schemeClr>
                </a:solidFill>
                <a:effectLst/>
                <a:uFillTx/>
                <a:latin typeface="Arial"/>
              </a:rPr>
              <a:t>1</a:t>
            </a:fld>
            <a:endParaRPr b="0" lang="en-US" sz="700" strike="noStrike" u="none">
              <a:solidFill>
                <a:srgbClr val="000000"/>
              </a:solidFill>
              <a:effectLst/>
              <a:uFillTx/>
              <a:latin typeface="Times New Roman"/>
            </a:endParaRPr>
          </a:p>
        </p:txBody>
      </p:sp>
      <p:sp>
        <p:nvSpPr>
          <p:cNvPr id="302" name="PlaceHolder 3"/>
          <p:cNvSpPr>
            <a:spLocks noGrp="1"/>
          </p:cNvSpPr>
          <p:nvPr>
            <p:ph type="dt" idx="24"/>
          </p:nvPr>
        </p:nvSpPr>
        <p:spPr>
          <a:xfrm>
            <a:off x="838080" y="6481800"/>
            <a:ext cx="2089440" cy="23904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30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0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2"/>
    <p:sldLayoutId id="2147483664" r:id="rId3"/>
    <p:sldLayoutId id="2147483665" r:id="rId4"/>
    <p:sldLayoutId id="2147483666" r:id="rId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7.xml"/>
</Relationships>
</file>

<file path=ppt/slides/_rels/slide4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jpeg"/><Relationship Id="rId3" Type="http://schemas.openxmlformats.org/officeDocument/2006/relationships/slideLayout" Target="../slideLayouts/slideLayout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
</Relationships>
</file>

<file path=ppt/slides/_rels/slide6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
</Relationships>
</file>

<file path=ppt/slides/_rels/slide6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7.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p:nvPr>
        </p:nvSpPr>
        <p:spPr>
          <a:xfrm>
            <a:off x="1850760" y="2208240"/>
            <a:ext cx="8489520" cy="695520"/>
          </a:xfrm>
          <a:prstGeom prst="rect">
            <a:avLst/>
          </a:prstGeom>
          <a:noFill/>
          <a:ln w="0">
            <a:noFill/>
          </a:ln>
        </p:spPr>
        <p:txBody>
          <a:bodyPr lIns="91440" rIns="91440" tIns="45720" bIns="45720" anchor="ctr">
            <a:normAutofit fontScale="77500" lnSpcReduction="19999"/>
          </a:bodyPr>
          <a:p>
            <a:pPr indent="0" algn="ctr" defTabSz="914400">
              <a:lnSpc>
                <a:spcPct val="90000"/>
              </a:lnSpc>
              <a:spcBef>
                <a:spcPts val="1001"/>
              </a:spcBef>
              <a:buNone/>
              <a:tabLst>
                <a:tab algn="l" pos="0"/>
              </a:tabLst>
            </a:pPr>
            <a:r>
              <a:rPr b="1" lang="en-US" sz="4400" strike="noStrike" u="none">
                <a:solidFill>
                  <a:srgbClr val="000046"/>
                </a:solidFill>
                <a:effectLst/>
                <a:uFillTx/>
                <a:latin typeface="Arial"/>
              </a:rPr>
              <a:t>TỔ CHỨC VÀ CẤU TRÚC MÁY TÍNH II</a:t>
            </a:r>
            <a:endParaRPr b="0" lang="en-US" sz="4400" strike="noStrike" u="none">
              <a:solidFill>
                <a:srgbClr val="000000"/>
              </a:solidFill>
              <a:effectLst/>
              <a:uFillTx/>
              <a:latin typeface="Arial"/>
            </a:endParaRPr>
          </a:p>
        </p:txBody>
      </p:sp>
      <p:sp>
        <p:nvSpPr>
          <p:cNvPr id="414" name="PlaceHolder 2"/>
          <p:cNvSpPr>
            <a:spLocks noGrp="1"/>
          </p:cNvSpPr>
          <p:nvPr>
            <p:ph/>
          </p:nvPr>
        </p:nvSpPr>
        <p:spPr>
          <a:xfrm>
            <a:off x="876960" y="3062160"/>
            <a:ext cx="10437120" cy="45864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2000" strike="noStrike" u="none">
                <a:solidFill>
                  <a:srgbClr val="000046"/>
                </a:solidFill>
                <a:effectLst/>
                <a:uFillTx/>
                <a:latin typeface="Times New Roman"/>
              </a:rPr>
              <a:t>CHƯƠNG 2: BIỂU DIỄN THÔNG TIN TRONG MÁY TÍNH</a:t>
            </a:r>
            <a:endParaRPr b="0" lang="en-US" sz="2000" strike="noStrike" u="none">
              <a:solidFill>
                <a:srgbClr val="000000"/>
              </a:solidFill>
              <a:effectLst/>
              <a:uFillTx/>
              <a:latin typeface="Arial"/>
            </a:endParaRPr>
          </a:p>
        </p:txBody>
      </p:sp>
      <p:sp>
        <p:nvSpPr>
          <p:cNvPr id="415" name="PlaceHolder 3"/>
          <p:cNvSpPr>
            <a:spLocks noGrp="1"/>
          </p:cNvSpPr>
          <p:nvPr>
            <p:ph/>
          </p:nvPr>
        </p:nvSpPr>
        <p:spPr>
          <a:xfrm>
            <a:off x="4681080" y="4962960"/>
            <a:ext cx="2829240" cy="344160"/>
          </a:xfrm>
          <a:prstGeom prst="rect">
            <a:avLst/>
          </a:prstGeom>
          <a:gradFill rotWithShape="0">
            <a:gsLst>
              <a:gs pos="0">
                <a:srgbClr val="0072ff"/>
              </a:gs>
              <a:gs pos="100000">
                <a:srgbClr val="00c6ff"/>
              </a:gs>
            </a:gsLst>
            <a:lin ang="2700000"/>
          </a:grad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1400" strike="noStrike" u="none">
                <a:solidFill>
                  <a:schemeClr val="lt1"/>
                </a:solidFill>
                <a:effectLst/>
                <a:uFillTx/>
                <a:latin typeface="Times New Roman"/>
              </a:rPr>
              <a:t>PHAN ĐÌNH DUY</a:t>
            </a:r>
            <a:endParaRPr b="0" lang="en-US" sz="1400" strike="noStrike" u="none">
              <a:solidFill>
                <a:srgbClr val="000000"/>
              </a:solidFill>
              <a:effectLst/>
              <a:uFillTx/>
              <a:latin typeface="Arial"/>
            </a:endParaRPr>
          </a:p>
        </p:txBody>
      </p:sp>
      <p:sp>
        <p:nvSpPr>
          <p:cNvPr id="416" name="PlaceHolder 4"/>
          <p:cNvSpPr>
            <a:spLocks noGrp="1"/>
          </p:cNvSpPr>
          <p:nvPr>
            <p:ph/>
          </p:nvPr>
        </p:nvSpPr>
        <p:spPr>
          <a:xfrm>
            <a:off x="1850760" y="3630960"/>
            <a:ext cx="8489520" cy="643320"/>
          </a:xfrm>
          <a:prstGeom prst="rect">
            <a:avLst/>
          </a:prstGeom>
          <a:noFill/>
          <a:ln w="0">
            <a:noFill/>
          </a:ln>
        </p:spPr>
        <p:txBody>
          <a:bodyPr lIns="91440" rIns="91440" tIns="45720" bIns="45720" anchor="ctr">
            <a:normAutofit fontScale="92500" lnSpcReduction="9999"/>
          </a:bodyPr>
          <a:p>
            <a:pPr indent="0" algn="ctr" defTabSz="914400">
              <a:lnSpc>
                <a:spcPct val="90000"/>
              </a:lnSpc>
              <a:spcBef>
                <a:spcPts val="1001"/>
              </a:spcBef>
              <a:buNone/>
              <a:tabLst>
                <a:tab algn="l" pos="0"/>
              </a:tabLst>
            </a:pPr>
            <a:r>
              <a:rPr b="0" lang="en-US" sz="1200" spc="150" strike="noStrike" u="none">
                <a:solidFill>
                  <a:schemeClr val="dk1"/>
                </a:solidFill>
                <a:effectLst/>
                <a:uFillTx/>
                <a:latin typeface="Times New Roman"/>
              </a:rPr>
              <a:t>Trình bày các cách biểu diễn thông tin bên trong máy tính, các hệ cơ số thông dụng như: hệ nhị phân, hệ thập phân, hệ thập lục phân và các chuyển đổi giữa các hệ cơ số. Tiếp đó trình bày về các phép toán trên hệ nhị phân và giới thiệu một số dạng biểu diễn thông tin khác như: BCD, dấu chấm động và mã ASCII</a:t>
            </a:r>
            <a:endParaRPr b="0" lang="en-US" sz="1200" strike="noStrike" u="none">
              <a:solidFill>
                <a:srgbClr val="000000"/>
              </a:solidFill>
              <a:effectLst/>
              <a:uFillTx/>
              <a:latin typeface="Arial"/>
            </a:endParaRPr>
          </a:p>
        </p:txBody>
      </p:sp>
      <p:sp>
        <p:nvSpPr>
          <p:cNvPr id="6" name="PlaceHolder 5"/>
          <p:cNvSpPr>
            <a:spLocks noGrp="1"/>
          </p:cNvSpPr>
          <p:nvPr>
            <p:ph type="ftr" idx="1"/>
          </p:nvPr>
        </p:nvSpPr>
        <p:spPr/>
        <p:txBody>
          <a:bodyPr/>
          <a:p>
            <a:r>
              <a:t>Thực hiện bởi Trường Đại học Công nghệ Thông tin, ĐHQG-HCM</a:t>
            </a:r>
          </a:p>
        </p:txBody>
      </p:sp>
      <p:sp>
        <p:nvSpPr>
          <p:cNvPr id="7" name="PlaceHolder 6"/>
          <p:cNvSpPr>
            <a:spLocks noGrp="1"/>
          </p:cNvSpPr>
          <p:nvPr>
            <p:ph type="sldNum" idx="2"/>
          </p:nvPr>
        </p:nvSpPr>
        <p:spPr/>
        <p:txBody>
          <a:bodyPr/>
          <a:p>
            <a:fld id="{A9476BEE-1118-40B3-B371-3FCF83742F89}"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fontScale="92500" lnSpcReduction="9999"/>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 h</a:t>
            </a:r>
            <a:r>
              <a:rPr b="1" lang="en-VN" sz="4000" strike="noStrike" u="none">
                <a:solidFill>
                  <a:srgbClr val="000000"/>
                </a:solidFill>
                <a:effectLst/>
                <a:uFillTx/>
                <a:latin typeface="Times New Roman"/>
              </a:rPr>
              <a:t>ệ thập lục phân (16)</a:t>
            </a:r>
            <a:endParaRPr b="0" lang="en-US" sz="4000" strike="noStrike" u="none">
              <a:solidFill>
                <a:srgbClr val="000000"/>
              </a:solidFill>
              <a:effectLst/>
              <a:uFillTx/>
              <a:latin typeface="Arial"/>
            </a:endParaRPr>
          </a:p>
        </p:txBody>
      </p:sp>
      <p:sp>
        <p:nvSpPr>
          <p:cNvPr id="437"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Các chuỗi bit dài dẫn đến nhàm chán và dễ sai sót khi biểu diễn</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Đề xuất: Sử dụng các hệ c</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 số cao h</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n</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Số l</a:t>
            </a:r>
            <a:r>
              <a:rPr b="0" lang="vi-VN" sz="2000" strike="noStrike" u="none">
                <a:solidFill>
                  <a:schemeClr val="dk1"/>
                </a:solidFill>
                <a:effectLst/>
                <a:uFillTx/>
                <a:latin typeface="Arial"/>
              </a:rPr>
              <a:t>ư</a:t>
            </a:r>
            <a:r>
              <a:rPr b="0" lang="en-US" sz="2000" strike="noStrike" u="none">
                <a:solidFill>
                  <a:schemeClr val="dk1"/>
                </a:solidFill>
                <a:effectLst/>
                <a:uFillTx/>
                <a:latin typeface="Arial"/>
              </a:rPr>
              <a:t>ợng ký số giảm xuống nh</a:t>
            </a:r>
            <a:r>
              <a:rPr b="0" lang="vi-VN" sz="2000" strike="noStrike" u="none">
                <a:solidFill>
                  <a:schemeClr val="dk1"/>
                </a:solidFill>
                <a:effectLst/>
                <a:uFillTx/>
                <a:latin typeface="Arial"/>
              </a:rPr>
              <a:t>ư</a:t>
            </a:r>
            <a:r>
              <a:rPr b="0" lang="en-US" sz="2000" strike="noStrike" u="none">
                <a:solidFill>
                  <a:schemeClr val="dk1"/>
                </a:solidFill>
                <a:effectLst/>
                <a:uFillTx/>
                <a:latin typeface="Arial"/>
              </a:rPr>
              <a:t>ng ký số trở nên phức tạp</a:t>
            </a:r>
            <a:endParaRPr b="0" lang="en-US" sz="20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Giải pháp: Lựa chọn hệ c</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 số cao h</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n, thỏa 2 điều kiện:</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Biểu diễn lại chuỗi bit chứ không trực tiếp biểu diễn thông tin</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Đ</a:t>
            </a:r>
            <a:r>
              <a:rPr b="0" lang="vi-VN" sz="2000" strike="noStrike" u="none">
                <a:solidFill>
                  <a:schemeClr val="dk1"/>
                </a:solidFill>
                <a:effectLst/>
                <a:uFillTx/>
                <a:latin typeface="Arial"/>
              </a:rPr>
              <a:t>ơ</a:t>
            </a:r>
            <a:r>
              <a:rPr b="0" lang="en-US" sz="2000" strike="noStrike" u="none">
                <a:solidFill>
                  <a:schemeClr val="dk1"/>
                </a:solidFill>
                <a:effectLst/>
                <a:uFillTx/>
                <a:latin typeface="Arial"/>
              </a:rPr>
              <a:t>n giản cho việc khôi phục lại chuỗi bit</a:t>
            </a:r>
            <a:endParaRPr b="0" lang="en-US" sz="20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Hệ c</a:t>
            </a:r>
            <a:r>
              <a:rPr b="0" lang="vi-VN" sz="2800" strike="noStrike" u="none">
                <a:solidFill>
                  <a:schemeClr val="dk1"/>
                </a:solidFill>
                <a:effectLst/>
                <a:uFillTx/>
                <a:latin typeface="Arial"/>
              </a:rPr>
              <a:t>ơ</a:t>
            </a:r>
            <a:r>
              <a:rPr b="0" lang="en-US" sz="2800" strike="noStrike" u="none">
                <a:solidFill>
                  <a:schemeClr val="dk1"/>
                </a:solidFill>
                <a:effectLst/>
                <a:uFillTx/>
                <a:latin typeface="Arial"/>
              </a:rPr>
              <a:t> số 16</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Đủ lớn </a:t>
            </a:r>
            <a:r>
              <a:rPr b="0" lang="vi-VN" sz="2400" strike="noStrike" u="none">
                <a:solidFill>
                  <a:schemeClr val="dk1"/>
                </a:solidFill>
                <a:effectLst/>
                <a:uFillTx/>
                <a:latin typeface="Arial"/>
              </a:rPr>
              <a:t>→</a:t>
            </a:r>
            <a:r>
              <a:rPr b="0" lang="en-US" sz="2400" strike="noStrike" u="none">
                <a:solidFill>
                  <a:schemeClr val="dk1"/>
                </a:solidFill>
                <a:effectLst/>
                <a:uFillTx/>
                <a:latin typeface="Arial"/>
              </a:rPr>
              <a:t> Số l</a:t>
            </a:r>
            <a:r>
              <a:rPr b="0" lang="vi-VN" sz="2400" strike="noStrike" u="none">
                <a:solidFill>
                  <a:schemeClr val="dk1"/>
                </a:solidFill>
                <a:effectLst/>
                <a:uFillTx/>
                <a:latin typeface="Arial"/>
              </a:rPr>
              <a:t>ư</a:t>
            </a:r>
            <a:r>
              <a:rPr b="0" lang="en-US" sz="2400" strike="noStrike" u="none">
                <a:solidFill>
                  <a:schemeClr val="dk1"/>
                </a:solidFill>
                <a:effectLst/>
                <a:uFillTx/>
                <a:latin typeface="Arial"/>
              </a:rPr>
              <a:t>ợng ký số giảm xuống</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Lũy thừa của 2 </a:t>
            </a:r>
            <a:r>
              <a:rPr b="0" lang="vi-VN" sz="2400" strike="noStrike" u="none">
                <a:solidFill>
                  <a:schemeClr val="dk1"/>
                </a:solidFill>
                <a:effectLst/>
                <a:uFillTx/>
                <a:latin typeface="Arial"/>
              </a:rPr>
              <a:t>→</a:t>
            </a:r>
            <a:r>
              <a:rPr b="0" lang="en-US" sz="2400" strike="noStrike" u="none">
                <a:solidFill>
                  <a:schemeClr val="dk1"/>
                </a:solidFill>
                <a:effectLst/>
                <a:uFillTx/>
                <a:latin typeface="Arial"/>
              </a:rPr>
              <a:t> Đ</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n giản cho việc khôi phục lại chuỗi bit</a:t>
            </a:r>
            <a:endParaRPr b="0" lang="en-US" sz="24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B8EB8B5D-474B-4584-BD29-3E1E6A89FC2A}" type="slidenum">
              <a:t>10</a:t>
            </a:fld>
          </a:p>
        </p:txBody>
      </p:sp>
      <p:sp>
        <p:nvSpPr>
          <p:cNvPr id="6" name="PlaceHolder 5"/>
          <p:cNvSpPr>
            <a:spLocks noGrp="1"/>
          </p:cNvSpPr>
          <p:nvPr>
            <p:ph type="dt" idx="18"/>
          </p:nvPr>
        </p:nvSpPr>
        <p:spPr/>
        <p:txBody>
          <a:bodyPr/>
          <a:p>
            <a:fld id="{FC6F7417-9825-4188-BC27-F4AC10BEFB22}" type="datetime3">
              <a:rPr lang="en-US"/>
              <a:t>October 28, 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fontScale="92500" lnSpcReduction="9999"/>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 h</a:t>
            </a:r>
            <a:r>
              <a:rPr b="1" lang="en-VN" sz="4000" strike="noStrike" u="none">
                <a:solidFill>
                  <a:srgbClr val="000000"/>
                </a:solidFill>
                <a:effectLst/>
                <a:uFillTx/>
                <a:latin typeface="Times New Roman"/>
              </a:rPr>
              <a:t>ệ thập lục phân (tt)</a:t>
            </a:r>
            <a:endParaRPr b="0" lang="en-US" sz="4000" strike="noStrike" u="none">
              <a:solidFill>
                <a:srgbClr val="000000"/>
              </a:solidFill>
              <a:effectLst/>
              <a:uFillTx/>
              <a:latin typeface="Arial"/>
            </a:endParaRPr>
          </a:p>
        </p:txBody>
      </p:sp>
      <p:graphicFrame>
        <p:nvGraphicFramePr>
          <p:cNvPr id="439" name="Table 7"/>
          <p:cNvGraphicFramePr/>
          <p:nvPr/>
        </p:nvGraphicFramePr>
        <p:xfrm>
          <a:off x="1609920" y="1027800"/>
          <a:ext cx="8571240" cy="1165320"/>
        </p:xfrm>
        <a:graphic>
          <a:graphicData uri="http://schemas.openxmlformats.org/drawingml/2006/table">
            <a:tbl>
              <a:tblPr/>
              <a:tblGrid>
                <a:gridCol w="1714320"/>
                <a:gridCol w="857160"/>
                <a:gridCol w="857160"/>
                <a:gridCol w="857160"/>
                <a:gridCol w="857160"/>
                <a:gridCol w="857160"/>
                <a:gridCol w="857160"/>
                <a:gridCol w="857160"/>
                <a:gridCol w="857160"/>
              </a:tblGrid>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10</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3</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4</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5</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6</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7</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2</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0000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0001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0010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0011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0100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0101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0110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0111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16</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3</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4</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5</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6</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7</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graphicFrame>
        <p:nvGraphicFramePr>
          <p:cNvPr id="440" name="Table 9"/>
          <p:cNvGraphicFramePr/>
          <p:nvPr/>
        </p:nvGraphicFramePr>
        <p:xfrm>
          <a:off x="1609920" y="2439720"/>
          <a:ext cx="8578440" cy="1165320"/>
        </p:xfrm>
        <a:graphic>
          <a:graphicData uri="http://schemas.openxmlformats.org/drawingml/2006/table">
            <a:tbl>
              <a:tblPr/>
              <a:tblGrid>
                <a:gridCol w="1715760"/>
                <a:gridCol w="857880"/>
                <a:gridCol w="857880"/>
                <a:gridCol w="857880"/>
                <a:gridCol w="857880"/>
                <a:gridCol w="857880"/>
                <a:gridCol w="857880"/>
                <a:gridCol w="857880"/>
                <a:gridCol w="857880"/>
              </a:tblGrid>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10</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8</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9</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12</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13</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14</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15</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2</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1000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1001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1010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1011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1100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1101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1110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1111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388440">
                <a:tc>
                  <a:txBody>
                    <a:bodyPr lIns="68400" rIns="68400" anchor="t">
                      <a:noAutofit/>
                    </a:bodyPr>
                    <a:p>
                      <a:pPr algn="ctr" defTabSz="914400">
                        <a:lnSpc>
                          <a:spcPct val="100000"/>
                        </a:lnSpc>
                      </a:pPr>
                      <a:r>
                        <a:rPr b="1" lang="en-US" sz="2100" strike="noStrike" u="none">
                          <a:solidFill>
                            <a:schemeClr val="dk1"/>
                          </a:solidFill>
                          <a:effectLst/>
                          <a:uFillTx/>
                          <a:latin typeface="Times New Roman"/>
                        </a:rPr>
                        <a:t>C</a:t>
                      </a:r>
                      <a:r>
                        <a:rPr b="1" lang="vi-VN" sz="2100" strike="noStrike" u="none">
                          <a:solidFill>
                            <a:schemeClr val="dk1"/>
                          </a:solidFill>
                          <a:effectLst/>
                          <a:uFillTx/>
                          <a:latin typeface="Times New Roman"/>
                        </a:rPr>
                        <a:t>ơ</a:t>
                      </a:r>
                      <a:r>
                        <a:rPr b="1" lang="en-US" sz="2100" strike="noStrike" u="none">
                          <a:solidFill>
                            <a:schemeClr val="dk1"/>
                          </a:solidFill>
                          <a:effectLst/>
                          <a:uFillTx/>
                          <a:latin typeface="Times New Roman"/>
                        </a:rPr>
                        <a:t> số 16</a:t>
                      </a:r>
                      <a:endParaRPr b="0" lang="en-US" sz="2100" strike="noStrike" u="none">
                        <a:solidFill>
                          <a:srgbClr val="000000"/>
                        </a:solidFill>
                        <a:effectLst/>
                        <a:uFillTx/>
                        <a:latin typeface="Arial"/>
                      </a:endParaRPr>
                    </a:p>
                  </a:txBody>
                  <a:tcPr anchor="t"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8</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9</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A</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B</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C</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D</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E</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F</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graphicFrame>
        <p:nvGraphicFramePr>
          <p:cNvPr id="441" name="Table 5"/>
          <p:cNvGraphicFramePr/>
          <p:nvPr/>
        </p:nvGraphicFramePr>
        <p:xfrm>
          <a:off x="3480120" y="3794400"/>
          <a:ext cx="6094440" cy="922320"/>
        </p:xfrm>
        <a:graphic>
          <a:graphicData uri="http://schemas.openxmlformats.org/drawingml/2006/table">
            <a:tbl>
              <a:tblPr/>
              <a:tblGrid>
                <a:gridCol w="609480"/>
                <a:gridCol w="609480"/>
                <a:gridCol w="609480"/>
                <a:gridCol w="609480"/>
                <a:gridCol w="609480"/>
                <a:gridCol w="609480"/>
                <a:gridCol w="609480"/>
                <a:gridCol w="609480"/>
                <a:gridCol w="609480"/>
                <a:gridCol w="609480"/>
              </a:tblGrid>
              <a:tr h="362520">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9</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8</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7</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6</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5</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4</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3</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2</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r>
              <a:tr h="362520">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42" name="Left Brace 11"/>
          <p:cNvSpPr/>
          <p:nvPr/>
        </p:nvSpPr>
        <p:spPr>
          <a:xfrm rot="16200000">
            <a:off x="8238600" y="3512520"/>
            <a:ext cx="231120" cy="2441880"/>
          </a:xfrm>
          <a:prstGeom prst="leftBrace">
            <a:avLst>
              <a:gd name="adj1" fmla="val 8333"/>
              <a:gd name="adj2" fmla="val 50000"/>
            </a:avLst>
          </a:prstGeom>
          <a:noFill/>
          <a:ln w="12700">
            <a:solidFill>
              <a:srgbClr val="000000"/>
            </a:solidFill>
          </a:ln>
        </p:spPr>
        <p:style>
          <a:lnRef idx="1">
            <a:schemeClr val="dk1"/>
          </a:lnRef>
          <a:fillRef idx="0">
            <a:schemeClr val="dk1"/>
          </a:fillRef>
          <a:effectRef idx="0">
            <a:schemeClr val="dk1"/>
          </a:effectRef>
          <a:fontRef idx="minor"/>
        </p:style>
        <p:txBody>
          <a:bodyPr lIns="90000" rIns="90000" tIns="45000" bIns="45000" anchor="ctr">
            <a:noAutofit/>
          </a:bodyPr>
          <a:p>
            <a:pPr algn="ctr" defTabSz="914400">
              <a:lnSpc>
                <a:spcPct val="100000"/>
              </a:lnSpc>
            </a:pPr>
            <a:endParaRPr b="0" lang="en-US" sz="1350" strike="noStrike" u="none">
              <a:solidFill>
                <a:schemeClr val="dk1"/>
              </a:solidFill>
              <a:effectLst/>
              <a:uFillTx/>
              <a:latin typeface="Calibri"/>
            </a:endParaRPr>
          </a:p>
        </p:txBody>
      </p:sp>
      <p:sp>
        <p:nvSpPr>
          <p:cNvPr id="443" name="Left Brace 12"/>
          <p:cNvSpPr/>
          <p:nvPr/>
        </p:nvSpPr>
        <p:spPr>
          <a:xfrm rot="16200000">
            <a:off x="5796000" y="3512520"/>
            <a:ext cx="231120" cy="2441880"/>
          </a:xfrm>
          <a:prstGeom prst="leftBrace">
            <a:avLst>
              <a:gd name="adj1" fmla="val 8333"/>
              <a:gd name="adj2" fmla="val 50000"/>
            </a:avLst>
          </a:prstGeom>
          <a:noFill/>
          <a:ln w="12700">
            <a:solidFill>
              <a:srgbClr val="000000"/>
            </a:solidFill>
          </a:ln>
        </p:spPr>
        <p:style>
          <a:lnRef idx="1">
            <a:schemeClr val="dk1"/>
          </a:lnRef>
          <a:fillRef idx="0">
            <a:schemeClr val="dk1"/>
          </a:fillRef>
          <a:effectRef idx="0">
            <a:schemeClr val="dk1"/>
          </a:effectRef>
          <a:fontRef idx="minor"/>
        </p:style>
        <p:txBody>
          <a:bodyPr lIns="90000" rIns="90000" tIns="45000" bIns="45000" anchor="ctr">
            <a:noAutofit/>
          </a:bodyPr>
          <a:p>
            <a:pPr algn="ctr" defTabSz="914400">
              <a:lnSpc>
                <a:spcPct val="100000"/>
              </a:lnSpc>
            </a:pPr>
            <a:endParaRPr b="0" lang="en-US" sz="1350" strike="noStrike" u="none">
              <a:solidFill>
                <a:schemeClr val="dk1"/>
              </a:solidFill>
              <a:effectLst/>
              <a:uFillTx/>
              <a:latin typeface="Calibri"/>
            </a:endParaRPr>
          </a:p>
        </p:txBody>
      </p:sp>
      <p:sp>
        <p:nvSpPr>
          <p:cNvPr id="444" name="Left Brace 13"/>
          <p:cNvSpPr/>
          <p:nvPr/>
        </p:nvSpPr>
        <p:spPr>
          <a:xfrm rot="16200000">
            <a:off x="3354840" y="3512520"/>
            <a:ext cx="231120" cy="2441880"/>
          </a:xfrm>
          <a:prstGeom prst="leftBrace">
            <a:avLst>
              <a:gd name="adj1" fmla="val 8333"/>
              <a:gd name="adj2" fmla="val 50000"/>
            </a:avLst>
          </a:prstGeom>
          <a:noFill/>
          <a:ln w="12700">
            <a:solidFill>
              <a:srgbClr val="000000"/>
            </a:solidFill>
          </a:ln>
        </p:spPr>
        <p:style>
          <a:lnRef idx="1">
            <a:schemeClr val="dk1"/>
          </a:lnRef>
          <a:fillRef idx="0">
            <a:schemeClr val="dk1"/>
          </a:fillRef>
          <a:effectRef idx="0">
            <a:schemeClr val="dk1"/>
          </a:effectRef>
          <a:fontRef idx="minor"/>
        </p:style>
        <p:txBody>
          <a:bodyPr lIns="90000" rIns="90000" tIns="45000" bIns="45000" anchor="ctr">
            <a:noAutofit/>
          </a:bodyPr>
          <a:p>
            <a:pPr algn="ctr" defTabSz="914400">
              <a:lnSpc>
                <a:spcPct val="100000"/>
              </a:lnSpc>
            </a:pPr>
            <a:endParaRPr b="0" lang="en-US" sz="1350" strike="noStrike" u="none">
              <a:solidFill>
                <a:schemeClr val="dk1"/>
              </a:solidFill>
              <a:effectLst/>
              <a:uFillTx/>
              <a:latin typeface="Calibri"/>
            </a:endParaRPr>
          </a:p>
        </p:txBody>
      </p:sp>
      <p:graphicFrame>
        <p:nvGraphicFramePr>
          <p:cNvPr id="445" name="Table 10"/>
          <p:cNvGraphicFramePr/>
          <p:nvPr/>
        </p:nvGraphicFramePr>
        <p:xfrm>
          <a:off x="2259360" y="3793680"/>
          <a:ext cx="1220040" cy="922320"/>
        </p:xfrm>
        <a:graphic>
          <a:graphicData uri="http://schemas.openxmlformats.org/drawingml/2006/table">
            <a:tbl>
              <a:tblPr/>
              <a:tblGrid>
                <a:gridCol w="610200"/>
                <a:gridCol w="610200"/>
              </a:tblGrid>
              <a:tr h="363240">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11</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10</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r>
              <a:tr h="363240">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ea typeface="Calibri"/>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46" name="TextBox 15"/>
          <p:cNvSpPr/>
          <p:nvPr/>
        </p:nvSpPr>
        <p:spPr>
          <a:xfrm>
            <a:off x="8218080" y="4924800"/>
            <a:ext cx="272520" cy="414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100" strike="noStrike" u="none">
                <a:solidFill>
                  <a:schemeClr val="dk1"/>
                </a:solidFill>
                <a:effectLst/>
                <a:uFillTx/>
                <a:latin typeface="Times New Roman"/>
              </a:rPr>
              <a:t>9</a:t>
            </a:r>
            <a:endParaRPr b="0" lang="en-US" sz="2100" strike="noStrike" u="none">
              <a:solidFill>
                <a:srgbClr val="000000"/>
              </a:solidFill>
              <a:effectLst/>
              <a:uFillTx/>
              <a:latin typeface="Arial"/>
            </a:endParaRPr>
          </a:p>
        </p:txBody>
      </p:sp>
      <p:sp>
        <p:nvSpPr>
          <p:cNvPr id="447" name="TextBox 16"/>
          <p:cNvSpPr/>
          <p:nvPr/>
        </p:nvSpPr>
        <p:spPr>
          <a:xfrm>
            <a:off x="5775480" y="4917600"/>
            <a:ext cx="272520" cy="414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100" strike="noStrike" u="none">
                <a:solidFill>
                  <a:schemeClr val="dk1"/>
                </a:solidFill>
                <a:effectLst/>
                <a:uFillTx/>
                <a:latin typeface="Times New Roman"/>
              </a:rPr>
              <a:t>E</a:t>
            </a:r>
            <a:endParaRPr b="0" lang="en-US" sz="2100" strike="noStrike" u="none">
              <a:solidFill>
                <a:srgbClr val="000000"/>
              </a:solidFill>
              <a:effectLst/>
              <a:uFillTx/>
              <a:latin typeface="Arial"/>
            </a:endParaRPr>
          </a:p>
        </p:txBody>
      </p:sp>
      <p:sp>
        <p:nvSpPr>
          <p:cNvPr id="448" name="TextBox 17"/>
          <p:cNvSpPr/>
          <p:nvPr/>
        </p:nvSpPr>
        <p:spPr>
          <a:xfrm>
            <a:off x="3334320" y="4917600"/>
            <a:ext cx="272520" cy="414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100" strike="noStrike" u="none">
                <a:solidFill>
                  <a:schemeClr val="dk1"/>
                </a:solidFill>
                <a:effectLst/>
                <a:uFillTx/>
                <a:latin typeface="Times New Roman"/>
              </a:rPr>
              <a:t>2</a:t>
            </a:r>
            <a:endParaRPr b="0" lang="en-US" sz="2100" strike="noStrike" u="none">
              <a:solidFill>
                <a:srgbClr val="000000"/>
              </a:solidFill>
              <a:effectLst/>
              <a:uFillTx/>
              <a:latin typeface="Arial"/>
            </a:endParaRPr>
          </a:p>
        </p:txBody>
      </p:sp>
      <p:sp>
        <p:nvSpPr>
          <p:cNvPr id="449" name="TextBox 19"/>
          <p:cNvSpPr/>
          <p:nvPr/>
        </p:nvSpPr>
        <p:spPr>
          <a:xfrm>
            <a:off x="1622520" y="5239080"/>
            <a:ext cx="8578800" cy="1199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effectLst/>
                <a:uFillTx/>
                <a:latin typeface="Arial"/>
              </a:rPr>
              <a:t>Mỗi ký số trong hệ c</a:t>
            </a:r>
            <a:r>
              <a:rPr b="0" lang="vi-VN" sz="2400" strike="noStrike" u="none">
                <a:solidFill>
                  <a:schemeClr val="dk1"/>
                </a:solidFill>
                <a:effectLst/>
                <a:uFillTx/>
                <a:latin typeface="Arial"/>
              </a:rPr>
              <a:t>ơ</a:t>
            </a:r>
            <a:r>
              <a:rPr b="0" lang="en-US" sz="2400" strike="noStrike" u="none">
                <a:solidFill>
                  <a:schemeClr val="dk1"/>
                </a:solidFill>
                <a:effectLst/>
                <a:uFillTx/>
                <a:latin typeface="Arial"/>
              </a:rPr>
              <a:t> số 16 t</a:t>
            </a:r>
            <a:r>
              <a:rPr b="0" lang="vi-VN" sz="2400" strike="noStrike" u="none">
                <a:solidFill>
                  <a:schemeClr val="dk1"/>
                </a:solidFill>
                <a:effectLst/>
                <a:uFillTx/>
                <a:latin typeface="Arial"/>
              </a:rPr>
              <a:t>ư</a:t>
            </a:r>
            <a:r>
              <a:rPr b="0" lang="en-US" sz="2400" strike="noStrike" u="none">
                <a:solidFill>
                  <a:schemeClr val="dk1"/>
                </a:solidFill>
                <a:effectLst/>
                <a:uFillTx/>
                <a:latin typeface="Arial"/>
              </a:rPr>
              <a:t>ơng ứng với 4 bit</a:t>
            </a:r>
            <a:endParaRPr b="0" lang="en-US" sz="2400" strike="noStrike" u="none">
              <a:solidFill>
                <a:srgbClr val="000000"/>
              </a:solidFill>
              <a:effectLst/>
              <a:uFillTx/>
              <a:latin typeface="Arial"/>
            </a:endParaRPr>
          </a:p>
          <a:p>
            <a:pPr defTabSz="914400">
              <a:lnSpc>
                <a:spcPct val="100000"/>
              </a:lnSpc>
            </a:pPr>
            <a:endParaRPr b="0" lang="en-US" sz="2400" strike="noStrike" u="none">
              <a:solidFill>
                <a:srgbClr val="000000"/>
              </a:solidFill>
              <a:effectLst/>
              <a:uFillTx/>
              <a:latin typeface="Arial"/>
            </a:endParaRPr>
          </a:p>
          <a:p>
            <a:pPr algn="ctr" defTabSz="914400">
              <a:lnSpc>
                <a:spcPct val="100000"/>
              </a:lnSpc>
              <a:tabLst>
                <a:tab algn="l" pos="0"/>
              </a:tabLst>
            </a:pPr>
            <a:r>
              <a:rPr b="0" lang="en-US" sz="2400" strike="noStrike" u="none">
                <a:solidFill>
                  <a:schemeClr val="dk1"/>
                </a:solidFill>
                <a:effectLst/>
                <a:uFillTx/>
                <a:latin typeface="Arial"/>
              </a:rPr>
              <a:t>001011101001</a:t>
            </a:r>
            <a:r>
              <a:rPr b="0" lang="en-US" sz="2400" strike="noStrike" u="none" baseline="-25000">
                <a:solidFill>
                  <a:schemeClr val="dk1"/>
                </a:solidFill>
                <a:effectLst/>
                <a:uFillTx/>
                <a:latin typeface="Arial"/>
              </a:rPr>
              <a:t>2</a:t>
            </a:r>
            <a:r>
              <a:rPr b="0" lang="en-US" sz="2400" strike="noStrike" u="none">
                <a:solidFill>
                  <a:schemeClr val="dk1"/>
                </a:solidFill>
                <a:effectLst/>
                <a:uFillTx/>
                <a:latin typeface="Arial"/>
              </a:rPr>
              <a:t> = 2E9</a:t>
            </a:r>
            <a:r>
              <a:rPr b="0" lang="en-US" sz="2400" strike="noStrike" u="none" baseline="-25000">
                <a:solidFill>
                  <a:schemeClr val="dk1"/>
                </a:solidFill>
                <a:effectLst/>
                <a:uFillTx/>
                <a:latin typeface="Arial"/>
              </a:rPr>
              <a:t>16</a:t>
            </a:r>
            <a:r>
              <a:rPr b="0" lang="en-US" sz="2400" strike="noStrike" u="none">
                <a:solidFill>
                  <a:schemeClr val="dk1"/>
                </a:solidFill>
                <a:effectLst/>
                <a:uFillTx/>
                <a:latin typeface="Arial"/>
              </a:rPr>
              <a:t> = 0x2E9 </a:t>
            </a:r>
            <a:endParaRPr b="0" lang="en-US" sz="24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88D47CD3-2C02-404A-AC21-8DF21F46DE01}" type="slidenum">
              <a:t>11</a:t>
            </a:fld>
          </a:p>
        </p:txBody>
      </p:sp>
      <p:sp>
        <p:nvSpPr>
          <p:cNvPr id="5" name="PlaceHolder 4"/>
          <p:cNvSpPr>
            <a:spLocks noGrp="1"/>
          </p:cNvSpPr>
          <p:nvPr>
            <p:ph type="dt" idx="18"/>
          </p:nvPr>
        </p:nvSpPr>
        <p:spPr/>
        <p:txBody>
          <a:bodyPr/>
          <a:p>
            <a:fld id="{A1D53C87-F963-4CBE-83E2-98E0322BDA77}" type="datetime3">
              <a:rPr lang="en-US"/>
              <a:t>October 28, 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(tt)</a:t>
            </a:r>
            <a:endParaRPr b="0" lang="en-US" sz="4000" strike="noStrike" u="none">
              <a:solidFill>
                <a:srgbClr val="000000"/>
              </a:solidFill>
              <a:effectLst/>
              <a:uFillTx/>
              <a:latin typeface="Arial"/>
            </a:endParaRPr>
          </a:p>
        </p:txBody>
      </p:sp>
      <p:graphicFrame>
        <p:nvGraphicFramePr>
          <p:cNvPr id="451" name="Content Placeholder 3"/>
          <p:cNvGraphicFramePr/>
          <p:nvPr/>
        </p:nvGraphicFramePr>
        <p:xfrm>
          <a:off x="2109960" y="1641600"/>
          <a:ext cx="8228520" cy="2590920"/>
        </p:xfrm>
        <a:graphic>
          <a:graphicData uri="http://schemas.openxmlformats.org/drawingml/2006/table">
            <a:tbl>
              <a:tblPr/>
              <a:tblGrid>
                <a:gridCol w="2403720"/>
                <a:gridCol w="1405800"/>
                <a:gridCol w="4419360"/>
              </a:tblGrid>
              <a:tr h="370800">
                <a:tc>
                  <a:txBody>
                    <a:bodyPr anchor="t">
                      <a:noAutofit/>
                    </a:bodyPr>
                    <a:p>
                      <a:pPr algn="ctr" defTabSz="914400">
                        <a:lnSpc>
                          <a:spcPct val="100000"/>
                        </a:lnSpc>
                      </a:pPr>
                      <a:r>
                        <a:rPr b="0" lang="en-US" sz="2800" strike="noStrike" u="none">
                          <a:solidFill>
                            <a:srgbClr val="ffffff"/>
                          </a:solidFill>
                          <a:effectLst/>
                          <a:uFillTx/>
                          <a:latin typeface="Calibri"/>
                        </a:rPr>
                        <a:t>Hệ thống số</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solidFill>
                      <a:srgbClr val="a4ca39"/>
                    </a:solidFill>
                  </a:tcPr>
                </a:tc>
                <a:tc>
                  <a:txBody>
                    <a:bodyPr anchor="t">
                      <a:noAutofit/>
                    </a:bodyPr>
                    <a:p>
                      <a:pPr algn="ctr" defTabSz="914400">
                        <a:lnSpc>
                          <a:spcPct val="100000"/>
                        </a:lnSpc>
                      </a:pPr>
                      <a:r>
                        <a:rPr b="0" lang="en-US" sz="2800" strike="noStrike" u="none">
                          <a:solidFill>
                            <a:schemeClr val="lt1"/>
                          </a:solidFill>
                          <a:effectLst/>
                          <a:uFillTx/>
                          <a:latin typeface="Calibri"/>
                        </a:rPr>
                        <a:t>Cơ số</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solidFill>
                      <a:srgbClr val="a4ca39"/>
                    </a:solidFill>
                  </a:tcPr>
                </a:tc>
                <a:tc>
                  <a:txBody>
                    <a:bodyPr anchor="t">
                      <a:noAutofit/>
                    </a:bodyPr>
                    <a:p>
                      <a:pPr algn="ctr" defTabSz="914400">
                        <a:lnSpc>
                          <a:spcPct val="100000"/>
                        </a:lnSpc>
                      </a:pPr>
                      <a:r>
                        <a:rPr b="0" lang="en-US" sz="2800" strike="noStrike" u="none">
                          <a:solidFill>
                            <a:srgbClr val="ffffff"/>
                          </a:solidFill>
                          <a:effectLst/>
                          <a:uFillTx/>
                          <a:latin typeface="Calibri"/>
                        </a:rPr>
                        <a:t>Chữ số (digit)</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solidFill>
                      <a:srgbClr val="a4ca39"/>
                    </a:solidFill>
                  </a:tcPr>
                </a:tc>
              </a:tr>
              <a:tr h="370800">
                <a:tc>
                  <a:txBody>
                    <a:bodyPr anchor="t">
                      <a:noAutofit/>
                    </a:bodyPr>
                    <a:p>
                      <a:pPr defTabSz="914400">
                        <a:lnSpc>
                          <a:spcPct val="100000"/>
                        </a:lnSpc>
                      </a:pPr>
                      <a:r>
                        <a:rPr b="0" lang="en-US" sz="2800" strike="noStrike" u="none">
                          <a:solidFill>
                            <a:srgbClr val="000000"/>
                          </a:solidFill>
                          <a:effectLst/>
                          <a:uFillTx/>
                          <a:latin typeface="Calibri"/>
                        </a:rPr>
                        <a:t>Thập Phân</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10</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0, 1, 2, 3, 4, 5, 6, 7, 8, 9</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r>
              <a:tr h="370800">
                <a:tc>
                  <a:txBody>
                    <a:bodyPr anchor="t">
                      <a:noAutofit/>
                    </a:bodyPr>
                    <a:p>
                      <a:pPr defTabSz="914400">
                        <a:lnSpc>
                          <a:spcPct val="100000"/>
                        </a:lnSpc>
                      </a:pPr>
                      <a:r>
                        <a:rPr b="0" lang="en-US" sz="2800" strike="noStrike" u="none">
                          <a:solidFill>
                            <a:srgbClr val="000000"/>
                          </a:solidFill>
                          <a:effectLst/>
                          <a:uFillTx/>
                          <a:latin typeface="Calibri"/>
                        </a:rPr>
                        <a:t>Nhị Phân</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2</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0, 1</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r>
              <a:tr h="370800">
                <a:tc>
                  <a:txBody>
                    <a:bodyPr anchor="t">
                      <a:noAutofit/>
                    </a:bodyPr>
                    <a:p>
                      <a:pPr defTabSz="914400">
                        <a:lnSpc>
                          <a:spcPct val="100000"/>
                        </a:lnSpc>
                      </a:pPr>
                      <a:r>
                        <a:rPr b="0" lang="en-US" sz="2800" strike="noStrike" u="none">
                          <a:solidFill>
                            <a:srgbClr val="000000"/>
                          </a:solidFill>
                          <a:effectLst/>
                          <a:uFillTx/>
                          <a:latin typeface="Calibri"/>
                        </a:rPr>
                        <a:t>Thập Lục</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16</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tabLst>
                          <a:tab algn="l" pos="0"/>
                        </a:tabLst>
                      </a:pPr>
                      <a:r>
                        <a:rPr b="0" lang="en-US" sz="2800" strike="noStrike" u="none">
                          <a:solidFill>
                            <a:srgbClr val="000000"/>
                          </a:solidFill>
                          <a:effectLst/>
                          <a:uFillTx/>
                          <a:latin typeface="Calibri"/>
                        </a:rPr>
                        <a:t>0, 1, 2, 3, 4, 5, 6, 7, 8, 9</a:t>
                      </a:r>
                      <a:endParaRPr b="0" lang="en-US" sz="2800" strike="noStrike" u="none">
                        <a:solidFill>
                          <a:srgbClr val="000000"/>
                        </a:solidFill>
                        <a:effectLst/>
                        <a:uFillTx/>
                        <a:latin typeface="Arial"/>
                      </a:endParaRPr>
                    </a:p>
                    <a:p>
                      <a:pPr algn="ctr" defTabSz="914400">
                        <a:lnSpc>
                          <a:spcPct val="100000"/>
                        </a:lnSpc>
                        <a:tabLst>
                          <a:tab algn="l" pos="0"/>
                        </a:tabLst>
                      </a:pPr>
                      <a:r>
                        <a:rPr b="0" lang="en-US" sz="2800" strike="noStrike" u="none">
                          <a:solidFill>
                            <a:srgbClr val="000000"/>
                          </a:solidFill>
                          <a:effectLst/>
                          <a:uFillTx/>
                          <a:latin typeface="Calibri"/>
                        </a:rPr>
                        <a:t>A, B, C, D, E, F</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r>
              <a:tr h="370800">
                <a:tc>
                  <a:txBody>
                    <a:bodyPr anchor="t">
                      <a:noAutofit/>
                    </a:bodyPr>
                    <a:p>
                      <a:pPr defTabSz="914400">
                        <a:lnSpc>
                          <a:spcPct val="100000"/>
                        </a:lnSpc>
                      </a:pPr>
                      <a:r>
                        <a:rPr b="0" lang="en-US" sz="2800" strike="noStrike" u="none">
                          <a:solidFill>
                            <a:schemeClr val="dk1"/>
                          </a:solidFill>
                          <a:effectLst/>
                          <a:uFillTx/>
                          <a:latin typeface="Calibri"/>
                        </a:rPr>
                        <a:t>Bát Phân</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8</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c>
                  <a:txBody>
                    <a:bodyPr anchor="t">
                      <a:noAutofit/>
                    </a:bodyPr>
                    <a:p>
                      <a:pPr algn="ctr" defTabSz="914400">
                        <a:lnSpc>
                          <a:spcPct val="100000"/>
                        </a:lnSpc>
                      </a:pPr>
                      <a:r>
                        <a:rPr b="0" lang="en-US" sz="2800" strike="noStrike" u="none">
                          <a:solidFill>
                            <a:srgbClr val="000000"/>
                          </a:solidFill>
                          <a:effectLst/>
                          <a:uFillTx/>
                          <a:latin typeface="Calibri"/>
                        </a:rPr>
                        <a:t>0, 1, 2, 3, 4, 5, 6, 7</a:t>
                      </a:r>
                      <a:endParaRPr b="0" lang="en-US" sz="2800" strike="noStrike" u="none">
                        <a:solidFill>
                          <a:srgbClr val="000000"/>
                        </a:solidFill>
                        <a:effectLst/>
                        <a:uFillTx/>
                        <a:latin typeface="Arial"/>
                      </a:endParaRPr>
                    </a:p>
                  </a:txBody>
                  <a:tcPr anchor="t" marL="91440" marR="91440">
                    <a:lnL w="12240">
                      <a:solidFill>
                        <a:srgbClr val="4472c4"/>
                      </a:solidFill>
                      <a:prstDash val="solid"/>
                    </a:lnL>
                    <a:lnR w="12240">
                      <a:solidFill>
                        <a:srgbClr val="4472c4"/>
                      </a:solidFill>
                      <a:prstDash val="solid"/>
                    </a:lnR>
                    <a:lnT w="12240">
                      <a:solidFill>
                        <a:srgbClr val="4472c4"/>
                      </a:solidFill>
                      <a:prstDash val="solid"/>
                    </a:lnT>
                    <a:lnB w="12240">
                      <a:solidFill>
                        <a:srgbClr val="4472c4"/>
                      </a:solidFill>
                      <a:prstDash val="solid"/>
                    </a:lnB>
                    <a:noFill/>
                  </a:tcPr>
                </a:tc>
              </a:tr>
            </a:tbl>
          </a:graphicData>
        </a:graphic>
      </p:graphicFrame>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B5267EBC-2965-4BDA-9161-35F2CC6F2968}"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(tt)</a:t>
            </a:r>
            <a:endParaRPr b="0" lang="en-US" sz="4000" strike="noStrike" u="none">
              <a:solidFill>
                <a:srgbClr val="000000"/>
              </a:solidFill>
              <a:effectLst/>
              <a:uFillTx/>
              <a:latin typeface="Arial"/>
            </a:endParaRPr>
          </a:p>
        </p:txBody>
      </p:sp>
      <p:sp>
        <p:nvSpPr>
          <p:cNvPr id="453" name="TextBox 2"/>
          <p:cNvSpPr/>
          <p:nvPr/>
        </p:nvSpPr>
        <p:spPr>
          <a:xfrm>
            <a:off x="6027480" y="1518120"/>
            <a:ext cx="304380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Dấu chấm thập phân</a:t>
            </a:r>
            <a:endParaRPr b="0" lang="en-US" sz="2400" strike="noStrike" u="none">
              <a:solidFill>
                <a:srgbClr val="000000"/>
              </a:solidFill>
              <a:effectLst/>
              <a:uFillTx/>
              <a:latin typeface="Arial"/>
            </a:endParaRPr>
          </a:p>
        </p:txBody>
      </p:sp>
      <p:graphicFrame>
        <p:nvGraphicFramePr>
          <p:cNvPr id="454" name="Table 13"/>
          <p:cNvGraphicFramePr/>
          <p:nvPr/>
        </p:nvGraphicFramePr>
        <p:xfrm>
          <a:off x="2246400" y="2312280"/>
          <a:ext cx="7365240" cy="147240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cxnSp>
        <p:nvCxnSpPr>
          <p:cNvPr id="455" name="Connector: Elbow 6"/>
          <p:cNvCxnSpPr>
            <a:endCxn id="453" idx="1"/>
          </p:cNvCxnSpPr>
          <p:nvPr/>
        </p:nvCxnSpPr>
        <p:spPr>
          <a:xfrm flipV="1">
            <a:off x="5664240" y="1748520"/>
            <a:ext cx="363600" cy="1266840"/>
          </a:xfrm>
          <a:prstGeom prst="bentConnector3">
            <a:avLst>
              <a:gd name="adj1" fmla="val 99"/>
            </a:avLst>
          </a:prstGeom>
          <a:ln w="12700">
            <a:solidFill>
              <a:srgbClr val="70ad47"/>
            </a:solidFill>
            <a:round/>
            <a:headEnd len="med" type="triangle" w="med"/>
            <a:tailEnd len="med" type="triangle" w="med"/>
          </a:ln>
        </p:spPr>
      </p:cxnSp>
      <p:sp>
        <p:nvSpPr>
          <p:cNvPr id="456" name="TextBox 8"/>
          <p:cNvSpPr/>
          <p:nvPr/>
        </p:nvSpPr>
        <p:spPr>
          <a:xfrm>
            <a:off x="4712760" y="4248000"/>
            <a:ext cx="220212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Giá trị trọng số</a:t>
            </a:r>
            <a:endParaRPr b="0" lang="en-US" sz="2400" strike="noStrike" u="none">
              <a:solidFill>
                <a:srgbClr val="000000"/>
              </a:solidFill>
              <a:effectLst/>
              <a:uFillTx/>
              <a:latin typeface="Arial"/>
            </a:endParaRPr>
          </a:p>
        </p:txBody>
      </p:sp>
      <p:sp>
        <p:nvSpPr>
          <p:cNvPr id="457" name="TextBox 9"/>
          <p:cNvSpPr/>
          <p:nvPr/>
        </p:nvSpPr>
        <p:spPr>
          <a:xfrm>
            <a:off x="983520" y="4248000"/>
            <a:ext cx="1769760" cy="43020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200" strike="noStrike" u="none">
                <a:solidFill>
                  <a:schemeClr val="dk1"/>
                </a:solidFill>
                <a:effectLst/>
                <a:uFillTx/>
                <a:latin typeface="Calibri"/>
              </a:rPr>
              <a:t>Hệ số, cơ số b</a:t>
            </a:r>
            <a:endParaRPr b="0" lang="en-US" sz="2200" strike="noStrike" u="none">
              <a:solidFill>
                <a:srgbClr val="000000"/>
              </a:solidFill>
              <a:effectLst/>
              <a:uFillTx/>
              <a:latin typeface="Arial"/>
            </a:endParaRPr>
          </a:p>
        </p:txBody>
      </p:sp>
      <p:cxnSp>
        <p:nvCxnSpPr>
          <p:cNvPr id="458" name="Straight Arrow Connector 10"/>
          <p:cNvCxnSpPr>
            <a:stCxn id="456" idx="0"/>
          </p:cNvCxnSpPr>
          <p:nvPr/>
        </p:nvCxnSpPr>
        <p:spPr>
          <a:xfrm flipH="1" flipV="1">
            <a:off x="4267800" y="3711960"/>
            <a:ext cx="1546200" cy="536400"/>
          </a:xfrm>
          <a:prstGeom prst="straightConnector1">
            <a:avLst/>
          </a:prstGeom>
          <a:ln w="0">
            <a:solidFill>
              <a:srgbClr val="70ad47"/>
            </a:solidFill>
            <a:headEnd len="med" type="triangle" w="med"/>
            <a:tailEnd len="med" type="triangle" w="med"/>
          </a:ln>
        </p:spPr>
      </p:cxnSp>
      <p:cxnSp>
        <p:nvCxnSpPr>
          <p:cNvPr id="459" name="Straight Arrow Connector 11"/>
          <p:cNvCxnSpPr>
            <a:stCxn id="456" idx="0"/>
          </p:cNvCxnSpPr>
          <p:nvPr/>
        </p:nvCxnSpPr>
        <p:spPr>
          <a:xfrm flipV="1">
            <a:off x="5813640" y="3695040"/>
            <a:ext cx="1102680" cy="553320"/>
          </a:xfrm>
          <a:prstGeom prst="straightConnector1">
            <a:avLst/>
          </a:prstGeom>
          <a:ln w="0">
            <a:solidFill>
              <a:srgbClr val="70ad47"/>
            </a:solidFill>
            <a:headEnd len="med" type="triangle" w="med"/>
            <a:tailEnd len="med" type="triangle" w="med"/>
          </a:ln>
        </p:spPr>
      </p:cxnSp>
      <p:sp>
        <p:nvSpPr>
          <p:cNvPr id="460" name="TextBox 12"/>
          <p:cNvSpPr/>
          <p:nvPr/>
        </p:nvSpPr>
        <p:spPr>
          <a:xfrm>
            <a:off x="1491120" y="2848320"/>
            <a:ext cx="75456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MSD</a:t>
            </a:r>
            <a:endParaRPr b="0" lang="en-US" sz="2000" strike="noStrike" u="none">
              <a:solidFill>
                <a:srgbClr val="000000"/>
              </a:solidFill>
              <a:effectLst/>
              <a:uFillTx/>
              <a:latin typeface="Arial"/>
            </a:endParaRPr>
          </a:p>
        </p:txBody>
      </p:sp>
      <p:sp>
        <p:nvSpPr>
          <p:cNvPr id="461" name="TextBox 13"/>
          <p:cNvSpPr/>
          <p:nvPr/>
        </p:nvSpPr>
        <p:spPr>
          <a:xfrm>
            <a:off x="9615240" y="2777400"/>
            <a:ext cx="68400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LSD</a:t>
            </a:r>
            <a:endParaRPr b="0" lang="en-US" sz="2000" strike="noStrike" u="none">
              <a:solidFill>
                <a:srgbClr val="000000"/>
              </a:solidFill>
              <a:effectLst/>
              <a:uFillTx/>
              <a:latin typeface="Arial"/>
            </a:endParaRPr>
          </a:p>
        </p:txBody>
      </p:sp>
      <p:sp>
        <p:nvSpPr>
          <p:cNvPr id="462" name="TextBox 14"/>
          <p:cNvSpPr/>
          <p:nvPr/>
        </p:nvSpPr>
        <p:spPr>
          <a:xfrm>
            <a:off x="2425320" y="4940280"/>
            <a:ext cx="3290400" cy="7070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MSD: Most Significant Digit</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Calibri"/>
              </a:rPr>
              <a:t>LSD: Least Significant Digit</a:t>
            </a:r>
            <a:endParaRPr b="0" lang="en-US" sz="2000" strike="noStrike" u="none">
              <a:solidFill>
                <a:srgbClr val="000000"/>
              </a:solidFill>
              <a:effectLst/>
              <a:uFillTx/>
              <a:latin typeface="Arial"/>
            </a:endParaRPr>
          </a:p>
        </p:txBody>
      </p:sp>
      <p:sp>
        <p:nvSpPr>
          <p:cNvPr id="463" name=""/>
          <p:cNvSpPr/>
          <p:nvPr/>
        </p:nvSpPr>
        <p:spPr>
          <a:xfrm>
            <a:off x="5378400" y="5029200"/>
            <a:ext cx="3200040" cy="601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rgbClr val="000000"/>
                </a:solidFill>
                <a:effectLst/>
                <a:uFillTx/>
                <a:latin typeface="Arial"/>
              </a:rPr>
              <a:t>: Số có trọng số lớn nhất</a:t>
            </a:r>
            <a:endParaRPr b="0" lang="en-US" sz="1800" strike="noStrike" u="none">
              <a:solidFill>
                <a:srgbClr val="000000"/>
              </a:solidFill>
              <a:effectLst/>
              <a:uFillTx/>
              <a:latin typeface="Arial"/>
            </a:endParaRPr>
          </a:p>
          <a:p>
            <a:pPr>
              <a:lnSpc>
                <a:spcPct val="100000"/>
              </a:lnSpc>
            </a:pPr>
            <a:r>
              <a:rPr b="0" lang="en-US" sz="1800" strike="noStrike" u="none">
                <a:solidFill>
                  <a:srgbClr val="000000"/>
                </a:solidFill>
                <a:effectLst/>
                <a:uFillTx/>
                <a:latin typeface="Arial"/>
              </a:rPr>
              <a:t>: Số có trọng số nhỏ nhất</a:t>
            </a:r>
            <a:endParaRPr b="0" lang="en-US" sz="18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C405B4A9-B286-4414-B0B0-1647C0D4FF2D}"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(tt)</a:t>
            </a:r>
            <a:endParaRPr b="0" lang="en-US" sz="4000" strike="noStrike" u="none">
              <a:solidFill>
                <a:srgbClr val="000000"/>
              </a:solidFill>
              <a:effectLst/>
              <a:uFillTx/>
              <a:latin typeface="Arial"/>
            </a:endParaRPr>
          </a:p>
        </p:txBody>
      </p:sp>
      <p:sp>
        <p:nvSpPr>
          <p:cNvPr id="465" name="TextBox 7"/>
          <p:cNvSpPr/>
          <p:nvPr/>
        </p:nvSpPr>
        <p:spPr>
          <a:xfrm>
            <a:off x="5943960" y="1685880"/>
            <a:ext cx="304380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Dấu chấm thập phân</a:t>
            </a:r>
            <a:endParaRPr b="0" lang="en-US" sz="2400" strike="noStrike" u="none">
              <a:solidFill>
                <a:srgbClr val="000000"/>
              </a:solidFill>
              <a:effectLst/>
              <a:uFillTx/>
              <a:latin typeface="Arial"/>
            </a:endParaRPr>
          </a:p>
        </p:txBody>
      </p:sp>
      <p:graphicFrame>
        <p:nvGraphicFramePr>
          <p:cNvPr id="466" name="Table 13"/>
          <p:cNvGraphicFramePr/>
          <p:nvPr/>
        </p:nvGraphicFramePr>
        <p:xfrm>
          <a:off x="2162880" y="2717280"/>
          <a:ext cx="7365240" cy="147240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cxnSp>
        <p:nvCxnSpPr>
          <p:cNvPr id="467" name="Connector: Elbow 16"/>
          <p:cNvCxnSpPr>
            <a:endCxn id="465" idx="1"/>
          </p:cNvCxnSpPr>
          <p:nvPr/>
        </p:nvCxnSpPr>
        <p:spPr>
          <a:xfrm flipV="1">
            <a:off x="5580720" y="1916280"/>
            <a:ext cx="363600" cy="1266480"/>
          </a:xfrm>
          <a:prstGeom prst="bentConnector3">
            <a:avLst>
              <a:gd name="adj1" fmla="val 99"/>
            </a:avLst>
          </a:prstGeom>
          <a:ln w="12700">
            <a:solidFill>
              <a:srgbClr val="70ad47"/>
            </a:solidFill>
            <a:round/>
            <a:headEnd len="med" type="triangle" w="med"/>
            <a:tailEnd len="med" type="triangle" w="med"/>
          </a:ln>
        </p:spPr>
      </p:cxnSp>
      <p:sp>
        <p:nvSpPr>
          <p:cNvPr id="468" name="TextBox 17"/>
          <p:cNvSpPr/>
          <p:nvPr/>
        </p:nvSpPr>
        <p:spPr>
          <a:xfrm>
            <a:off x="4573800" y="4742640"/>
            <a:ext cx="220212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Giá trị trọng số</a:t>
            </a:r>
            <a:endParaRPr b="0" lang="en-US" sz="2400" strike="noStrike" u="none">
              <a:solidFill>
                <a:srgbClr val="000000"/>
              </a:solidFill>
              <a:effectLst/>
              <a:uFillTx/>
              <a:latin typeface="Arial"/>
            </a:endParaRPr>
          </a:p>
        </p:txBody>
      </p:sp>
      <p:sp>
        <p:nvSpPr>
          <p:cNvPr id="469" name="TextBox 18"/>
          <p:cNvSpPr/>
          <p:nvPr/>
        </p:nvSpPr>
        <p:spPr>
          <a:xfrm>
            <a:off x="1035360" y="4686480"/>
            <a:ext cx="2439360" cy="43020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200" strike="noStrike" u="none">
                <a:solidFill>
                  <a:schemeClr val="dk1"/>
                </a:solidFill>
                <a:effectLst/>
                <a:uFillTx/>
                <a:latin typeface="Calibri"/>
              </a:rPr>
              <a:t>Hệ thập phân, b=10</a:t>
            </a:r>
            <a:endParaRPr b="0" lang="en-US" sz="2200" strike="noStrike" u="none">
              <a:solidFill>
                <a:srgbClr val="000000"/>
              </a:solidFill>
              <a:effectLst/>
              <a:uFillTx/>
              <a:latin typeface="Arial"/>
            </a:endParaRPr>
          </a:p>
        </p:txBody>
      </p:sp>
      <p:cxnSp>
        <p:nvCxnSpPr>
          <p:cNvPr id="470" name="Straight Arrow Connector 19"/>
          <p:cNvCxnSpPr>
            <a:stCxn id="468" idx="0"/>
          </p:cNvCxnSpPr>
          <p:nvPr/>
        </p:nvCxnSpPr>
        <p:spPr>
          <a:xfrm flipH="1" flipV="1">
            <a:off x="4128840" y="4206600"/>
            <a:ext cx="1546200" cy="536400"/>
          </a:xfrm>
          <a:prstGeom prst="straightConnector1">
            <a:avLst/>
          </a:prstGeom>
          <a:ln w="0">
            <a:solidFill>
              <a:srgbClr val="70ad47"/>
            </a:solidFill>
            <a:headEnd len="med" type="triangle" w="med"/>
            <a:tailEnd len="med" type="triangle" w="med"/>
          </a:ln>
        </p:spPr>
      </p:cxnSp>
      <p:cxnSp>
        <p:nvCxnSpPr>
          <p:cNvPr id="471" name="Straight Arrow Connector 20"/>
          <p:cNvCxnSpPr>
            <a:stCxn id="468" idx="0"/>
          </p:cNvCxnSpPr>
          <p:nvPr/>
        </p:nvCxnSpPr>
        <p:spPr>
          <a:xfrm flipV="1">
            <a:off x="5674680" y="4189680"/>
            <a:ext cx="1102680" cy="553320"/>
          </a:xfrm>
          <a:prstGeom prst="straightConnector1">
            <a:avLst/>
          </a:prstGeom>
          <a:ln w="0">
            <a:solidFill>
              <a:srgbClr val="70ad47"/>
            </a:solidFill>
            <a:headEnd len="med" type="triangle" w="med"/>
            <a:tailEnd len="med" type="triangle" w="med"/>
          </a:ln>
        </p:spPr>
      </p:cxn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4E8181B9-8073-4B2D-B45A-0541AD62F0CC}"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(tt)</a:t>
            </a:r>
            <a:endParaRPr b="0" lang="en-US" sz="4000" strike="noStrike" u="none">
              <a:solidFill>
                <a:srgbClr val="000000"/>
              </a:solidFill>
              <a:effectLst/>
              <a:uFillTx/>
              <a:latin typeface="Arial"/>
            </a:endParaRPr>
          </a:p>
        </p:txBody>
      </p:sp>
      <p:graphicFrame>
        <p:nvGraphicFramePr>
          <p:cNvPr id="473" name="Table 13"/>
          <p:cNvGraphicFramePr/>
          <p:nvPr/>
        </p:nvGraphicFramePr>
        <p:xfrm>
          <a:off x="1880640" y="2676600"/>
          <a:ext cx="7365240" cy="197676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2</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7</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4</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5</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2</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4</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74" name="TextBox 7"/>
          <p:cNvSpPr/>
          <p:nvPr/>
        </p:nvSpPr>
        <p:spPr>
          <a:xfrm>
            <a:off x="1880640" y="1688400"/>
            <a:ext cx="2962080" cy="79956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Hệ thập phân, b=10</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Ví dụ: </a:t>
            </a:r>
            <a:r>
              <a:rPr b="0" lang="en-US" sz="2400" strike="noStrike" u="none">
                <a:solidFill>
                  <a:schemeClr val="dk1"/>
                </a:solidFill>
                <a:effectLst/>
                <a:uFillTx/>
                <a:latin typeface="Calibri"/>
              </a:rPr>
              <a:t>2745.214</a:t>
            </a:r>
            <a:r>
              <a:rPr b="0" lang="en-US" sz="2400" strike="noStrike" u="none" baseline="-25000">
                <a:solidFill>
                  <a:srgbClr val="ff0000"/>
                </a:solidFill>
                <a:effectLst/>
                <a:uFillTx/>
                <a:latin typeface="Calibri"/>
              </a:rPr>
              <a:t>10</a:t>
            </a:r>
            <a:endParaRPr b="0" lang="en-US" sz="2400" strike="noStrike" u="none">
              <a:solidFill>
                <a:srgbClr val="000000"/>
              </a:solidFill>
              <a:effectLst/>
              <a:uFillTx/>
              <a:latin typeface="Arial"/>
            </a:endParaRPr>
          </a:p>
        </p:txBody>
      </p:sp>
      <p:sp>
        <p:nvSpPr>
          <p:cNvPr id="475" name="TextBox 8"/>
          <p:cNvSpPr/>
          <p:nvPr/>
        </p:nvSpPr>
        <p:spPr>
          <a:xfrm>
            <a:off x="2239560" y="4985640"/>
            <a:ext cx="6953400" cy="707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chemeClr val="dk1"/>
                </a:solidFill>
                <a:effectLst/>
                <a:uFillTx/>
                <a:latin typeface="Calibri"/>
              </a:rPr>
              <a:t>2745.214</a:t>
            </a:r>
            <a:r>
              <a:rPr b="0" lang="en-US" sz="2000" strike="noStrike" u="none" baseline="-25000">
                <a:solidFill>
                  <a:srgbClr val="ff0000"/>
                </a:solidFill>
                <a:effectLst/>
                <a:uFillTx/>
                <a:latin typeface="Calibri"/>
              </a:rPr>
              <a:t>10</a:t>
            </a:r>
            <a:r>
              <a:rPr b="0" lang="en-US" sz="2000" strike="noStrike" u="none">
                <a:solidFill>
                  <a:schemeClr val="dk1"/>
                </a:solidFill>
                <a:effectLst/>
                <a:uFillTx/>
                <a:latin typeface="Calibri"/>
              </a:rPr>
              <a:t> =  2 * 10</a:t>
            </a:r>
            <a:r>
              <a:rPr b="0" lang="en-US" sz="2000" strike="noStrike" u="none" baseline="30000">
                <a:solidFill>
                  <a:srgbClr val="0000cc"/>
                </a:solidFill>
                <a:effectLst/>
                <a:uFillTx/>
                <a:latin typeface="Calibri"/>
              </a:rPr>
              <a:t>3</a:t>
            </a:r>
            <a:r>
              <a:rPr b="0" lang="en-US" sz="2000" strike="noStrike" u="none">
                <a:solidFill>
                  <a:schemeClr val="dk1"/>
                </a:solidFill>
                <a:effectLst/>
                <a:uFillTx/>
                <a:latin typeface="Calibri"/>
              </a:rPr>
              <a:t> + 7 * 10</a:t>
            </a:r>
            <a:r>
              <a:rPr b="0" lang="en-US" sz="2000" strike="noStrike" u="none" baseline="30000">
                <a:solidFill>
                  <a:srgbClr val="0000cc"/>
                </a:solidFill>
                <a:effectLst/>
                <a:uFillTx/>
                <a:latin typeface="Calibri"/>
              </a:rPr>
              <a:t>2</a:t>
            </a:r>
            <a:r>
              <a:rPr b="0" lang="en-US" sz="2000" strike="noStrike" u="none">
                <a:solidFill>
                  <a:schemeClr val="dk1"/>
                </a:solidFill>
                <a:effectLst/>
                <a:uFillTx/>
                <a:latin typeface="Calibri"/>
              </a:rPr>
              <a:t> + 4 * 10</a:t>
            </a:r>
            <a:r>
              <a:rPr b="0" lang="en-US" sz="2000" strike="noStrike" u="none" baseline="30000">
                <a:solidFill>
                  <a:srgbClr val="0000cc"/>
                </a:solidFill>
                <a:effectLst/>
                <a:uFillTx/>
                <a:latin typeface="Calibri"/>
              </a:rPr>
              <a:t>1</a:t>
            </a:r>
            <a:r>
              <a:rPr b="0" lang="en-US" sz="2000" strike="noStrike" u="none">
                <a:solidFill>
                  <a:schemeClr val="dk1"/>
                </a:solidFill>
                <a:effectLst/>
                <a:uFillTx/>
                <a:latin typeface="Calibri"/>
              </a:rPr>
              <a:t> + 5 * 10</a:t>
            </a:r>
            <a:r>
              <a:rPr b="0" lang="en-US" sz="2000" strike="noStrike" u="none" baseline="30000">
                <a:solidFill>
                  <a:srgbClr val="0000cc"/>
                </a:solidFill>
                <a:effectLst/>
                <a:uFillTx/>
                <a:latin typeface="Calibri"/>
              </a:rPr>
              <a:t>0</a:t>
            </a:r>
            <a:r>
              <a:rPr b="0" lang="en-US" sz="2000" strike="noStrike" u="none">
                <a:solidFill>
                  <a:schemeClr val="dk1"/>
                </a:solidFill>
                <a:effectLst/>
                <a:uFillTx/>
                <a:latin typeface="Calibri"/>
              </a:rPr>
              <a:t> +</a:t>
            </a:r>
            <a:r>
              <a:rPr b="0" lang="en-US" sz="2000" strike="noStrike" u="none">
                <a:solidFill>
                  <a:schemeClr val="dk1"/>
                </a:solidFill>
                <a:effectLst/>
                <a:uFillTx/>
                <a:latin typeface="Calibri"/>
              </a:rPr>
              <a:t>	</a:t>
            </a:r>
            <a:r>
              <a:rPr b="0" lang="en-US" sz="2000" strike="noStrike" u="none">
                <a:solidFill>
                  <a:schemeClr val="dk1"/>
                </a:solidFill>
                <a:effectLst/>
                <a:uFillTx/>
                <a:latin typeface="Calibri"/>
              </a:rPr>
              <a:t>	</a:t>
            </a:r>
            <a:r>
              <a:rPr b="0" lang="en-US" sz="2000" strike="noStrike" u="none">
                <a:solidFill>
                  <a:schemeClr val="dk1"/>
                </a:solidFill>
                <a:effectLst/>
                <a:uFillTx/>
                <a:latin typeface="Calibri"/>
              </a:rPr>
              <a:t>          2 * 10</a:t>
            </a:r>
            <a:r>
              <a:rPr b="0" lang="en-US" sz="2000" strike="noStrike" u="none" baseline="30000">
                <a:solidFill>
                  <a:srgbClr val="0000cc"/>
                </a:solidFill>
                <a:effectLst/>
                <a:uFillTx/>
                <a:latin typeface="Calibri"/>
              </a:rPr>
              <a:t>-1</a:t>
            </a:r>
            <a:r>
              <a:rPr b="0" lang="en-US" sz="2000" strike="noStrike" u="none">
                <a:solidFill>
                  <a:schemeClr val="dk1"/>
                </a:solidFill>
                <a:effectLst/>
                <a:uFillTx/>
                <a:latin typeface="Calibri"/>
              </a:rPr>
              <a:t> + 1 * 10</a:t>
            </a:r>
            <a:r>
              <a:rPr b="0" lang="en-US" sz="2000" strike="noStrike" u="none" baseline="30000">
                <a:solidFill>
                  <a:srgbClr val="0000cc"/>
                </a:solidFill>
                <a:effectLst/>
                <a:uFillTx/>
                <a:latin typeface="Calibri"/>
              </a:rPr>
              <a:t>-2</a:t>
            </a:r>
            <a:r>
              <a:rPr b="0" lang="en-US" sz="2000" strike="noStrike" u="none">
                <a:solidFill>
                  <a:schemeClr val="dk1"/>
                </a:solidFill>
                <a:effectLst/>
                <a:uFillTx/>
                <a:latin typeface="Calibri"/>
              </a:rPr>
              <a:t> + 4 * 10</a:t>
            </a:r>
            <a:r>
              <a:rPr b="0" lang="en-US" sz="2000" strike="noStrike" u="none" baseline="30000">
                <a:solidFill>
                  <a:srgbClr val="0000cc"/>
                </a:solidFill>
                <a:effectLst/>
                <a:uFillTx/>
                <a:latin typeface="Calibri"/>
              </a:rPr>
              <a:t>-3</a:t>
            </a:r>
            <a:endParaRPr b="0" lang="en-US" sz="2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8F9FC320-F848-4FA3-8B16-37CE2620B6B8}"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p:nvPr>
        </p:nvSpPr>
        <p:spPr>
          <a:xfrm>
            <a:off x="1470960" y="2095200"/>
            <a:ext cx="7917840" cy="883800"/>
          </a:xfrm>
          <a:prstGeom prst="rect">
            <a:avLst/>
          </a:prstGeom>
          <a:noFill/>
          <a:ln w="0">
            <a:noFill/>
          </a:ln>
        </p:spPr>
        <p:txBody>
          <a:bodyPr lIns="91440" rIns="91440" tIns="45720" bIns="45720" anchor="ctr">
            <a:normAutofit fontScale="77500" lnSpcReduction="19999"/>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Chuyển đổi giữa các hệ thống số</a:t>
            </a:r>
            <a:endParaRPr b="0" lang="en-US" sz="4400" strike="noStrike" u="none">
              <a:solidFill>
                <a:srgbClr val="000000"/>
              </a:solidFill>
              <a:effectLst/>
              <a:uFillTx/>
              <a:latin typeface="Arial"/>
            </a:endParaRPr>
          </a:p>
        </p:txBody>
      </p:sp>
      <p:sp>
        <p:nvSpPr>
          <p:cNvPr id="477" name="PlaceHolder 2"/>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2</a:t>
            </a:r>
            <a:endParaRPr b="0" lang="en-US" sz="12000" strike="noStrike" u="none">
              <a:solidFill>
                <a:srgbClr val="000000"/>
              </a:solidFill>
              <a:effectLst/>
              <a:uFillTx/>
              <a:latin typeface="Arial"/>
            </a:endParaRPr>
          </a:p>
        </p:txBody>
      </p:sp>
      <p:sp>
        <p:nvSpPr>
          <p:cNvPr id="4" name="PlaceHolder 3"/>
          <p:cNvSpPr>
            <a:spLocks noGrp="1"/>
          </p:cNvSpPr>
          <p:nvPr>
            <p:ph type="sldNum" idx="23"/>
          </p:nvPr>
        </p:nvSpPr>
        <p:spPr/>
        <p:txBody>
          <a:bodyPr/>
          <a:p>
            <a:fld id="{4A1CF3DF-1411-439C-9A08-0540F2A721E9}"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đổi giữa các hệ thống số</a:t>
            </a:r>
            <a:endParaRPr b="0" lang="en-US" sz="4000" strike="noStrike" u="none">
              <a:solidFill>
                <a:srgbClr val="000000"/>
              </a:solidFill>
              <a:effectLst/>
              <a:uFillTx/>
              <a:latin typeface="Arial"/>
            </a:endParaRPr>
          </a:p>
        </p:txBody>
      </p:sp>
      <p:sp>
        <p:nvSpPr>
          <p:cNvPr id="479" name="Rounded Rectangle 2"/>
          <p:cNvSpPr/>
          <p:nvPr/>
        </p:nvSpPr>
        <p:spPr>
          <a:xfrm>
            <a:off x="5146920" y="1620000"/>
            <a:ext cx="1897560" cy="102960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VN" sz="1800" strike="noStrike" u="none">
                <a:solidFill>
                  <a:schemeClr val="lt1"/>
                </a:solidFill>
                <a:effectLst/>
                <a:uFillTx/>
                <a:latin typeface="Calibri"/>
              </a:rPr>
              <a:t>Thập phân</a:t>
            </a:r>
            <a:endParaRPr b="0" lang="en-US" sz="1800" strike="noStrike" u="none">
              <a:solidFill>
                <a:srgbClr val="ffffff"/>
              </a:solidFill>
              <a:effectLst/>
              <a:uFillTx/>
              <a:latin typeface="Arial"/>
            </a:endParaRPr>
          </a:p>
        </p:txBody>
      </p:sp>
      <p:sp>
        <p:nvSpPr>
          <p:cNvPr id="480" name="Rounded Rectangle 5"/>
          <p:cNvSpPr/>
          <p:nvPr/>
        </p:nvSpPr>
        <p:spPr>
          <a:xfrm>
            <a:off x="1746000" y="4254120"/>
            <a:ext cx="1897560" cy="1029600"/>
          </a:xfrm>
          <a:prstGeom prst="roundRect">
            <a:avLst>
              <a:gd name="adj" fmla="val 16667"/>
            </a:avLst>
          </a:prstGeom>
          <a:solidFill>
            <a:schemeClr val="accent2"/>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VN" sz="1800" strike="noStrike" u="none">
                <a:solidFill>
                  <a:schemeClr val="lt1"/>
                </a:solidFill>
                <a:effectLst/>
                <a:uFillTx/>
                <a:latin typeface="Calibri"/>
              </a:rPr>
              <a:t>Nhị phân</a:t>
            </a:r>
            <a:endParaRPr b="0" lang="en-US" sz="1800" strike="noStrike" u="none">
              <a:solidFill>
                <a:srgbClr val="ffffff"/>
              </a:solidFill>
              <a:effectLst/>
              <a:uFillTx/>
              <a:latin typeface="Arial"/>
            </a:endParaRPr>
          </a:p>
        </p:txBody>
      </p:sp>
      <p:sp>
        <p:nvSpPr>
          <p:cNvPr id="481" name="Rounded Rectangle 6"/>
          <p:cNvSpPr/>
          <p:nvPr/>
        </p:nvSpPr>
        <p:spPr>
          <a:xfrm>
            <a:off x="8547480" y="4254120"/>
            <a:ext cx="1897560" cy="1029600"/>
          </a:xfrm>
          <a:prstGeom prst="roundRect">
            <a:avLst>
              <a:gd name="adj" fmla="val 16667"/>
            </a:avLst>
          </a:prstGeom>
          <a:solidFill>
            <a:schemeClr val="accent6"/>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VN" sz="1800" strike="noStrike" u="none">
                <a:solidFill>
                  <a:schemeClr val="lt1"/>
                </a:solidFill>
                <a:effectLst/>
                <a:uFillTx/>
                <a:latin typeface="Calibri"/>
              </a:rPr>
              <a:t>Thập lục phân</a:t>
            </a:r>
            <a:endParaRPr b="0" lang="en-US" sz="1800" strike="noStrike" u="none">
              <a:solidFill>
                <a:srgbClr val="ffffff"/>
              </a:solidFill>
              <a:effectLst/>
              <a:uFillTx/>
              <a:latin typeface="Arial"/>
            </a:endParaRPr>
          </a:p>
        </p:txBody>
      </p:sp>
      <p:cxnSp>
        <p:nvCxnSpPr>
          <p:cNvPr id="482" name="Straight Arrow Connector 19"/>
          <p:cNvCxnSpPr>
            <a:stCxn id="480" idx="0"/>
            <a:endCxn id="479" idx="1"/>
          </p:cNvCxnSpPr>
          <p:nvPr/>
        </p:nvCxnSpPr>
        <p:spPr>
          <a:xfrm flipV="1">
            <a:off x="2694600" y="2134800"/>
            <a:ext cx="2452680" cy="2119680"/>
          </a:xfrm>
          <a:prstGeom prst="straightConnector1">
            <a:avLst/>
          </a:prstGeom>
          <a:ln w="28575">
            <a:solidFill>
              <a:srgbClr val="7030a0"/>
            </a:solidFill>
            <a:round/>
            <a:headEnd len="med" type="triangle" w="med"/>
            <a:tailEnd len="med" type="triangle" w="med"/>
          </a:ln>
        </p:spPr>
      </p:cxnSp>
      <p:cxnSp>
        <p:nvCxnSpPr>
          <p:cNvPr id="483" name="Straight Arrow Connector 20"/>
          <p:cNvCxnSpPr>
            <a:stCxn id="481" idx="0"/>
          </p:cNvCxnSpPr>
          <p:nvPr/>
        </p:nvCxnSpPr>
        <p:spPr>
          <a:xfrm flipH="1" flipV="1">
            <a:off x="7020000" y="2164320"/>
            <a:ext cx="2476440" cy="2090160"/>
          </a:xfrm>
          <a:prstGeom prst="straightConnector1">
            <a:avLst/>
          </a:prstGeom>
          <a:ln w="28575">
            <a:solidFill>
              <a:srgbClr val="ff0000"/>
            </a:solidFill>
            <a:round/>
            <a:headEnd len="med" type="triangle" w="med"/>
            <a:tailEnd len="med" type="triangle" w="med"/>
          </a:ln>
        </p:spPr>
      </p:cxnSp>
      <p:cxnSp>
        <p:nvCxnSpPr>
          <p:cNvPr id="484" name="Straight Arrow Connector 22"/>
          <p:cNvCxnSpPr>
            <a:endCxn id="481" idx="1"/>
          </p:cNvCxnSpPr>
          <p:nvPr/>
        </p:nvCxnSpPr>
        <p:spPr>
          <a:xfrm flipV="1">
            <a:off x="3644280" y="4768920"/>
            <a:ext cx="4903560" cy="12960"/>
          </a:xfrm>
          <a:prstGeom prst="straightConnector1">
            <a:avLst/>
          </a:prstGeom>
          <a:ln w="28575">
            <a:solidFill>
              <a:srgbClr val="0070c0"/>
            </a:solidFill>
            <a:round/>
            <a:headEnd len="med" type="triangle" w="med"/>
            <a:tailEnd len="med" type="triangle" w="med"/>
          </a:ln>
        </p:spPr>
      </p:cxn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A16F930A-8385-4125-B8BE-CC6A3916004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nhị phân sang hệ thập phân</a:t>
            </a:r>
            <a:endParaRPr b="0" lang="en-US" sz="4000" strike="noStrike" u="none">
              <a:solidFill>
                <a:srgbClr val="000000"/>
              </a:solidFill>
              <a:effectLst/>
              <a:uFillTx/>
              <a:latin typeface="Arial"/>
            </a:endParaRPr>
          </a:p>
        </p:txBody>
      </p:sp>
      <p:sp>
        <p:nvSpPr>
          <p:cNvPr id="486" name="TextBox 2"/>
          <p:cNvSpPr/>
          <p:nvPr/>
        </p:nvSpPr>
        <p:spPr>
          <a:xfrm>
            <a:off x="5981760" y="1624320"/>
            <a:ext cx="304380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Dấu chấm thập phân</a:t>
            </a:r>
            <a:endParaRPr b="0" lang="en-US" sz="2400" strike="noStrike" u="none">
              <a:solidFill>
                <a:srgbClr val="000000"/>
              </a:solidFill>
              <a:effectLst/>
              <a:uFillTx/>
              <a:latin typeface="Arial"/>
            </a:endParaRPr>
          </a:p>
        </p:txBody>
      </p:sp>
      <p:graphicFrame>
        <p:nvGraphicFramePr>
          <p:cNvPr id="487" name="Table 13"/>
          <p:cNvGraphicFramePr/>
          <p:nvPr/>
        </p:nvGraphicFramePr>
        <p:xfrm>
          <a:off x="2200680" y="2655720"/>
          <a:ext cx="7365240" cy="147240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cxnSp>
        <p:nvCxnSpPr>
          <p:cNvPr id="488" name="Connector: Elbow 6"/>
          <p:cNvCxnSpPr>
            <a:endCxn id="486" idx="1"/>
          </p:cNvCxnSpPr>
          <p:nvPr/>
        </p:nvCxnSpPr>
        <p:spPr>
          <a:xfrm flipV="1">
            <a:off x="5618520" y="1854720"/>
            <a:ext cx="363600" cy="1266840"/>
          </a:xfrm>
          <a:prstGeom prst="bentConnector3">
            <a:avLst>
              <a:gd name="adj1" fmla="val 50049"/>
            </a:avLst>
          </a:prstGeom>
          <a:ln w="12700">
            <a:solidFill>
              <a:srgbClr val="70ad47"/>
            </a:solidFill>
            <a:round/>
            <a:headEnd len="med" type="triangle" w="med"/>
            <a:tailEnd len="med" type="triangle" w="med"/>
          </a:ln>
        </p:spPr>
      </p:cxnSp>
      <p:sp>
        <p:nvSpPr>
          <p:cNvPr id="489" name="TextBox 7"/>
          <p:cNvSpPr/>
          <p:nvPr/>
        </p:nvSpPr>
        <p:spPr>
          <a:xfrm>
            <a:off x="4611600" y="4681440"/>
            <a:ext cx="220212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Giá trị trọng số</a:t>
            </a:r>
            <a:endParaRPr b="0" lang="en-US" sz="2400" strike="noStrike" u="none">
              <a:solidFill>
                <a:srgbClr val="000000"/>
              </a:solidFill>
              <a:effectLst/>
              <a:uFillTx/>
              <a:latin typeface="Arial"/>
            </a:endParaRPr>
          </a:p>
        </p:txBody>
      </p:sp>
      <p:sp>
        <p:nvSpPr>
          <p:cNvPr id="490" name="TextBox 8"/>
          <p:cNvSpPr/>
          <p:nvPr/>
        </p:nvSpPr>
        <p:spPr>
          <a:xfrm>
            <a:off x="2200680" y="1596600"/>
            <a:ext cx="2631600" cy="43020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Hệ nhị phân, b=2</a:t>
            </a:r>
            <a:endParaRPr b="0" lang="en-US" sz="2200" strike="noStrike" u="none">
              <a:solidFill>
                <a:srgbClr val="000000"/>
              </a:solidFill>
              <a:effectLst/>
              <a:uFillTx/>
              <a:latin typeface="Arial"/>
            </a:endParaRPr>
          </a:p>
        </p:txBody>
      </p:sp>
      <p:cxnSp>
        <p:nvCxnSpPr>
          <p:cNvPr id="491" name="Straight Arrow Connector 9"/>
          <p:cNvCxnSpPr>
            <a:stCxn id="489" idx="0"/>
          </p:cNvCxnSpPr>
          <p:nvPr/>
        </p:nvCxnSpPr>
        <p:spPr>
          <a:xfrm flipH="1" flipV="1">
            <a:off x="4166640" y="4145400"/>
            <a:ext cx="1546200" cy="536400"/>
          </a:xfrm>
          <a:prstGeom prst="straightConnector1">
            <a:avLst/>
          </a:prstGeom>
          <a:ln w="0">
            <a:solidFill>
              <a:srgbClr val="70ad47"/>
            </a:solidFill>
            <a:headEnd len="med" type="triangle" w="med"/>
            <a:tailEnd len="med" type="triangle" w="med"/>
          </a:ln>
        </p:spPr>
      </p:cxnSp>
      <p:cxnSp>
        <p:nvCxnSpPr>
          <p:cNvPr id="492" name="Straight Arrow Connector 10"/>
          <p:cNvCxnSpPr>
            <a:stCxn id="489" idx="0"/>
          </p:cNvCxnSpPr>
          <p:nvPr/>
        </p:nvCxnSpPr>
        <p:spPr>
          <a:xfrm flipV="1">
            <a:off x="5712480" y="4128480"/>
            <a:ext cx="1102680" cy="553320"/>
          </a:xfrm>
          <a:prstGeom prst="straightConnector1">
            <a:avLst/>
          </a:prstGeom>
          <a:ln w="0">
            <a:solidFill>
              <a:srgbClr val="70ad47"/>
            </a:solidFill>
            <a:headEnd len="med" type="triangle" w="med"/>
            <a:tailEnd len="med" type="triangle" w="med"/>
          </a:ln>
        </p:spPr>
      </p:cxnSp>
      <p:sp>
        <p:nvSpPr>
          <p:cNvPr id="493" name="TextBox 11"/>
          <p:cNvSpPr/>
          <p:nvPr/>
        </p:nvSpPr>
        <p:spPr>
          <a:xfrm>
            <a:off x="1445400" y="3244320"/>
            <a:ext cx="74016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a:t>
            </a:r>
            <a:endParaRPr b="0" lang="en-US" sz="2000" strike="noStrike" u="none">
              <a:solidFill>
                <a:srgbClr val="000000"/>
              </a:solidFill>
              <a:effectLst/>
              <a:uFillTx/>
              <a:latin typeface="Arial"/>
            </a:endParaRPr>
          </a:p>
        </p:txBody>
      </p:sp>
      <p:sp>
        <p:nvSpPr>
          <p:cNvPr id="494" name="TextBox 12"/>
          <p:cNvSpPr/>
          <p:nvPr/>
        </p:nvSpPr>
        <p:spPr>
          <a:xfrm>
            <a:off x="9583920" y="3193560"/>
            <a:ext cx="66960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LSB</a:t>
            </a:r>
            <a:endParaRPr b="0" lang="en-US" sz="2000" strike="noStrike" u="none">
              <a:solidFill>
                <a:srgbClr val="000000"/>
              </a:solidFill>
              <a:effectLst/>
              <a:uFillTx/>
              <a:latin typeface="Arial"/>
            </a:endParaRPr>
          </a:p>
        </p:txBody>
      </p:sp>
      <p:sp>
        <p:nvSpPr>
          <p:cNvPr id="495" name="TextBox 13"/>
          <p:cNvSpPr/>
          <p:nvPr/>
        </p:nvSpPr>
        <p:spPr>
          <a:xfrm>
            <a:off x="2172600" y="5217120"/>
            <a:ext cx="3075840" cy="7070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 Most Significant Bit</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Calibri"/>
              </a:rPr>
              <a:t>LSB: Least Significant Bit</a:t>
            </a:r>
            <a:endParaRPr b="0" lang="en-US" sz="2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C57EC9E3-FD3D-4910-9CE8-50770FC9E34F}"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nhị phân sang hệ thập phân (tt)</a:t>
            </a:r>
            <a:endParaRPr b="0" lang="en-US" sz="4000" strike="noStrike" u="none">
              <a:solidFill>
                <a:srgbClr val="000000"/>
              </a:solidFill>
              <a:effectLst/>
              <a:uFillTx/>
              <a:latin typeface="Arial"/>
            </a:endParaRPr>
          </a:p>
        </p:txBody>
      </p:sp>
      <p:sp>
        <p:nvSpPr>
          <p:cNvPr id="497" name="TextBox 2"/>
          <p:cNvSpPr/>
          <p:nvPr/>
        </p:nvSpPr>
        <p:spPr>
          <a:xfrm>
            <a:off x="5814000" y="1518120"/>
            <a:ext cx="285624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Dấu chấm nhị phân</a:t>
            </a:r>
            <a:endParaRPr b="0" lang="en-US" sz="2400" strike="noStrike" u="none">
              <a:solidFill>
                <a:srgbClr val="000000"/>
              </a:solidFill>
              <a:effectLst/>
              <a:uFillTx/>
              <a:latin typeface="Arial"/>
            </a:endParaRPr>
          </a:p>
        </p:txBody>
      </p:sp>
      <p:graphicFrame>
        <p:nvGraphicFramePr>
          <p:cNvPr id="498" name="Table 13"/>
          <p:cNvGraphicFramePr/>
          <p:nvPr/>
        </p:nvGraphicFramePr>
        <p:xfrm>
          <a:off x="2033280" y="2549520"/>
          <a:ext cx="7365240" cy="147240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cxnSp>
        <p:nvCxnSpPr>
          <p:cNvPr id="499" name="Connector: Elbow 9"/>
          <p:cNvCxnSpPr>
            <a:endCxn id="497" idx="1"/>
          </p:cNvCxnSpPr>
          <p:nvPr/>
        </p:nvCxnSpPr>
        <p:spPr>
          <a:xfrm flipV="1">
            <a:off x="5450760" y="1748520"/>
            <a:ext cx="363600" cy="1266840"/>
          </a:xfrm>
          <a:prstGeom prst="bentConnector3">
            <a:avLst>
              <a:gd name="adj1" fmla="val 50049"/>
            </a:avLst>
          </a:prstGeom>
          <a:ln w="12700">
            <a:solidFill>
              <a:srgbClr val="70ad47"/>
            </a:solidFill>
            <a:round/>
            <a:headEnd len="med" type="triangle" w="med"/>
            <a:tailEnd len="med" type="triangle" w="med"/>
          </a:ln>
        </p:spPr>
      </p:cxnSp>
      <p:sp>
        <p:nvSpPr>
          <p:cNvPr id="500" name="TextBox 10"/>
          <p:cNvSpPr/>
          <p:nvPr/>
        </p:nvSpPr>
        <p:spPr>
          <a:xfrm>
            <a:off x="4443840" y="4574880"/>
            <a:ext cx="2202120" cy="46080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Giá trị trọng số</a:t>
            </a:r>
            <a:endParaRPr b="0" lang="en-US" sz="2400" strike="noStrike" u="none">
              <a:solidFill>
                <a:srgbClr val="000000"/>
              </a:solidFill>
              <a:effectLst/>
              <a:uFillTx/>
              <a:latin typeface="Arial"/>
            </a:endParaRPr>
          </a:p>
        </p:txBody>
      </p:sp>
      <p:sp>
        <p:nvSpPr>
          <p:cNvPr id="501" name="TextBox 11"/>
          <p:cNvSpPr/>
          <p:nvPr/>
        </p:nvSpPr>
        <p:spPr>
          <a:xfrm>
            <a:off x="2033280" y="1490040"/>
            <a:ext cx="2970000" cy="76860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Hệ nhị phân, b=2</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Ví dụ: 1001.11011</a:t>
            </a:r>
            <a:r>
              <a:rPr b="0" lang="en-US" sz="2000" strike="noStrike" u="none" baseline="-25000">
                <a:solidFill>
                  <a:srgbClr val="ff0000"/>
                </a:solidFill>
                <a:effectLst/>
                <a:uFillTx/>
                <a:latin typeface="Calibri"/>
              </a:rPr>
              <a:t>2</a:t>
            </a:r>
            <a:endParaRPr b="0" lang="en-US" sz="2000" strike="noStrike" u="none">
              <a:solidFill>
                <a:srgbClr val="000000"/>
              </a:solidFill>
              <a:effectLst/>
              <a:uFillTx/>
              <a:latin typeface="Arial"/>
            </a:endParaRPr>
          </a:p>
        </p:txBody>
      </p:sp>
      <p:cxnSp>
        <p:nvCxnSpPr>
          <p:cNvPr id="502" name="Straight Arrow Connector 12"/>
          <p:cNvCxnSpPr>
            <a:stCxn id="500" idx="0"/>
          </p:cNvCxnSpPr>
          <p:nvPr/>
        </p:nvCxnSpPr>
        <p:spPr>
          <a:xfrm flipH="1" flipV="1">
            <a:off x="3998880" y="4039200"/>
            <a:ext cx="1546200" cy="536040"/>
          </a:xfrm>
          <a:prstGeom prst="straightConnector1">
            <a:avLst/>
          </a:prstGeom>
          <a:ln w="0">
            <a:solidFill>
              <a:srgbClr val="70ad47"/>
            </a:solidFill>
            <a:headEnd len="med" type="triangle" w="med"/>
            <a:tailEnd len="med" type="triangle" w="med"/>
          </a:ln>
        </p:spPr>
      </p:cxnSp>
      <p:cxnSp>
        <p:nvCxnSpPr>
          <p:cNvPr id="503" name="Straight Arrow Connector 13"/>
          <p:cNvCxnSpPr>
            <a:stCxn id="500" idx="0"/>
          </p:cNvCxnSpPr>
          <p:nvPr/>
        </p:nvCxnSpPr>
        <p:spPr>
          <a:xfrm flipV="1">
            <a:off x="5544720" y="4021920"/>
            <a:ext cx="1102680" cy="553320"/>
          </a:xfrm>
          <a:prstGeom prst="straightConnector1">
            <a:avLst/>
          </a:prstGeom>
          <a:ln w="0">
            <a:solidFill>
              <a:srgbClr val="70ad47"/>
            </a:solidFill>
            <a:headEnd len="med" type="triangle" w="med"/>
            <a:tailEnd len="med" type="triangle" w="med"/>
          </a:ln>
        </p:spPr>
      </p:cxnSp>
      <p:sp>
        <p:nvSpPr>
          <p:cNvPr id="504" name="TextBox 14"/>
          <p:cNvSpPr/>
          <p:nvPr/>
        </p:nvSpPr>
        <p:spPr>
          <a:xfrm>
            <a:off x="1277640" y="3138120"/>
            <a:ext cx="74016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a:t>
            </a:r>
            <a:endParaRPr b="0" lang="en-US" sz="2000" strike="noStrike" u="none">
              <a:solidFill>
                <a:srgbClr val="000000"/>
              </a:solidFill>
              <a:effectLst/>
              <a:uFillTx/>
              <a:latin typeface="Arial"/>
            </a:endParaRPr>
          </a:p>
        </p:txBody>
      </p:sp>
      <p:sp>
        <p:nvSpPr>
          <p:cNvPr id="505" name="TextBox 15"/>
          <p:cNvSpPr/>
          <p:nvPr/>
        </p:nvSpPr>
        <p:spPr>
          <a:xfrm>
            <a:off x="9416160" y="3087360"/>
            <a:ext cx="66960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LSB</a:t>
            </a:r>
            <a:endParaRPr b="0" lang="en-US" sz="2000" strike="noStrike" u="none">
              <a:solidFill>
                <a:srgbClr val="000000"/>
              </a:solidFill>
              <a:effectLst/>
              <a:uFillTx/>
              <a:latin typeface="Arial"/>
            </a:endParaRPr>
          </a:p>
        </p:txBody>
      </p:sp>
      <p:sp>
        <p:nvSpPr>
          <p:cNvPr id="506" name="TextBox 16"/>
          <p:cNvSpPr/>
          <p:nvPr/>
        </p:nvSpPr>
        <p:spPr>
          <a:xfrm>
            <a:off x="2004840" y="5110560"/>
            <a:ext cx="3075840" cy="7070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 Most Significant Bit</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Calibri"/>
              </a:rPr>
              <a:t>LSB: Least Significant Bit</a:t>
            </a:r>
            <a:endParaRPr b="0" lang="en-US" sz="2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EF429E36-4D7B-4D93-9042-C8E35FCBFD5F}"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p:nvPr>
        </p:nvSpPr>
        <p:spPr>
          <a:xfrm>
            <a:off x="2735280" y="1286280"/>
            <a:ext cx="6720840" cy="4698360"/>
          </a:xfrm>
          <a:prstGeom prst="rect">
            <a:avLst/>
          </a:prstGeom>
          <a:noFill/>
          <a:ln w="0">
            <a:noFill/>
          </a:ln>
        </p:spPr>
        <p:txBody>
          <a:bodyPr lIns="91440" rIns="91440" tIns="45720" bIns="45720" anchor="ctr">
            <a:noAutofit/>
          </a:bodyPr>
          <a:p>
            <a:pPr marL="514440" indent="-514440" algn="just" defTabSz="914400">
              <a:lnSpc>
                <a:spcPct val="90000"/>
              </a:lnSpc>
              <a:spcBef>
                <a:spcPts val="1001"/>
              </a:spcBef>
              <a:buClr>
                <a:srgbClr val="0033cc"/>
              </a:buClr>
              <a:buFont typeface="Calibri Light"/>
              <a:buAutoNum type="arabicPeriod"/>
            </a:pPr>
            <a:r>
              <a:rPr b="0" lang="en-US" sz="2800" strike="noStrike" u="none">
                <a:solidFill>
                  <a:srgbClr val="0033cc"/>
                </a:solidFill>
                <a:effectLst/>
                <a:uFillTx/>
                <a:latin typeface="Arial"/>
              </a:rPr>
              <a:t>Trình bày được các hệ cơ số thông dụng</a:t>
            </a:r>
            <a:endParaRPr b="0" lang="en-US" sz="2800" strike="noStrike" u="none">
              <a:solidFill>
                <a:srgbClr val="000000"/>
              </a:solidFill>
              <a:effectLst/>
              <a:uFillTx/>
              <a:latin typeface="Arial"/>
            </a:endParaRPr>
          </a:p>
          <a:p>
            <a:pPr marL="514440" indent="-514440" algn="just" defTabSz="914400">
              <a:lnSpc>
                <a:spcPct val="90000"/>
              </a:lnSpc>
              <a:spcBef>
                <a:spcPts val="1001"/>
              </a:spcBef>
              <a:buClr>
                <a:srgbClr val="0033cc"/>
              </a:buClr>
              <a:buFont typeface="Calibri Light"/>
              <a:buAutoNum type="arabicPeriod"/>
            </a:pPr>
            <a:r>
              <a:rPr b="0" lang="en-US" sz="2800" strike="noStrike" u="none">
                <a:solidFill>
                  <a:srgbClr val="0033cc"/>
                </a:solidFill>
                <a:effectLst/>
                <a:uFillTx/>
                <a:latin typeface="Arial"/>
              </a:rPr>
              <a:t>Chuyển đổi được giữa các hệ cơ số khác nhau</a:t>
            </a:r>
            <a:endParaRPr b="0" lang="en-US" sz="2800" strike="noStrike" u="none">
              <a:solidFill>
                <a:srgbClr val="000000"/>
              </a:solidFill>
              <a:effectLst/>
              <a:uFillTx/>
              <a:latin typeface="Arial"/>
            </a:endParaRPr>
          </a:p>
          <a:p>
            <a:pPr marL="514440" indent="-514440" algn="just" defTabSz="914400">
              <a:lnSpc>
                <a:spcPct val="90000"/>
              </a:lnSpc>
              <a:spcBef>
                <a:spcPts val="1001"/>
              </a:spcBef>
              <a:buClr>
                <a:srgbClr val="0033cc"/>
              </a:buClr>
              <a:buFont typeface="Calibri Light"/>
              <a:buAutoNum type="arabicPeriod"/>
            </a:pPr>
            <a:r>
              <a:rPr b="0" lang="en-US" sz="2800" strike="noStrike" u="none">
                <a:solidFill>
                  <a:srgbClr val="0033cc"/>
                </a:solidFill>
                <a:effectLst/>
                <a:uFillTx/>
                <a:latin typeface="Arial"/>
              </a:rPr>
              <a:t>Thực hiện được các phép toán trong hệ nhị phân</a:t>
            </a:r>
            <a:endParaRPr b="0" lang="en-US" sz="2800" strike="noStrike" u="none">
              <a:solidFill>
                <a:srgbClr val="000000"/>
              </a:solidFill>
              <a:effectLst/>
              <a:uFillTx/>
              <a:latin typeface="Arial"/>
            </a:endParaRPr>
          </a:p>
          <a:p>
            <a:pPr marL="514440" indent="-514440" algn="just" defTabSz="914400">
              <a:lnSpc>
                <a:spcPct val="90000"/>
              </a:lnSpc>
              <a:spcBef>
                <a:spcPts val="1001"/>
              </a:spcBef>
              <a:buClr>
                <a:srgbClr val="0033cc"/>
              </a:buClr>
              <a:buFont typeface="Calibri Light"/>
              <a:buAutoNum type="arabicPeriod"/>
            </a:pPr>
            <a:r>
              <a:rPr b="0" lang="en-US" sz="2800" strike="noStrike" u="none">
                <a:solidFill>
                  <a:srgbClr val="0033cc"/>
                </a:solidFill>
                <a:effectLst/>
                <a:uFillTx/>
                <a:latin typeface="Arial"/>
              </a:rPr>
              <a:t>Trình bày được một số dạng biểu diễn thông tin khác</a:t>
            </a:r>
            <a:endParaRPr b="0" lang="en-US" sz="2800" strike="noStrike" u="none">
              <a:solidFill>
                <a:srgbClr val="000000"/>
              </a:solidFill>
              <a:effectLst/>
              <a:uFillTx/>
              <a:latin typeface="Arial"/>
            </a:endParaRPr>
          </a:p>
        </p:txBody>
      </p:sp>
      <p:sp>
        <p:nvSpPr>
          <p:cNvPr id="3" name="PlaceHolder 2"/>
          <p:cNvSpPr>
            <a:spLocks noGrp="1"/>
          </p:cNvSpPr>
          <p:nvPr>
            <p:ph type="ftr" idx="10"/>
          </p:nvPr>
        </p:nvSpPr>
        <p:spPr/>
        <p:txBody>
          <a:bodyPr/>
          <a:p>
            <a:r>
              <a:t>Thực hiện bởi Trường Đại học Công nghệ Thông tin, ĐHQG-HCM</a:t>
            </a:r>
          </a:p>
        </p:txBody>
      </p:sp>
      <p:sp>
        <p:nvSpPr>
          <p:cNvPr id="4" name="PlaceHolder 3"/>
          <p:cNvSpPr>
            <a:spLocks noGrp="1"/>
          </p:cNvSpPr>
          <p:nvPr>
            <p:ph type="sldNum" idx="11"/>
          </p:nvPr>
        </p:nvSpPr>
        <p:spPr/>
        <p:txBody>
          <a:bodyPr/>
          <a:p>
            <a:fld id="{5BDEE444-541A-405B-BE66-ACC3567DF50D}"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nhị phân sang hệ thập phân(tt)</a:t>
            </a:r>
            <a:endParaRPr b="0" lang="en-US" sz="4000" strike="noStrike" u="none">
              <a:solidFill>
                <a:srgbClr val="000000"/>
              </a:solidFill>
              <a:effectLst/>
              <a:uFillTx/>
              <a:latin typeface="Arial"/>
            </a:endParaRPr>
          </a:p>
        </p:txBody>
      </p:sp>
      <p:graphicFrame>
        <p:nvGraphicFramePr>
          <p:cNvPr id="508" name="Table 13"/>
          <p:cNvGraphicFramePr/>
          <p:nvPr/>
        </p:nvGraphicFramePr>
        <p:xfrm>
          <a:off x="2253600" y="2686680"/>
          <a:ext cx="7365240" cy="197676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509" name="TextBox 5"/>
          <p:cNvSpPr/>
          <p:nvPr/>
        </p:nvSpPr>
        <p:spPr>
          <a:xfrm>
            <a:off x="2253600" y="1627200"/>
            <a:ext cx="2780640" cy="76860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Hệ nhị phân, b=2</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Ví dụ: 1001.11011</a:t>
            </a:r>
            <a:endParaRPr b="0" lang="en-US" sz="2200" strike="noStrike" u="none">
              <a:solidFill>
                <a:srgbClr val="000000"/>
              </a:solidFill>
              <a:effectLst/>
              <a:uFillTx/>
              <a:latin typeface="Arial"/>
            </a:endParaRPr>
          </a:p>
        </p:txBody>
      </p:sp>
      <p:sp>
        <p:nvSpPr>
          <p:cNvPr id="510" name="TextBox 6"/>
          <p:cNvSpPr/>
          <p:nvPr/>
        </p:nvSpPr>
        <p:spPr>
          <a:xfrm>
            <a:off x="1498320" y="3275280"/>
            <a:ext cx="74016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a:t>
            </a:r>
            <a:endParaRPr b="0" lang="en-US" sz="2000" strike="noStrike" u="none">
              <a:solidFill>
                <a:srgbClr val="000000"/>
              </a:solidFill>
              <a:effectLst/>
              <a:uFillTx/>
              <a:latin typeface="Arial"/>
            </a:endParaRPr>
          </a:p>
        </p:txBody>
      </p:sp>
      <p:sp>
        <p:nvSpPr>
          <p:cNvPr id="511" name="TextBox 7"/>
          <p:cNvSpPr/>
          <p:nvPr/>
        </p:nvSpPr>
        <p:spPr>
          <a:xfrm>
            <a:off x="1839600" y="4953960"/>
            <a:ext cx="7796520" cy="707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chemeClr val="dk1"/>
                </a:solidFill>
                <a:effectLst/>
                <a:uFillTx/>
                <a:latin typeface="Calibri"/>
              </a:rPr>
              <a:t>1001.11011</a:t>
            </a:r>
            <a:r>
              <a:rPr b="0" lang="en-US" sz="2000" strike="noStrike" u="none" baseline="-25000">
                <a:solidFill>
                  <a:srgbClr val="ff0000"/>
                </a:solidFill>
                <a:effectLst/>
                <a:uFillTx/>
                <a:latin typeface="Calibri"/>
              </a:rPr>
              <a:t>2</a:t>
            </a: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3</a:t>
            </a: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0</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2 </a:t>
            </a:r>
            <a:r>
              <a:rPr b="0" lang="en-US" sz="2000" strike="noStrike" u="none">
                <a:solidFill>
                  <a:schemeClr val="dk1"/>
                </a:solidFill>
                <a:effectLst/>
                <a:uFillTx/>
                <a:latin typeface="Calibri"/>
              </a:rPr>
              <a:t>+ </a:t>
            </a:r>
            <a:r>
              <a:rPr b="0" lang="en-US" sz="2000" strike="noStrike" u="none">
                <a:solidFill>
                  <a:srgbClr val="ff0000"/>
                </a:solidFill>
                <a:effectLst/>
                <a:uFillTx/>
                <a:latin typeface="Calibri"/>
              </a:rPr>
              <a:t>0</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1 </a:t>
            </a:r>
            <a:r>
              <a:rPr b="0" lang="en-US" sz="2000" strike="noStrike" u="none">
                <a:solidFill>
                  <a:schemeClr val="dk1"/>
                </a:solidFill>
                <a:effectLst/>
                <a:uFillTx/>
                <a:latin typeface="Calibri"/>
              </a:rPr>
              <a:t>+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0 </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-1</a:t>
            </a:r>
            <a:r>
              <a:rPr b="0" lang="en-US" sz="2000" strike="noStrike" u="none">
                <a:solidFill>
                  <a:schemeClr val="dk1"/>
                </a:solidFill>
                <a:effectLst/>
                <a:uFillTx/>
                <a:latin typeface="Calibri"/>
              </a:rPr>
              <a:t>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-2</a:t>
            </a: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0</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-3</a:t>
            </a: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-4</a:t>
            </a:r>
            <a:r>
              <a:rPr b="0" lang="en-US" sz="2000" strike="noStrike" u="none">
                <a:solidFill>
                  <a:schemeClr val="dk1"/>
                </a:solidFill>
                <a:effectLst/>
                <a:uFillTx/>
                <a:latin typeface="Calibri"/>
              </a:rPr>
              <a:t> + </a:t>
            </a:r>
            <a:r>
              <a:rPr b="0" lang="en-US" sz="2000" strike="noStrike" u="none">
                <a:solidFill>
                  <a:srgbClr val="ff0000"/>
                </a:solidFill>
                <a:effectLst/>
                <a:uFillTx/>
                <a:latin typeface="Calibri"/>
              </a:rPr>
              <a:t>1</a:t>
            </a:r>
            <a:r>
              <a:rPr b="0" lang="en-US" sz="2000" strike="noStrike" u="none">
                <a:solidFill>
                  <a:schemeClr val="dk1"/>
                </a:solidFill>
                <a:effectLst/>
                <a:uFillTx/>
                <a:latin typeface="Calibri"/>
              </a:rPr>
              <a:t>*2</a:t>
            </a:r>
            <a:r>
              <a:rPr b="0" lang="en-US" sz="2000" strike="noStrike" u="none" baseline="30000">
                <a:solidFill>
                  <a:srgbClr val="0000cc"/>
                </a:solidFill>
                <a:effectLst/>
                <a:uFillTx/>
                <a:latin typeface="Calibri"/>
              </a:rPr>
              <a:t>-5 </a:t>
            </a:r>
            <a:r>
              <a:rPr b="0" lang="en-US" sz="2000" strike="noStrike" u="none">
                <a:solidFill>
                  <a:schemeClr val="dk1"/>
                </a:solidFill>
                <a:effectLst/>
                <a:uFillTx/>
                <a:latin typeface="Calibri"/>
              </a:rPr>
              <a:t> = 9.</a:t>
            </a:r>
            <a:r>
              <a:rPr b="0" lang="en-US" sz="2000" strike="noStrike" u="none">
                <a:solidFill>
                  <a:srgbClr val="202124"/>
                </a:solidFill>
                <a:effectLst/>
                <a:uFillTx/>
                <a:latin typeface="arial"/>
              </a:rPr>
              <a:t>84375 </a:t>
            </a:r>
            <a:r>
              <a:rPr b="0" lang="en-US" sz="2000" strike="noStrike" u="none" baseline="-25000">
                <a:solidFill>
                  <a:srgbClr val="ff0000"/>
                </a:solidFill>
                <a:effectLst/>
                <a:uFillTx/>
                <a:latin typeface="arial"/>
              </a:rPr>
              <a:t>10</a:t>
            </a:r>
            <a:r>
              <a:rPr b="0" lang="en-US" sz="2000" strike="noStrike" u="none">
                <a:solidFill>
                  <a:schemeClr val="dk1"/>
                </a:solidFill>
                <a:effectLst/>
                <a:uFillTx/>
                <a:latin typeface="Calibri"/>
              </a:rPr>
              <a:t> </a:t>
            </a:r>
            <a:endParaRPr b="0" lang="en-US" sz="2000" strike="noStrike" u="none">
              <a:solidFill>
                <a:srgbClr val="000000"/>
              </a:solidFill>
              <a:effectLst/>
              <a:uFillTx/>
              <a:latin typeface="Arial"/>
            </a:endParaRPr>
          </a:p>
        </p:txBody>
      </p:sp>
      <p:sp>
        <p:nvSpPr>
          <p:cNvPr id="512" name="TextBox 8"/>
          <p:cNvSpPr/>
          <p:nvPr/>
        </p:nvSpPr>
        <p:spPr>
          <a:xfrm>
            <a:off x="9636840" y="3224520"/>
            <a:ext cx="66960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LSB</a:t>
            </a:r>
            <a:endParaRPr b="0" lang="en-US" sz="2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E2632FFB-5DB2-4266-8479-8DE8B266C288}"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thập lục phân sang hệ thập phân</a:t>
            </a:r>
            <a:endParaRPr b="0" lang="en-US" sz="4000" strike="noStrike" u="none">
              <a:solidFill>
                <a:srgbClr val="000000"/>
              </a:solidFill>
              <a:effectLst/>
              <a:uFillTx/>
              <a:latin typeface="Arial"/>
            </a:endParaRPr>
          </a:p>
        </p:txBody>
      </p:sp>
      <p:graphicFrame>
        <p:nvGraphicFramePr>
          <p:cNvPr id="514" name="Table 13"/>
          <p:cNvGraphicFramePr/>
          <p:nvPr/>
        </p:nvGraphicFramePr>
        <p:xfrm>
          <a:off x="2307600" y="2558160"/>
          <a:ext cx="7365240" cy="1976760"/>
        </p:xfrm>
        <a:graphic>
          <a:graphicData uri="http://schemas.openxmlformats.org/drawingml/2006/table">
            <a:tbl>
              <a:tblPr/>
              <a:tblGrid>
                <a:gridCol w="613800"/>
                <a:gridCol w="613800"/>
                <a:gridCol w="613800"/>
                <a:gridCol w="613800"/>
                <a:gridCol w="613800"/>
                <a:gridCol w="613800"/>
                <a:gridCol w="613800"/>
                <a:gridCol w="613800"/>
                <a:gridCol w="613800"/>
                <a:gridCol w="613800"/>
                <a:gridCol w="613800"/>
                <a:gridCol w="613800"/>
              </a:tblGrid>
              <a:tr h="468000">
                <a:tc>
                  <a:txBody>
                    <a:bodyPr anchor="t">
                      <a:noAutofit/>
                    </a:bodyPr>
                    <a:p>
                      <a:pPr algn="ctr" defTabSz="914400">
                        <a:lnSpc>
                          <a:spcPct val="100000"/>
                        </a:lnSpc>
                      </a:pPr>
                      <a:r>
                        <a:rPr b="0" lang="en-US" sz="2000" strike="noStrike" u="none">
                          <a:solidFill>
                            <a:schemeClr val="dk1"/>
                          </a:solidFill>
                          <a:effectLst/>
                          <a:uFillTx/>
                          <a:latin typeface="Calibri"/>
                        </a:rPr>
                        <a: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Calibri"/>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0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0040">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504360">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3</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B</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400" strike="noStrike" u="none">
                          <a:solidFill>
                            <a:schemeClr val="dk1"/>
                          </a:solidFill>
                          <a:effectLst/>
                          <a:uFillTx/>
                          <a:latin typeface="Calibri"/>
                        </a:rPr>
                        <a:t>0</a:t>
                      </a:r>
                      <a:endParaRPr b="0" lang="en-US" sz="24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vi-VN" sz="2400" strike="noStrike" u="none">
                        <a:solidFill>
                          <a:schemeClr val="dk1"/>
                        </a:solidFill>
                        <a:effectLst/>
                        <a:uFillTx/>
                        <a:latin typeface="Calibri"/>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515" name="TextBox 5"/>
          <p:cNvSpPr/>
          <p:nvPr/>
        </p:nvSpPr>
        <p:spPr>
          <a:xfrm>
            <a:off x="2307600" y="1498680"/>
            <a:ext cx="3401280" cy="799560"/>
          </a:xfrm>
          <a:prstGeom prst="rect">
            <a:avLst/>
          </a:prstGeom>
          <a:solidFill>
            <a:srgbClr val="ffffff"/>
          </a:solid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Hệ thập lục phân, b=16</a:t>
            </a:r>
            <a:endParaRPr b="0" lang="en-US" sz="2200" strike="noStrike" u="none">
              <a:solidFill>
                <a:srgbClr val="000000"/>
              </a:solidFill>
              <a:effectLst/>
              <a:uFillTx/>
              <a:latin typeface="Arial"/>
            </a:endParaRPr>
          </a:p>
          <a:p>
            <a:pPr marL="285840" indent="-285840" defTabSz="914400">
              <a:lnSpc>
                <a:spcPct val="100000"/>
              </a:lnSpc>
              <a:buClr>
                <a:srgbClr val="000000"/>
              </a:buClr>
              <a:buFont typeface="Arial"/>
              <a:buChar char="•"/>
            </a:pPr>
            <a:r>
              <a:rPr b="0" lang="en-US" sz="2200" strike="noStrike" u="none">
                <a:solidFill>
                  <a:schemeClr val="dk1"/>
                </a:solidFill>
                <a:effectLst/>
                <a:uFillTx/>
                <a:latin typeface="Calibri"/>
              </a:rPr>
              <a:t>Ví dụ: </a:t>
            </a:r>
            <a:r>
              <a:rPr b="0" lang="en-US" sz="2400" strike="noStrike" u="none">
                <a:solidFill>
                  <a:schemeClr val="dk1"/>
                </a:solidFill>
                <a:effectLst/>
                <a:uFillTx/>
                <a:latin typeface="Calibri"/>
              </a:rPr>
              <a:t>3BA</a:t>
            </a:r>
            <a:r>
              <a:rPr b="0" lang="en-US" sz="2400" strike="noStrike" u="none" baseline="-25000">
                <a:solidFill>
                  <a:srgbClr val="ff0000"/>
                </a:solidFill>
                <a:effectLst/>
                <a:uFillTx/>
                <a:latin typeface="Calibri"/>
              </a:rPr>
              <a:t>16</a:t>
            </a:r>
            <a:endParaRPr b="0" lang="en-US" sz="2400" strike="noStrike" u="none">
              <a:solidFill>
                <a:srgbClr val="000000"/>
              </a:solidFill>
              <a:effectLst/>
              <a:uFillTx/>
              <a:latin typeface="Arial"/>
            </a:endParaRPr>
          </a:p>
        </p:txBody>
      </p:sp>
      <p:sp>
        <p:nvSpPr>
          <p:cNvPr id="516" name="TextBox 6"/>
          <p:cNvSpPr/>
          <p:nvPr/>
        </p:nvSpPr>
        <p:spPr>
          <a:xfrm>
            <a:off x="1551960" y="3146760"/>
            <a:ext cx="74016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MSB</a:t>
            </a:r>
            <a:endParaRPr b="0" lang="en-US" sz="2000" strike="noStrike" u="none">
              <a:solidFill>
                <a:srgbClr val="000000"/>
              </a:solidFill>
              <a:effectLst/>
              <a:uFillTx/>
              <a:latin typeface="Arial"/>
            </a:endParaRPr>
          </a:p>
        </p:txBody>
      </p:sp>
      <p:sp>
        <p:nvSpPr>
          <p:cNvPr id="517" name="TextBox 7"/>
          <p:cNvSpPr/>
          <p:nvPr/>
        </p:nvSpPr>
        <p:spPr>
          <a:xfrm>
            <a:off x="9690480" y="3096000"/>
            <a:ext cx="669600" cy="399240"/>
          </a:xfrm>
          <a:prstGeom prst="rect">
            <a:avLst/>
          </a:prstGeom>
          <a:noFill/>
          <a:ln>
            <a:noFill/>
          </a:ln>
        </p:spPr>
        <p:style>
          <a:lnRef idx="2">
            <a:schemeClr val="accent2"/>
          </a:lnRef>
          <a:fillRef idx="1">
            <a:schemeClr val="lt1"/>
          </a:fillRef>
          <a:effectRef idx="0">
            <a:schemeClr val="accent2"/>
          </a:effectRef>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Calibri"/>
              </a:rPr>
              <a:t>LSB</a:t>
            </a:r>
            <a:endParaRPr b="0" lang="en-US" sz="2000" strike="noStrike" u="none">
              <a:solidFill>
                <a:srgbClr val="000000"/>
              </a:solidFill>
              <a:effectLst/>
              <a:uFillTx/>
              <a:latin typeface="Arial"/>
            </a:endParaRPr>
          </a:p>
        </p:txBody>
      </p:sp>
      <p:sp>
        <p:nvSpPr>
          <p:cNvPr id="518" name="TextBox 8"/>
          <p:cNvSpPr/>
          <p:nvPr/>
        </p:nvSpPr>
        <p:spPr>
          <a:xfrm>
            <a:off x="3222000" y="4689000"/>
            <a:ext cx="1560600" cy="522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800" strike="noStrike" u="none">
                <a:solidFill>
                  <a:schemeClr val="dk1"/>
                </a:solidFill>
                <a:effectLst/>
                <a:uFillTx/>
                <a:latin typeface="Calibri"/>
              </a:rPr>
              <a:t>3BA</a:t>
            </a:r>
            <a:r>
              <a:rPr b="0" lang="en-US" sz="2800" strike="noStrike" u="none" baseline="-25000">
                <a:solidFill>
                  <a:srgbClr val="ff0000"/>
                </a:solidFill>
                <a:effectLst/>
                <a:uFillTx/>
                <a:latin typeface="Calibri"/>
              </a:rPr>
              <a:t>16</a:t>
            </a:r>
            <a:r>
              <a:rPr b="0" lang="en-US" sz="2800" strike="noStrike" u="none">
                <a:solidFill>
                  <a:schemeClr val="dk1"/>
                </a:solidFill>
                <a:effectLst/>
                <a:uFillTx/>
                <a:latin typeface="Calibri"/>
              </a:rPr>
              <a:t> = </a:t>
            </a:r>
            <a:endParaRPr b="0" lang="en-US" sz="2800" strike="noStrike" u="none">
              <a:solidFill>
                <a:srgbClr val="000000"/>
              </a:solidFill>
              <a:effectLst/>
              <a:uFillTx/>
              <a:latin typeface="Arial"/>
            </a:endParaRPr>
          </a:p>
        </p:txBody>
      </p:sp>
      <p:sp>
        <p:nvSpPr>
          <p:cNvPr id="519" name="Rectangle 9"/>
          <p:cNvSpPr/>
          <p:nvPr/>
        </p:nvSpPr>
        <p:spPr>
          <a:xfrm>
            <a:off x="4593240" y="4689000"/>
            <a:ext cx="1980360" cy="5328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trike="noStrike" u="none">
                <a:solidFill>
                  <a:schemeClr val="lt1">
                    <a:lumMod val="85000"/>
                  </a:schemeClr>
                </a:solidFill>
                <a:effectLst/>
                <a:uFillTx/>
                <a:latin typeface="Calibri"/>
              </a:rPr>
              <a:t>Hệ 10</a:t>
            </a:r>
            <a:endParaRPr b="0" lang="en-US" sz="1800" strike="noStrike" u="none">
              <a:solidFill>
                <a:srgbClr val="000000"/>
              </a:solidFill>
              <a:effectLst/>
              <a:uFillTx/>
              <a:latin typeface="Arial"/>
            </a:endParaRPr>
          </a:p>
        </p:txBody>
      </p:sp>
      <p:sp>
        <p:nvSpPr>
          <p:cNvPr id="520" name=""/>
          <p:cNvSpPr/>
          <p:nvPr/>
        </p:nvSpPr>
        <p:spPr>
          <a:xfrm>
            <a:off x="4114800" y="5368680"/>
            <a:ext cx="3967920" cy="345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trike="noStrike" u="none">
                <a:solidFill>
                  <a:srgbClr val="000000"/>
                </a:solidFill>
                <a:effectLst/>
                <a:uFillTx/>
                <a:latin typeface="Arial"/>
              </a:rPr>
              <a:t>= 3x16^2 + 11x16^1 + 10x16^0 = 954</a:t>
            </a:r>
            <a:endParaRPr b="0" lang="en-US" sz="18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0ED57FA2-DD09-4151-B6DC-C44AEE0CBAB6}"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thập phân sang hệ nhị phân</a:t>
            </a:r>
            <a:endParaRPr b="0" lang="en-US" sz="4000" strike="noStrike" u="none">
              <a:solidFill>
                <a:srgbClr val="000000"/>
              </a:solidFill>
              <a:effectLst/>
              <a:uFillTx/>
              <a:latin typeface="Arial"/>
            </a:endParaRPr>
          </a:p>
        </p:txBody>
      </p:sp>
      <p:sp>
        <p:nvSpPr>
          <p:cNvPr id="522" name="PlaceHolder 2"/>
          <p:cNvSpPr>
            <a:spLocks noGrp="1"/>
          </p:cNvSpPr>
          <p:nvPr>
            <p:ph/>
          </p:nvPr>
        </p:nvSpPr>
        <p:spPr>
          <a:xfrm>
            <a:off x="1142640" y="1195920"/>
            <a:ext cx="10842840" cy="5007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vi-VN" sz="2800" strike="noStrike" u="none">
                <a:solidFill>
                  <a:schemeClr val="dk1"/>
                </a:solidFill>
                <a:effectLst/>
                <a:uFillTx/>
                <a:latin typeface="Arial"/>
              </a:rPr>
              <a:t>Với số nguyên dương trong hệ thập phân (cách 1):</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Chia số thập phân với 2 và sau đó viết ra phần dư còn lại</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Chia cho đến khi có thương số là 0.</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Phần số dư đầu tiên gọi là LSB</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Phần số dư cuối cùng gọi là MSB</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0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B033F4E4-65D6-46CC-A59F-DFD5984B142B}"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Ví dụ: 25</a:t>
            </a:r>
            <a:r>
              <a:rPr b="1" lang="en-US" sz="4000" strike="noStrike" u="none" baseline="-25000">
                <a:solidFill>
                  <a:srgbClr val="ff0000"/>
                </a:solidFill>
                <a:effectLst/>
                <a:uFillTx/>
                <a:latin typeface="Times New Roman"/>
              </a:rPr>
              <a:t>10</a:t>
            </a:r>
            <a:r>
              <a:rPr b="1" lang="en-US" sz="4000" strike="noStrike" u="none">
                <a:solidFill>
                  <a:srgbClr val="000000"/>
                </a:solidFill>
                <a:effectLst/>
                <a:uFillTx/>
                <a:latin typeface="Times New Roman"/>
              </a:rPr>
              <a:t> </a:t>
            </a:r>
            <a:r>
              <a:rPr b="1" lang="en-US" sz="4000" strike="noStrike" u="none">
                <a:solidFill>
                  <a:srgbClr val="000000"/>
                </a:solidFill>
                <a:effectLst/>
                <a:uFillTx/>
                <a:latin typeface="Wingdings"/>
              </a:rPr>
              <a:t></a:t>
            </a:r>
            <a:r>
              <a:rPr b="1" lang="en-US" sz="4000" strike="noStrike" u="none">
                <a:solidFill>
                  <a:srgbClr val="000000"/>
                </a:solidFill>
                <a:effectLst/>
                <a:uFillTx/>
                <a:latin typeface="Times New Roman"/>
              </a:rPr>
              <a:t> Số nhị phân</a:t>
            </a:r>
            <a:endParaRPr b="0" lang="en-US" sz="4000" strike="noStrike" u="none">
              <a:solidFill>
                <a:srgbClr val="000000"/>
              </a:solidFill>
              <a:effectLst/>
              <a:uFillTx/>
              <a:latin typeface="Arial"/>
            </a:endParaRPr>
          </a:p>
        </p:txBody>
      </p:sp>
      <p:pic>
        <p:nvPicPr>
          <p:cNvPr id="524" name="Picture 6" descr="fg02_00000_eq002005"/>
          <p:cNvPicPr/>
          <p:nvPr/>
        </p:nvPicPr>
        <p:blipFill>
          <a:blip r:embed="rId1"/>
          <a:stretch/>
        </p:blipFill>
        <p:spPr>
          <a:xfrm>
            <a:off x="4114800" y="1461960"/>
            <a:ext cx="5485680" cy="4966560"/>
          </a:xfrm>
          <a:prstGeom prst="rect">
            <a:avLst/>
          </a:prstGeom>
          <a:noFill/>
          <a:ln w="9525">
            <a:noFill/>
          </a:ln>
        </p:spPr>
      </p:pic>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4AA8828C-A23D-4B22-8DFA-CF70D493E291}"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thập phân sang hệ nhị phân</a:t>
            </a:r>
            <a:endParaRPr b="0" lang="en-US" sz="4000" strike="noStrike" u="none">
              <a:solidFill>
                <a:srgbClr val="000000"/>
              </a:solidFill>
              <a:effectLst/>
              <a:uFillTx/>
              <a:latin typeface="Arial"/>
            </a:endParaRPr>
          </a:p>
        </p:txBody>
      </p:sp>
      <p:sp>
        <p:nvSpPr>
          <p:cNvPr id="526" name="PlaceHolder 2"/>
          <p:cNvSpPr>
            <a:spLocks noGrp="1"/>
          </p:cNvSpPr>
          <p:nvPr>
            <p:ph/>
          </p:nvPr>
        </p:nvSpPr>
        <p:spPr>
          <a:xfrm>
            <a:off x="1142640" y="1195920"/>
            <a:ext cx="10842840" cy="5007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vi-VN" sz="2800" strike="noStrike" u="none">
                <a:solidFill>
                  <a:schemeClr val="dk1"/>
                </a:solidFill>
                <a:effectLst/>
                <a:uFillTx/>
                <a:latin typeface="Arial"/>
              </a:rPr>
              <a:t>Với số nguyên dương trong hệ thập phân (cách 2):</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Phân tích số nguyên dương thành tổng của các lũy thừa 2</a:t>
            </a:r>
            <a:endParaRPr b="0" lang="en-US" sz="2800" strike="noStrike" u="none">
              <a:solidFill>
                <a:srgbClr val="000000"/>
              </a:solidFill>
              <a:effectLst/>
              <a:uFillTx/>
              <a:latin typeface="Arial"/>
            </a:endParaRPr>
          </a:p>
          <a:p>
            <a:pPr lvl="2" marL="685800" indent="-228600" defTabSz="914400">
              <a:lnSpc>
                <a:spcPct val="90000"/>
              </a:lnSpc>
              <a:spcBef>
                <a:spcPts val="1001"/>
              </a:spcBef>
              <a:buClr>
                <a:srgbClr val="000000"/>
              </a:buClr>
              <a:buFont typeface="Arial"/>
              <a:buChar char="•"/>
              <a:tabLst>
                <a:tab algn="l" pos="0"/>
              </a:tabLst>
            </a:pPr>
            <a:r>
              <a:rPr b="0" lang="vi-VN" sz="2400" strike="noStrike" u="none">
                <a:solidFill>
                  <a:schemeClr val="dk1"/>
                </a:solidFill>
                <a:effectLst/>
                <a:uFillTx/>
                <a:latin typeface="Arial"/>
              </a:rPr>
              <a:t>Tìm lũy thừa 2 lớn nhất trước</a:t>
            </a:r>
            <a:endParaRPr b="0" lang="en-US" sz="24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Số mũ của các lũy thừa 2 chính là vị trí mà bit có trọng số tương ứng bằng 1</a:t>
            </a:r>
            <a:endParaRPr b="0" lang="en-US" sz="2800" strike="noStrike" u="none">
              <a:solidFill>
                <a:srgbClr val="000000"/>
              </a:solidFill>
              <a:effectLst/>
              <a:uFillTx/>
              <a:latin typeface="Arial"/>
            </a:endParaRPr>
          </a:p>
          <a:p>
            <a:pPr lvl="1"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Ví dụ: 2</a:t>
            </a:r>
            <a:r>
              <a:rPr b="0" lang="en-US" sz="2800" strike="noStrike" u="none">
                <a:solidFill>
                  <a:schemeClr val="dk1"/>
                </a:solidFill>
                <a:effectLst/>
                <a:uFillTx/>
                <a:latin typeface="Arial"/>
              </a:rPr>
              <a:t>3</a:t>
            </a:r>
            <a:endParaRPr b="0" lang="en-US" sz="2800" strike="noStrike" u="none">
              <a:solidFill>
                <a:srgbClr val="000000"/>
              </a:solidFill>
              <a:effectLst/>
              <a:uFillTx/>
              <a:latin typeface="Arial"/>
            </a:endParaRPr>
          </a:p>
          <a:p>
            <a:pPr lvl="2" marL="685800" indent="-228600" defTabSz="914400">
              <a:lnSpc>
                <a:spcPct val="90000"/>
              </a:lnSpc>
              <a:spcBef>
                <a:spcPts val="1001"/>
              </a:spcBef>
              <a:buClr>
                <a:srgbClr val="000000"/>
              </a:buClr>
              <a:buFont typeface="Arial"/>
              <a:buChar char="•"/>
              <a:tabLst>
                <a:tab algn="l" pos="0"/>
              </a:tabLst>
            </a:pPr>
            <a:r>
              <a:rPr b="0" lang="vi-VN" sz="2400" strike="noStrike" u="none">
                <a:solidFill>
                  <a:schemeClr val="dk1"/>
                </a:solidFill>
                <a:effectLst/>
                <a:uFillTx/>
                <a:latin typeface="Arial"/>
              </a:rPr>
              <a:t>23 = 2</a:t>
            </a:r>
            <a:r>
              <a:rPr b="0" lang="vi-VN" sz="2400" strike="noStrike" u="none" baseline="30000">
                <a:solidFill>
                  <a:schemeClr val="dk1"/>
                </a:solidFill>
                <a:effectLst/>
                <a:uFillTx/>
                <a:latin typeface="Arial"/>
              </a:rPr>
              <a:t>4</a:t>
            </a:r>
            <a:r>
              <a:rPr b="0" lang="vi-VN" sz="2400" strike="noStrike" u="none">
                <a:solidFill>
                  <a:schemeClr val="dk1"/>
                </a:solidFill>
                <a:effectLst/>
                <a:uFillTx/>
                <a:latin typeface="Arial"/>
              </a:rPr>
              <a:t> + 2</a:t>
            </a:r>
            <a:r>
              <a:rPr b="0" lang="vi-VN" sz="2400" strike="noStrike" u="none" baseline="30000">
                <a:solidFill>
                  <a:schemeClr val="dk1"/>
                </a:solidFill>
                <a:effectLst/>
                <a:uFillTx/>
                <a:latin typeface="Arial"/>
              </a:rPr>
              <a:t>2</a:t>
            </a:r>
            <a:r>
              <a:rPr b="0" lang="vi-VN" sz="2400" strike="noStrike" u="none">
                <a:solidFill>
                  <a:schemeClr val="dk1"/>
                </a:solidFill>
                <a:effectLst/>
                <a:uFillTx/>
                <a:latin typeface="Arial"/>
              </a:rPr>
              <a:t> + 2</a:t>
            </a:r>
            <a:r>
              <a:rPr b="0" lang="vi-VN" sz="2400" strike="noStrike" u="none" baseline="30000">
                <a:solidFill>
                  <a:schemeClr val="dk1"/>
                </a:solidFill>
                <a:effectLst/>
                <a:uFillTx/>
                <a:latin typeface="Arial"/>
              </a:rPr>
              <a:t>1 </a:t>
            </a:r>
            <a:r>
              <a:rPr b="0" lang="vi-VN" sz="2400" strike="noStrike" u="none">
                <a:solidFill>
                  <a:schemeClr val="dk1"/>
                </a:solidFill>
                <a:effectLst/>
                <a:uFillTx/>
                <a:latin typeface="Arial"/>
              </a:rPr>
              <a:t>+ 2</a:t>
            </a:r>
            <a:r>
              <a:rPr b="0" lang="vi-VN" sz="2400" strike="noStrike" u="none" baseline="30000">
                <a:solidFill>
                  <a:schemeClr val="dk1"/>
                </a:solidFill>
                <a:effectLst/>
                <a:uFillTx/>
                <a:latin typeface="Arial"/>
              </a:rPr>
              <a:t>0</a:t>
            </a:r>
            <a:r>
              <a:rPr b="0" lang="vi-VN"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000" strike="noStrike" u="none">
              <a:solidFill>
                <a:srgbClr val="000000"/>
              </a:solidFill>
              <a:effectLst/>
              <a:uFillTx/>
              <a:latin typeface="Arial"/>
            </a:endParaRPr>
          </a:p>
        </p:txBody>
      </p:sp>
      <p:graphicFrame>
        <p:nvGraphicFramePr>
          <p:cNvPr id="527" name="Table 5"/>
          <p:cNvGraphicFramePr/>
          <p:nvPr/>
        </p:nvGraphicFramePr>
        <p:xfrm>
          <a:off x="5495760" y="4710600"/>
          <a:ext cx="3050640" cy="776880"/>
        </p:xfrm>
        <a:graphic>
          <a:graphicData uri="http://schemas.openxmlformats.org/drawingml/2006/table">
            <a:tbl>
              <a:tblPr/>
              <a:tblGrid>
                <a:gridCol w="610200"/>
                <a:gridCol w="610200"/>
                <a:gridCol w="610200"/>
                <a:gridCol w="610200"/>
                <a:gridCol w="610200"/>
              </a:tblGrid>
              <a:tr h="388440">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r>
                        <a:rPr b="0" lang="en-US" sz="2100" strike="noStrike" u="none" baseline="30000">
                          <a:solidFill>
                            <a:schemeClr val="dk1"/>
                          </a:solidFill>
                          <a:effectLst/>
                          <a:uFillTx/>
                          <a:latin typeface="Times New Roman"/>
                        </a:rPr>
                        <a:t>4</a:t>
                      </a:r>
                      <a:endParaRPr b="0" lang="en-US" sz="2100" strike="noStrike" u="none">
                        <a:solidFill>
                          <a:srgbClr val="000000"/>
                        </a:solidFill>
                        <a:effectLst/>
                        <a:uFillTx/>
                        <a:latin typeface="Arial"/>
                      </a:endParaRPr>
                    </a:p>
                  </a:txBody>
                  <a:tcPr anchor="t" marL="68400" marR="68400">
                    <a:lnL w="12240">
                      <a:noFill/>
                      <a:prstDash val="solid"/>
                    </a:lnL>
                    <a:lnR w="12240">
                      <a:noFill/>
                      <a:prstDash val="solid"/>
                    </a:lnR>
                    <a:lnT w="12240">
                      <a:no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r>
                        <a:rPr b="0" lang="en-US" sz="2100" strike="noStrike" u="none" baseline="30000">
                          <a:solidFill>
                            <a:schemeClr val="dk1"/>
                          </a:solidFill>
                          <a:effectLst/>
                          <a:uFillTx/>
                          <a:latin typeface="Times New Roman"/>
                        </a:rPr>
                        <a:t>3</a:t>
                      </a:r>
                      <a:endParaRPr b="0" lang="en-US" sz="2100" strike="noStrike" u="none">
                        <a:solidFill>
                          <a:srgbClr val="000000"/>
                        </a:solidFill>
                        <a:effectLst/>
                        <a:uFillTx/>
                        <a:latin typeface="Arial"/>
                      </a:endParaRPr>
                    </a:p>
                  </a:txBody>
                  <a:tcPr anchor="t" marL="68400" marR="68400">
                    <a:lnL w="12240">
                      <a:noFill/>
                      <a:prstDash val="solid"/>
                    </a:lnL>
                    <a:lnR w="12240">
                      <a:noFill/>
                      <a:prstDash val="solid"/>
                    </a:lnR>
                    <a:lnT w="12240">
                      <a:no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r>
                        <a:rPr b="0" lang="en-US" sz="2100" strike="noStrike" u="none" baseline="30000">
                          <a:solidFill>
                            <a:schemeClr val="dk1"/>
                          </a:solidFill>
                          <a:effectLst/>
                          <a:uFillTx/>
                          <a:latin typeface="Times New Roman"/>
                        </a:rPr>
                        <a:t>2</a:t>
                      </a:r>
                      <a:endParaRPr b="0" lang="en-US" sz="2100" strike="noStrike" u="none">
                        <a:solidFill>
                          <a:srgbClr val="000000"/>
                        </a:solidFill>
                        <a:effectLst/>
                        <a:uFillTx/>
                        <a:latin typeface="Arial"/>
                      </a:endParaRPr>
                    </a:p>
                  </a:txBody>
                  <a:tcPr anchor="t" marL="68400" marR="68400">
                    <a:lnL w="12240">
                      <a:noFill/>
                      <a:prstDash val="solid"/>
                    </a:lnL>
                    <a:lnR w="12240">
                      <a:noFill/>
                      <a:prstDash val="solid"/>
                    </a:lnR>
                    <a:lnT w="12240">
                      <a:no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r>
                        <a:rPr b="0" lang="en-US" sz="2100" strike="noStrike" u="none" baseline="30000">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noFill/>
                      <a:prstDash val="solid"/>
                    </a:lnL>
                    <a:lnR w="12240">
                      <a:noFill/>
                      <a:prstDash val="solid"/>
                    </a:lnR>
                    <a:lnT w="12240">
                      <a:no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2</a:t>
                      </a:r>
                      <a:r>
                        <a:rPr b="0" lang="en-US" sz="2100" strike="noStrike" u="none" baseline="30000">
                          <a:solidFill>
                            <a:schemeClr val="dk1"/>
                          </a:solidFill>
                          <a:effectLst/>
                          <a:uFillTx/>
                          <a:latin typeface="Times New Roman"/>
                        </a:rPr>
                        <a:t>0</a:t>
                      </a:r>
                      <a:endParaRPr b="0" lang="en-US" sz="2100" strike="noStrike" u="none">
                        <a:solidFill>
                          <a:srgbClr val="000000"/>
                        </a:solidFill>
                        <a:effectLst/>
                        <a:uFillTx/>
                        <a:latin typeface="Arial"/>
                      </a:endParaRPr>
                    </a:p>
                  </a:txBody>
                  <a:tcPr anchor="t" marL="68400" marR="68400">
                    <a:lnL w="12240">
                      <a:noFill/>
                      <a:prstDash val="solid"/>
                    </a:lnL>
                    <a:lnR w="12240">
                      <a:noFill/>
                      <a:prstDash val="solid"/>
                    </a:lnR>
                    <a:lnT w="12240">
                      <a:noFill/>
                      <a:prstDash val="solid"/>
                    </a:lnT>
                    <a:lnB w="12240">
                      <a:solidFill>
                        <a:srgbClr val="000000"/>
                      </a:solidFill>
                      <a:prstDash val="solid"/>
                    </a:lnB>
                    <a:noFill/>
                  </a:tcPr>
                </a:tc>
              </a:tr>
              <a:tr h="388440">
                <a:tc>
                  <a:txBody>
                    <a:bodyPr lIns="68400" rIns="68400" anchor="t">
                      <a:noAutofit/>
                    </a:bodyPr>
                    <a:p>
                      <a:endParaRPr b="0" lang="en-US" sz="2100" strike="noStrike" u="none">
                        <a:solidFill>
                          <a:schemeClr val="dk1"/>
                        </a:solidFill>
                        <a:effectLst/>
                        <a:uFillTx/>
                        <a:latin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endParaRPr b="0" lang="en-US" sz="2100" strike="noStrike" u="none">
                        <a:solidFill>
                          <a:schemeClr val="dk1"/>
                        </a:solidFill>
                        <a:effectLst/>
                        <a:uFillTx/>
                        <a:latin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endParaRPr b="0" lang="en-US" sz="2100" strike="noStrike" u="none">
                        <a:solidFill>
                          <a:schemeClr val="dk1"/>
                        </a:solidFill>
                        <a:effectLst/>
                        <a:uFillTx/>
                        <a:latin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endParaRPr b="0" lang="en-US" sz="2100" strike="noStrike" u="none">
                        <a:solidFill>
                          <a:schemeClr val="dk1"/>
                        </a:solidFill>
                        <a:effectLst/>
                        <a:uFillTx/>
                        <a:latin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endParaRPr b="0" lang="en-US" sz="2100" strike="noStrike" u="none">
                        <a:solidFill>
                          <a:schemeClr val="dk1"/>
                        </a:solidFill>
                        <a:effectLst/>
                        <a:uFillTx/>
                        <a:latin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graphicFrame>
        <p:nvGraphicFramePr>
          <p:cNvPr id="528" name="Table 7"/>
          <p:cNvGraphicFramePr/>
          <p:nvPr/>
        </p:nvGraphicFramePr>
        <p:xfrm>
          <a:off x="5495760" y="5099040"/>
          <a:ext cx="3050640" cy="388440"/>
        </p:xfrm>
        <a:graphic>
          <a:graphicData uri="http://schemas.openxmlformats.org/drawingml/2006/table">
            <a:tbl>
              <a:tblPr/>
              <a:tblGrid>
                <a:gridCol w="610200"/>
                <a:gridCol w="610200"/>
                <a:gridCol w="610200"/>
                <a:gridCol w="610200"/>
                <a:gridCol w="610200"/>
              </a:tblGrid>
              <a:tr h="388440">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t">
                      <a:noAutofit/>
                    </a:bodyPr>
                    <a:p>
                      <a:pPr algn="ctr" defTabSz="914400">
                        <a:lnSpc>
                          <a:spcPct val="100000"/>
                        </a:lnSpc>
                      </a:pPr>
                      <a:r>
                        <a:rPr b="0" lang="en-US" sz="210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A11FE654-09E2-41EB-9B03-129DBACF8A68}"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Quiz - chuyển hệ thập phân sang hệ nhị phân</a:t>
            </a:r>
            <a:endParaRPr b="0" lang="en-US" sz="4000" strike="noStrike" u="none">
              <a:solidFill>
                <a:srgbClr val="000000"/>
              </a:solidFill>
              <a:effectLst/>
              <a:uFillTx/>
              <a:latin typeface="Arial"/>
            </a:endParaRPr>
          </a:p>
        </p:txBody>
      </p:sp>
      <p:graphicFrame>
        <p:nvGraphicFramePr>
          <p:cNvPr id="530" name="Table 5"/>
          <p:cNvGraphicFramePr/>
          <p:nvPr/>
        </p:nvGraphicFramePr>
        <p:xfrm>
          <a:off x="3904920" y="1908720"/>
          <a:ext cx="4381560" cy="3039120"/>
        </p:xfrm>
        <a:graphic>
          <a:graphicData uri="http://schemas.openxmlformats.org/drawingml/2006/table">
            <a:tbl>
              <a:tblPr/>
              <a:tblGrid>
                <a:gridCol w="2190960"/>
                <a:gridCol w="2190960"/>
              </a:tblGrid>
              <a:tr h="434160">
                <a:tc>
                  <a:txBody>
                    <a:bodyPr lIns="68400" rIns="68400" anchor="ctr">
                      <a:noAutofit/>
                    </a:bodyPr>
                    <a:p>
                      <a:pPr algn="ctr" defTabSz="914400">
                        <a:lnSpc>
                          <a:spcPct val="100000"/>
                        </a:lnSpc>
                      </a:pPr>
                      <a:r>
                        <a:rPr b="1" lang="en-US" sz="2400" strike="noStrike" u="none">
                          <a:solidFill>
                            <a:schemeClr val="dk1"/>
                          </a:solidFill>
                          <a:effectLst/>
                          <a:uFillTx/>
                          <a:latin typeface="Times New Roman"/>
                        </a:rPr>
                        <a:t>Thập phân</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ctr">
                      <a:noAutofit/>
                    </a:bodyPr>
                    <a:p>
                      <a:pPr algn="ctr" defTabSz="914400">
                        <a:lnSpc>
                          <a:spcPct val="100000"/>
                        </a:lnSpc>
                      </a:pPr>
                      <a:r>
                        <a:rPr b="1" lang="en-US" sz="2400" strike="noStrike" u="none">
                          <a:solidFill>
                            <a:schemeClr val="dk1"/>
                          </a:solidFill>
                          <a:effectLst/>
                          <a:uFillTx/>
                          <a:latin typeface="Times New Roman"/>
                        </a:rPr>
                        <a:t>Nhị phân</a:t>
                      </a:r>
                      <a:endParaRPr b="0" lang="en-US" sz="2400" strike="noStrike" u="none">
                        <a:solidFill>
                          <a:srgbClr val="000000"/>
                        </a:solidFill>
                        <a:effectLst/>
                        <a:uFillTx/>
                        <a:latin typeface="Arial"/>
                      </a:endParaRPr>
                    </a:p>
                  </a:txBody>
                  <a:tcPr anchor="ctr" marL="68400" marR="6840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0</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10</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34</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67</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159</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6D5EAA81-067B-4443-80F4-C36385B24A50}" type="slidenum">
              <a:t>25</a:t>
            </a:fld>
          </a:p>
        </p:txBody>
      </p:sp>
      <p:sp>
        <p:nvSpPr>
          <p:cNvPr id="5" name="PlaceHolder 4"/>
          <p:cNvSpPr>
            <a:spLocks noGrp="1"/>
          </p:cNvSpPr>
          <p:nvPr>
            <p:ph type="dt" idx="18"/>
          </p:nvPr>
        </p:nvSpPr>
        <p:spPr/>
        <p:txBody>
          <a:bodyPr/>
          <a:p>
            <a:fld id="{A4E8BA2D-D5D8-4C21-9509-08F44A9F470B}" type="datetime3">
              <a:rPr lang="en-US"/>
              <a:t>October 28, 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thập phân sang thập lục phân</a:t>
            </a:r>
            <a:endParaRPr b="0" lang="en-US" sz="4000" strike="noStrike" u="none">
              <a:solidFill>
                <a:srgbClr val="000000"/>
              </a:solidFill>
              <a:effectLst/>
              <a:uFillTx/>
              <a:latin typeface="Arial"/>
            </a:endParaRPr>
          </a:p>
        </p:txBody>
      </p:sp>
      <p:sp>
        <p:nvSpPr>
          <p:cNvPr id="532" name="PlaceHolder 2"/>
          <p:cNvSpPr>
            <a:spLocks noGrp="1"/>
          </p:cNvSpPr>
          <p:nvPr>
            <p:ph/>
          </p:nvPr>
        </p:nvSpPr>
        <p:spPr>
          <a:xfrm>
            <a:off x="1142640" y="1195920"/>
            <a:ext cx="10842840" cy="2415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vi-VN" sz="3200" strike="noStrike" u="none">
                <a:solidFill>
                  <a:schemeClr val="dk1"/>
                </a:solidFill>
                <a:effectLst/>
                <a:uFillTx/>
                <a:latin typeface="Arial"/>
              </a:rPr>
              <a:t>Chia số thập phân cho 16 và viết ra phần dư còn lại.</a:t>
            </a:r>
            <a:endParaRPr b="0" lang="en-US" sz="32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vi-VN" sz="3200" strike="noStrike" u="none">
                <a:solidFill>
                  <a:schemeClr val="dk1"/>
                </a:solidFill>
                <a:effectLst/>
                <a:uFillTx/>
                <a:latin typeface="Arial"/>
              </a:rPr>
              <a:t>Chia cho đến khi có thương số là 0.</a:t>
            </a:r>
            <a:endParaRPr b="0" lang="en-US" sz="32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vi-VN" sz="3200" strike="noStrike" u="none">
                <a:solidFill>
                  <a:schemeClr val="dk1"/>
                </a:solidFill>
                <a:effectLst/>
                <a:uFillTx/>
                <a:latin typeface="Arial"/>
              </a:rPr>
              <a:t>Phần số dư đầu tiên gọi là LSD</a:t>
            </a:r>
            <a:endParaRPr b="0" lang="en-US" sz="32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vi-VN" sz="3200" strike="noStrike" u="none">
                <a:solidFill>
                  <a:schemeClr val="dk1"/>
                </a:solidFill>
                <a:effectLst/>
                <a:uFillTx/>
                <a:latin typeface="Arial"/>
              </a:rPr>
              <a:t>Phần số dư cuối cùng gọi là MSD</a:t>
            </a:r>
            <a:endParaRPr b="0" lang="en-US" sz="32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0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2A3CE87E-DF85-48A7-88C6-089A4D25BC1F}"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Ví dụ: 423</a:t>
            </a:r>
            <a:r>
              <a:rPr b="1" lang="en-US" sz="4000" strike="noStrike" u="none" baseline="-25000">
                <a:solidFill>
                  <a:srgbClr val="ff0000"/>
                </a:solidFill>
                <a:effectLst/>
                <a:uFillTx/>
                <a:latin typeface="Times New Roman"/>
              </a:rPr>
              <a:t>10</a:t>
            </a:r>
            <a:r>
              <a:rPr b="1" lang="en-US" sz="4000" strike="noStrike" u="none">
                <a:solidFill>
                  <a:srgbClr val="000000"/>
                </a:solidFill>
                <a:effectLst/>
                <a:uFillTx/>
                <a:latin typeface="Times New Roman"/>
              </a:rPr>
              <a:t> </a:t>
            </a:r>
            <a:r>
              <a:rPr b="1" lang="en-US" sz="4000" strike="noStrike" u="none">
                <a:solidFill>
                  <a:srgbClr val="000000"/>
                </a:solidFill>
                <a:effectLst/>
                <a:uFillTx/>
                <a:latin typeface="Wingdings"/>
              </a:rPr>
              <a:t></a:t>
            </a:r>
            <a:r>
              <a:rPr b="1" lang="en-US" sz="4000" strike="noStrike" u="none">
                <a:solidFill>
                  <a:srgbClr val="000000"/>
                </a:solidFill>
                <a:effectLst/>
                <a:uFillTx/>
                <a:latin typeface="Times New Roman"/>
              </a:rPr>
              <a:t> Số thập lục phân</a:t>
            </a:r>
            <a:endParaRPr b="0" lang="en-US" sz="4000" strike="noStrike" u="none">
              <a:solidFill>
                <a:srgbClr val="000000"/>
              </a:solidFill>
              <a:effectLst/>
              <a:uFillTx/>
              <a:latin typeface="Arial"/>
            </a:endParaRPr>
          </a:p>
        </p:txBody>
      </p:sp>
      <p:pic>
        <p:nvPicPr>
          <p:cNvPr id="534" name="Picture 7" descr="fg02_00000_eq002018"/>
          <p:cNvPicPr/>
          <p:nvPr/>
        </p:nvPicPr>
        <p:blipFill>
          <a:blip r:embed="rId1"/>
          <a:stretch/>
        </p:blipFill>
        <p:spPr>
          <a:xfrm>
            <a:off x="3543840" y="1974960"/>
            <a:ext cx="5464440" cy="3295080"/>
          </a:xfrm>
          <a:prstGeom prst="rect">
            <a:avLst/>
          </a:prstGeom>
          <a:noFill/>
          <a:ln w="9525">
            <a:noFill/>
          </a:ln>
        </p:spPr>
      </p:pic>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80923EF6-0D25-41EA-AE04-4CEB686D92B1}" type="slidenum">
              <a:t>27</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534"/>
                                        </p:tgtEl>
                                        <p:attrNameLst>
                                          <p:attrName>style.visibility</p:attrName>
                                        </p:attrNameLst>
                                      </p:cBhvr>
                                      <p:to>
                                        <p:strVal val="visible"/>
                                      </p:to>
                                    </p:set>
                                    <p:animEffect filter="wipe(up)" transition="in">
                                      <p:cBhvr additive="repl">
                                        <p:cTn id="7" dur="5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fontScale="92500" lnSpcReduction="9999"/>
          </a:bodyPr>
          <a:p>
            <a:pPr indent="0" defTabSz="914400">
              <a:lnSpc>
                <a:spcPct val="90000"/>
              </a:lnSpc>
              <a:buNone/>
              <a:tabLst>
                <a:tab algn="l" pos="0"/>
              </a:tabLst>
            </a:pPr>
            <a:r>
              <a:rPr b="1" lang="en-US" sz="4000" strike="noStrike" u="none">
                <a:solidFill>
                  <a:srgbClr val="000000"/>
                </a:solidFill>
                <a:effectLst/>
                <a:uFillTx/>
                <a:latin typeface="Times New Roman"/>
              </a:rPr>
              <a:t>Quiz - chuyển hệ thập phân sang hệ thập lục phân</a:t>
            </a:r>
            <a:endParaRPr b="0" lang="en-US" sz="4000" strike="noStrike" u="none">
              <a:solidFill>
                <a:srgbClr val="000000"/>
              </a:solidFill>
              <a:effectLst/>
              <a:uFillTx/>
              <a:latin typeface="Arial"/>
            </a:endParaRPr>
          </a:p>
        </p:txBody>
      </p:sp>
      <p:graphicFrame>
        <p:nvGraphicFramePr>
          <p:cNvPr id="536" name="Table 5"/>
          <p:cNvGraphicFramePr/>
          <p:nvPr/>
        </p:nvGraphicFramePr>
        <p:xfrm>
          <a:off x="3904920" y="1908720"/>
          <a:ext cx="4381560" cy="3039120"/>
        </p:xfrm>
        <a:graphic>
          <a:graphicData uri="http://schemas.openxmlformats.org/drawingml/2006/table">
            <a:tbl>
              <a:tblPr/>
              <a:tblGrid>
                <a:gridCol w="2190960"/>
                <a:gridCol w="2190960"/>
              </a:tblGrid>
              <a:tr h="434160">
                <a:tc>
                  <a:txBody>
                    <a:bodyPr lIns="68400" rIns="68400" anchor="ctr">
                      <a:noAutofit/>
                    </a:bodyPr>
                    <a:p>
                      <a:pPr algn="ctr" defTabSz="914400">
                        <a:lnSpc>
                          <a:spcPct val="100000"/>
                        </a:lnSpc>
                      </a:pPr>
                      <a:r>
                        <a:rPr b="1" lang="en-US" sz="2400" strike="noStrike" u="none">
                          <a:solidFill>
                            <a:schemeClr val="dk1"/>
                          </a:solidFill>
                          <a:effectLst/>
                          <a:uFillTx/>
                          <a:latin typeface="Times New Roman"/>
                        </a:rPr>
                        <a:t>Thập phân</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lIns="68400" rIns="68400" anchor="ctr">
                      <a:noAutofit/>
                    </a:bodyPr>
                    <a:p>
                      <a:pPr algn="ctr" defTabSz="914400">
                        <a:lnSpc>
                          <a:spcPct val="100000"/>
                        </a:lnSpc>
                      </a:pPr>
                      <a:r>
                        <a:rPr b="1" lang="en-US" sz="2400" strike="noStrike" u="none">
                          <a:solidFill>
                            <a:schemeClr val="dk1"/>
                          </a:solidFill>
                          <a:effectLst/>
                          <a:uFillTx/>
                          <a:latin typeface="Times New Roman"/>
                        </a:rPr>
                        <a:t>Thập lục phân</a:t>
                      </a:r>
                      <a:endParaRPr b="0" lang="en-US" sz="2400" strike="noStrike" u="none">
                        <a:solidFill>
                          <a:srgbClr val="000000"/>
                        </a:solidFill>
                        <a:effectLst/>
                        <a:uFillTx/>
                        <a:latin typeface="Arial"/>
                      </a:endParaRPr>
                    </a:p>
                  </a:txBody>
                  <a:tcPr anchor="ctr" marL="68400" marR="6840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0</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10</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34</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67</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434160">
                <a:tc>
                  <a:txBody>
                    <a:bodyPr lIns="68400" rIns="68400" anchor="ctr">
                      <a:noAutofit/>
                    </a:bodyPr>
                    <a:p>
                      <a:pPr algn="ctr" defTabSz="914400">
                        <a:lnSpc>
                          <a:spcPct val="100000"/>
                        </a:lnSpc>
                      </a:pPr>
                      <a:r>
                        <a:rPr b="0" lang="en-US" sz="2400" strike="noStrike" u="none">
                          <a:solidFill>
                            <a:schemeClr val="dk1"/>
                          </a:solidFill>
                          <a:effectLst/>
                          <a:uFillTx/>
                          <a:latin typeface="Times New Roman"/>
                        </a:rPr>
                        <a:t>159</a:t>
                      </a:r>
                      <a:endParaRPr b="0" lang="en-US" sz="2400" strike="noStrike" u="none">
                        <a:solidFill>
                          <a:srgbClr val="000000"/>
                        </a:solidFill>
                        <a:effectLst/>
                        <a:uFillTx/>
                        <a:latin typeface="Arial"/>
                      </a:endParaRPr>
                    </a:p>
                  </a:txBody>
                  <a:tcPr anchor="ctr" marL="68400" marR="6840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lIns="68400" rIns="68400" anchor="ctr">
                      <a:noAutofit/>
                    </a:bodyPr>
                    <a:p>
                      <a:endParaRPr b="0" lang="en-US" sz="2400" strike="noStrike" u="none">
                        <a:solidFill>
                          <a:schemeClr val="dk1"/>
                        </a:solidFill>
                        <a:effectLst/>
                        <a:uFillTx/>
                        <a:latin typeface="Times New Roman"/>
                      </a:endParaRPr>
                    </a:p>
                  </a:txBody>
                  <a:tcPr anchor="ctr" marL="68400" marR="6840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28F66ABD-DA25-46DF-AE83-7CFEB140BA03}" type="slidenum">
              <a:t>28</a:t>
            </a:fld>
          </a:p>
        </p:txBody>
      </p:sp>
      <p:sp>
        <p:nvSpPr>
          <p:cNvPr id="5" name="PlaceHolder 4"/>
          <p:cNvSpPr>
            <a:spLocks noGrp="1"/>
          </p:cNvSpPr>
          <p:nvPr>
            <p:ph type="dt" idx="18"/>
          </p:nvPr>
        </p:nvSpPr>
        <p:spPr/>
        <p:txBody>
          <a:bodyPr/>
          <a:p>
            <a:fld id="{B16AB667-8AD7-4576-9855-5CF95772683F}" type="datetime3">
              <a:rPr lang="en-US"/>
              <a:t>October 28, 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thập lục phân sang nhị phân</a:t>
            </a:r>
            <a:endParaRPr b="0" lang="en-US" sz="4000" strike="noStrike" u="none">
              <a:solidFill>
                <a:srgbClr val="000000"/>
              </a:solidFill>
              <a:effectLst/>
              <a:uFillTx/>
              <a:latin typeface="Arial"/>
            </a:endParaRPr>
          </a:p>
        </p:txBody>
      </p:sp>
      <p:graphicFrame>
        <p:nvGraphicFramePr>
          <p:cNvPr id="538" name="Table 7"/>
          <p:cNvGraphicFramePr/>
          <p:nvPr/>
        </p:nvGraphicFramePr>
        <p:xfrm>
          <a:off x="1748160" y="1690920"/>
          <a:ext cx="8402040" cy="1515240"/>
        </p:xfrm>
        <a:graphic>
          <a:graphicData uri="http://schemas.openxmlformats.org/drawingml/2006/table">
            <a:tbl>
              <a:tblPr/>
              <a:tblGrid>
                <a:gridCol w="1680480"/>
                <a:gridCol w="840240"/>
                <a:gridCol w="840240"/>
                <a:gridCol w="840240"/>
                <a:gridCol w="840240"/>
                <a:gridCol w="840240"/>
                <a:gridCol w="840240"/>
                <a:gridCol w="840240"/>
                <a:gridCol w="840240"/>
              </a:tblGrid>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10</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7</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2</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16</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7</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graphicFrame>
        <p:nvGraphicFramePr>
          <p:cNvPr id="539" name="Table 9"/>
          <p:cNvGraphicFramePr/>
          <p:nvPr/>
        </p:nvGraphicFramePr>
        <p:xfrm>
          <a:off x="1748160" y="3524400"/>
          <a:ext cx="8402040" cy="1716120"/>
        </p:xfrm>
        <a:graphic>
          <a:graphicData uri="http://schemas.openxmlformats.org/drawingml/2006/table">
            <a:tbl>
              <a:tblPr/>
              <a:tblGrid>
                <a:gridCol w="1680480"/>
                <a:gridCol w="840240"/>
                <a:gridCol w="840240"/>
                <a:gridCol w="840240"/>
                <a:gridCol w="840240"/>
                <a:gridCol w="840240"/>
                <a:gridCol w="840240"/>
                <a:gridCol w="840240"/>
                <a:gridCol w="840240"/>
              </a:tblGrid>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10</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2</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16</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B</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C</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D</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F</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FE0443C2-87E6-46FE-A866-6EC54FB941C7}"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p:nvPr>
        </p:nvSpPr>
        <p:spPr>
          <a:xfrm>
            <a:off x="2735280" y="1286280"/>
            <a:ext cx="6720840" cy="4698360"/>
          </a:xfrm>
          <a:prstGeom prst="rect">
            <a:avLst/>
          </a:prstGeom>
          <a:noFill/>
          <a:ln w="0">
            <a:noFill/>
          </a:ln>
        </p:spPr>
        <p:txBody>
          <a:bodyPr lIns="91440" rIns="91440" tIns="45720" bIns="45720" anchor="ctr">
            <a:noAutofit/>
          </a:bodyPr>
          <a:p>
            <a:pPr marL="514440" indent="-514440" algn="just" defTabSz="914400">
              <a:lnSpc>
                <a:spcPct val="90000"/>
              </a:lnSpc>
              <a:spcBef>
                <a:spcPts val="1001"/>
              </a:spcBef>
              <a:spcAft>
                <a:spcPts val="3600"/>
              </a:spcAft>
              <a:buClr>
                <a:srgbClr val="000000"/>
              </a:buClr>
              <a:buFont typeface="Calibri Light"/>
              <a:buAutoNum type="arabicPeriod"/>
            </a:pPr>
            <a:r>
              <a:rPr b="1" lang="en-US" sz="2800" strike="noStrike" u="none">
                <a:solidFill>
                  <a:schemeClr val="dk1"/>
                </a:solidFill>
                <a:effectLst/>
                <a:uFillTx/>
                <a:latin typeface="Arial"/>
              </a:rPr>
              <a:t>Các hệ thống số thông dụng</a:t>
            </a:r>
            <a:endParaRPr b="0" lang="en-US" sz="2800" strike="noStrike" u="none">
              <a:solidFill>
                <a:srgbClr val="000000"/>
              </a:solidFill>
              <a:effectLst/>
              <a:uFillTx/>
              <a:latin typeface="Arial"/>
            </a:endParaRPr>
          </a:p>
          <a:p>
            <a:pPr marL="514440" indent="-514440" algn="just" defTabSz="914400">
              <a:lnSpc>
                <a:spcPct val="90000"/>
              </a:lnSpc>
              <a:spcBef>
                <a:spcPts val="1001"/>
              </a:spcBef>
              <a:spcAft>
                <a:spcPts val="3600"/>
              </a:spcAft>
              <a:buClr>
                <a:srgbClr val="000000"/>
              </a:buClr>
              <a:buFont typeface="Calibri Light"/>
              <a:buAutoNum type="arabicPeriod"/>
            </a:pPr>
            <a:r>
              <a:rPr b="1" lang="en-US" sz="2800" strike="noStrike" u="none">
                <a:solidFill>
                  <a:schemeClr val="dk1"/>
                </a:solidFill>
                <a:effectLst/>
                <a:uFillTx/>
                <a:latin typeface="Arial"/>
              </a:rPr>
              <a:t>Chuyển đổi giữa các hệ thống số</a:t>
            </a:r>
            <a:endParaRPr b="0" lang="en-US" sz="2800" strike="noStrike" u="none">
              <a:solidFill>
                <a:srgbClr val="000000"/>
              </a:solidFill>
              <a:effectLst/>
              <a:uFillTx/>
              <a:latin typeface="Arial"/>
            </a:endParaRPr>
          </a:p>
          <a:p>
            <a:pPr marL="514440" indent="-514440" algn="just" defTabSz="914400">
              <a:lnSpc>
                <a:spcPct val="90000"/>
              </a:lnSpc>
              <a:spcBef>
                <a:spcPts val="1001"/>
              </a:spcBef>
              <a:spcAft>
                <a:spcPts val="3600"/>
              </a:spcAft>
              <a:buClr>
                <a:srgbClr val="000000"/>
              </a:buClr>
              <a:buFont typeface="Calibri Light"/>
              <a:buAutoNum type="arabicPeriod"/>
            </a:pPr>
            <a:r>
              <a:rPr b="1" lang="en-US" sz="2800" strike="noStrike" u="none">
                <a:solidFill>
                  <a:schemeClr val="dk1"/>
                </a:solidFill>
                <a:effectLst/>
                <a:uFillTx/>
                <a:latin typeface="Arial"/>
              </a:rPr>
              <a:t>Các phép toán trong hệ nhị phân</a:t>
            </a:r>
            <a:endParaRPr b="0" lang="en-US" sz="2800" strike="noStrike" u="none">
              <a:solidFill>
                <a:srgbClr val="000000"/>
              </a:solidFill>
              <a:effectLst/>
              <a:uFillTx/>
              <a:latin typeface="Arial"/>
            </a:endParaRPr>
          </a:p>
          <a:p>
            <a:pPr marL="514440" indent="-514440" algn="just" defTabSz="914400">
              <a:lnSpc>
                <a:spcPct val="90000"/>
              </a:lnSpc>
              <a:spcBef>
                <a:spcPts val="1001"/>
              </a:spcBef>
              <a:spcAft>
                <a:spcPts val="3600"/>
              </a:spcAft>
              <a:buClr>
                <a:srgbClr val="000000"/>
              </a:buClr>
              <a:buFont typeface="Calibri Light"/>
              <a:buAutoNum type="arabicPeriod"/>
            </a:pPr>
            <a:r>
              <a:rPr b="1" lang="en-US" sz="2800" strike="noStrike" u="none">
                <a:solidFill>
                  <a:schemeClr val="dk1"/>
                </a:solidFill>
                <a:effectLst/>
                <a:uFillTx/>
                <a:latin typeface="Arial"/>
              </a:rPr>
              <a:t>Biểu diễn số có dấu</a:t>
            </a:r>
            <a:endParaRPr b="0" lang="en-US" sz="2800" strike="noStrike" u="none">
              <a:solidFill>
                <a:srgbClr val="000000"/>
              </a:solidFill>
              <a:effectLst/>
              <a:uFillTx/>
              <a:latin typeface="Arial"/>
            </a:endParaRPr>
          </a:p>
          <a:p>
            <a:pPr marL="514440" indent="-514440" algn="just" defTabSz="914400">
              <a:lnSpc>
                <a:spcPct val="90000"/>
              </a:lnSpc>
              <a:spcBef>
                <a:spcPts val="1001"/>
              </a:spcBef>
              <a:spcAft>
                <a:spcPts val="3600"/>
              </a:spcAft>
              <a:buClr>
                <a:srgbClr val="000000"/>
              </a:buClr>
              <a:buFont typeface="Calibri Light"/>
              <a:buAutoNum type="arabicPeriod"/>
            </a:pPr>
            <a:r>
              <a:rPr b="1" lang="en-US" sz="2800" strike="noStrike" u="none">
                <a:solidFill>
                  <a:schemeClr val="dk1"/>
                </a:solidFill>
                <a:effectLst/>
                <a:uFillTx/>
                <a:latin typeface="Arial"/>
              </a:rPr>
              <a:t>Các dạng biểu diễn thông tin khác</a:t>
            </a:r>
            <a:endParaRPr b="0" lang="en-US" sz="2800" strike="noStrike" u="none">
              <a:solidFill>
                <a:srgbClr val="000000"/>
              </a:solidFill>
              <a:effectLst/>
              <a:uFillTx/>
              <a:latin typeface="Arial"/>
            </a:endParaRPr>
          </a:p>
        </p:txBody>
      </p:sp>
      <p:sp>
        <p:nvSpPr>
          <p:cNvPr id="3" name="PlaceHolder 2"/>
          <p:cNvSpPr>
            <a:spLocks noGrp="1"/>
          </p:cNvSpPr>
          <p:nvPr>
            <p:ph type="ftr" idx="10"/>
          </p:nvPr>
        </p:nvSpPr>
        <p:spPr/>
        <p:txBody>
          <a:bodyPr/>
          <a:p>
            <a:r>
              <a:t>Thực hiện bởi Trường Đại học Công nghệ Thông tin, ĐHQG-HCM</a:t>
            </a:r>
          </a:p>
        </p:txBody>
      </p:sp>
      <p:sp>
        <p:nvSpPr>
          <p:cNvPr id="4" name="PlaceHolder 3"/>
          <p:cNvSpPr>
            <a:spLocks noGrp="1"/>
          </p:cNvSpPr>
          <p:nvPr>
            <p:ph type="sldNum" idx="11"/>
          </p:nvPr>
        </p:nvSpPr>
        <p:spPr/>
        <p:txBody>
          <a:bodyPr/>
          <a:p>
            <a:fld id="{2DC102B4-B72B-4C5B-ADEA-3A23B383B4DF}"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Ví dụ: A28</a:t>
            </a:r>
            <a:r>
              <a:rPr b="1" lang="en-US" sz="4000" strike="noStrike" u="none" baseline="-25000">
                <a:solidFill>
                  <a:srgbClr val="ff0000"/>
                </a:solidFill>
                <a:effectLst/>
                <a:uFillTx/>
                <a:latin typeface="Times New Roman"/>
              </a:rPr>
              <a:t>16</a:t>
            </a:r>
            <a:r>
              <a:rPr b="1" lang="en-US" sz="4000" strike="noStrike" u="none">
                <a:solidFill>
                  <a:srgbClr val="000000"/>
                </a:solidFill>
                <a:effectLst/>
                <a:uFillTx/>
                <a:latin typeface="Times New Roman"/>
              </a:rPr>
              <a:t> </a:t>
            </a:r>
            <a:r>
              <a:rPr b="1" lang="en-US" sz="4000" strike="noStrike" u="none">
                <a:solidFill>
                  <a:srgbClr val="000000"/>
                </a:solidFill>
                <a:effectLst/>
                <a:uFillTx/>
                <a:latin typeface="Wingdings"/>
              </a:rPr>
              <a:t></a:t>
            </a:r>
            <a:r>
              <a:rPr b="1" lang="en-US" sz="4000" strike="noStrike" u="none">
                <a:solidFill>
                  <a:srgbClr val="000000"/>
                </a:solidFill>
                <a:effectLst/>
                <a:uFillTx/>
                <a:latin typeface="Times New Roman"/>
              </a:rPr>
              <a:t> Nhị phân</a:t>
            </a:r>
            <a:endParaRPr b="0" lang="en-US" sz="4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FCEF51BC-B3CF-4B8F-94F2-C7FBC4EEADD9}"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hệ nhị phân sang thập lục phân</a:t>
            </a:r>
            <a:endParaRPr b="0" lang="en-US" sz="4000" strike="noStrike" u="none">
              <a:solidFill>
                <a:srgbClr val="000000"/>
              </a:solidFill>
              <a:effectLst/>
              <a:uFillTx/>
              <a:latin typeface="Arial"/>
            </a:endParaRPr>
          </a:p>
        </p:txBody>
      </p:sp>
      <p:graphicFrame>
        <p:nvGraphicFramePr>
          <p:cNvPr id="542" name="Table 7"/>
          <p:cNvGraphicFramePr/>
          <p:nvPr/>
        </p:nvGraphicFramePr>
        <p:xfrm>
          <a:off x="1644120" y="2671200"/>
          <a:ext cx="8402040" cy="1515240"/>
        </p:xfrm>
        <a:graphic>
          <a:graphicData uri="http://schemas.openxmlformats.org/drawingml/2006/table">
            <a:tbl>
              <a:tblPr/>
              <a:tblGrid>
                <a:gridCol w="1680480"/>
                <a:gridCol w="840240"/>
                <a:gridCol w="840240"/>
                <a:gridCol w="840240"/>
                <a:gridCol w="840240"/>
                <a:gridCol w="840240"/>
                <a:gridCol w="840240"/>
                <a:gridCol w="840240"/>
                <a:gridCol w="840240"/>
              </a:tblGrid>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10</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7</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2</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0011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0111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50508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16</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7</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graphicFrame>
        <p:nvGraphicFramePr>
          <p:cNvPr id="543" name="Table 9"/>
          <p:cNvGraphicFramePr/>
          <p:nvPr/>
        </p:nvGraphicFramePr>
        <p:xfrm>
          <a:off x="1644120" y="4504680"/>
          <a:ext cx="8402040" cy="1716120"/>
        </p:xfrm>
        <a:graphic>
          <a:graphicData uri="http://schemas.openxmlformats.org/drawingml/2006/table">
            <a:tbl>
              <a:tblPr/>
              <a:tblGrid>
                <a:gridCol w="1680480"/>
                <a:gridCol w="840240"/>
                <a:gridCol w="840240"/>
                <a:gridCol w="840240"/>
                <a:gridCol w="840240"/>
                <a:gridCol w="840240"/>
                <a:gridCol w="840240"/>
                <a:gridCol w="840240"/>
                <a:gridCol w="840240"/>
              </a:tblGrid>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10</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bcbcbc"/>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15</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bcbcbc"/>
                      </a:solidFill>
                      <a:prstDash val="solid"/>
                    </a:lnT>
                    <a:lnB w="12240">
                      <a:solidFill>
                        <a:srgbClr val="000000"/>
                      </a:solidFill>
                      <a:prstDash val="solid"/>
                    </a:lnB>
                    <a:noFill/>
                  </a:tcPr>
                </a:tc>
              </a:tr>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2</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1011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1100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1101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1110</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1111</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000000"/>
                      </a:solidFill>
                      <a:prstDash val="solid"/>
                    </a:lnB>
                    <a:noFill/>
                  </a:tcPr>
                </a:tc>
              </a:tr>
              <a:tr h="572040">
                <a:tc>
                  <a:txBody>
                    <a:bodyPr anchor="t">
                      <a:noAutofit/>
                    </a:bodyPr>
                    <a:p>
                      <a:pPr algn="ctr" defTabSz="914400">
                        <a:lnSpc>
                          <a:spcPct val="100000"/>
                        </a:lnSpc>
                      </a:pPr>
                      <a:r>
                        <a:rPr b="1" lang="en-US" sz="2000" strike="noStrike" u="none">
                          <a:solidFill>
                            <a:schemeClr val="dk1"/>
                          </a:solidFill>
                          <a:effectLst/>
                          <a:uFillTx/>
                          <a:latin typeface="Times New Roman"/>
                        </a:rPr>
                        <a:t>C</a:t>
                      </a:r>
                      <a:r>
                        <a:rPr b="1" lang="vi-VN" sz="2000" strike="noStrike" u="none">
                          <a:solidFill>
                            <a:schemeClr val="dk1"/>
                          </a:solidFill>
                          <a:effectLst/>
                          <a:uFillTx/>
                          <a:latin typeface="Times New Roman"/>
                        </a:rPr>
                        <a:t>ơ</a:t>
                      </a:r>
                      <a:r>
                        <a:rPr b="1" lang="en-US" sz="2000" strike="noStrike" u="none">
                          <a:solidFill>
                            <a:schemeClr val="dk1"/>
                          </a:solidFill>
                          <a:effectLst/>
                          <a:uFillTx/>
                          <a:latin typeface="Times New Roman"/>
                        </a:rPr>
                        <a:t> số 16</a:t>
                      </a:r>
                      <a:endParaRPr b="0" lang="en-US" sz="2000" strike="noStrike" u="none">
                        <a:solidFill>
                          <a:srgbClr val="000000"/>
                        </a:solidFill>
                        <a:effectLst/>
                        <a:uFillTx/>
                        <a:latin typeface="Arial"/>
                      </a:endParaRPr>
                    </a:p>
                  </a:txBody>
                  <a:tcPr anchor="t" marL="91440" marR="91440">
                    <a:lnL w="12240">
                      <a:solidFill>
                        <a:srgbClr val="bcbcbc"/>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B</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C</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D</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bcbcbc"/>
                      </a:solidFill>
                      <a:prstDash val="solid"/>
                    </a:lnB>
                    <a:noFill/>
                  </a:tcPr>
                </a:tc>
                <a:tc>
                  <a:txBody>
                    <a:bodyPr anchor="t">
                      <a:noAutofit/>
                    </a:bodyPr>
                    <a:p>
                      <a:pPr algn="ctr" defTabSz="914400">
                        <a:lnSpc>
                          <a:spcPct val="100000"/>
                        </a:lnSpc>
                      </a:pPr>
                      <a:r>
                        <a:rPr b="0" lang="en-US" sz="2000" strike="noStrike" u="none">
                          <a:solidFill>
                            <a:schemeClr val="dk1"/>
                          </a:solidFill>
                          <a:effectLst/>
                          <a:uFillTx/>
                          <a:latin typeface="Times New Roman"/>
                        </a:rPr>
                        <a:t>F</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bcbcbc"/>
                      </a:solidFill>
                      <a:prstDash val="solid"/>
                    </a:lnR>
                    <a:lnT w="12240">
                      <a:solidFill>
                        <a:srgbClr val="000000"/>
                      </a:solidFill>
                      <a:prstDash val="solid"/>
                    </a:lnT>
                    <a:lnB w="12240">
                      <a:solidFill>
                        <a:srgbClr val="bcbcbc"/>
                      </a:solidFill>
                      <a:prstDash val="solid"/>
                    </a:lnB>
                    <a:noFill/>
                  </a:tcPr>
                </a:tc>
              </a:tr>
            </a:tbl>
          </a:graphicData>
        </a:graphic>
      </p:graphicFrame>
      <p:sp>
        <p:nvSpPr>
          <p:cNvPr id="544" name="TextBox 2"/>
          <p:cNvSpPr/>
          <p:nvPr/>
        </p:nvSpPr>
        <p:spPr>
          <a:xfrm>
            <a:off x="1142640" y="1127160"/>
            <a:ext cx="9613440" cy="138420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000000"/>
              </a:buClr>
              <a:buFont typeface="Arial"/>
              <a:buChar char="•"/>
            </a:pPr>
            <a:r>
              <a:rPr b="0" lang="en-VN" sz="2800" strike="noStrike" u="none">
                <a:solidFill>
                  <a:schemeClr val="dk1"/>
                </a:solidFill>
                <a:effectLst/>
                <a:uFillTx/>
                <a:latin typeface="Arial"/>
              </a:rPr>
              <a:t>Gom số nhị phân từ phải sang trái thành các nhóm 4 bit</a:t>
            </a:r>
            <a:endParaRPr b="0" lang="en-US" sz="2800" strike="noStrike" u="none">
              <a:solidFill>
                <a:srgbClr val="000000"/>
              </a:solidFill>
              <a:effectLst/>
              <a:uFillTx/>
              <a:latin typeface="Arial"/>
            </a:endParaRPr>
          </a:p>
          <a:p>
            <a:pPr marL="343080" indent="-343080" defTabSz="914400">
              <a:lnSpc>
                <a:spcPct val="100000"/>
              </a:lnSpc>
              <a:buClr>
                <a:srgbClr val="000000"/>
              </a:buClr>
              <a:buFont typeface="Arial"/>
              <a:buChar char="•"/>
            </a:pPr>
            <a:r>
              <a:rPr b="0" lang="en-VN" sz="2800" strike="noStrike" u="none">
                <a:solidFill>
                  <a:schemeClr val="dk1"/>
                </a:solidFill>
                <a:effectLst/>
                <a:uFillTx/>
                <a:latin typeface="Arial"/>
              </a:rPr>
              <a:t>Chuyển từ nhóm 4 bit thành các ký tự thập lục phân theo bảng bên dưới</a:t>
            </a:r>
            <a:endParaRPr b="0" lang="en-US" sz="28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838E9DCC-9495-4C23-BC76-3FCF5AFCF777}"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fontScale="92500" lnSpcReduction="9999"/>
          </a:bodyPr>
          <a:p>
            <a:pPr indent="0" defTabSz="914400">
              <a:lnSpc>
                <a:spcPct val="90000"/>
              </a:lnSpc>
              <a:buNone/>
              <a:tabLst>
                <a:tab algn="l" pos="0"/>
              </a:tabLst>
            </a:pPr>
            <a:r>
              <a:rPr b="1" lang="en-US" sz="4000" strike="noStrike" u="none">
                <a:solidFill>
                  <a:srgbClr val="000000"/>
                </a:solidFill>
                <a:effectLst/>
                <a:uFillTx/>
                <a:latin typeface="Times New Roman"/>
              </a:rPr>
              <a:t>Ví dụ: 10101101001101011011</a:t>
            </a:r>
            <a:r>
              <a:rPr b="1" lang="en-US" sz="4000" strike="noStrike" u="none" baseline="-25000">
                <a:solidFill>
                  <a:srgbClr val="ff0000"/>
                </a:solidFill>
                <a:effectLst/>
                <a:uFillTx/>
                <a:latin typeface="Times New Roman"/>
              </a:rPr>
              <a:t>2</a:t>
            </a:r>
            <a:r>
              <a:rPr b="1" lang="en-US" sz="4000" strike="noStrike" u="none">
                <a:solidFill>
                  <a:srgbClr val="000000"/>
                </a:solidFill>
                <a:effectLst/>
                <a:uFillTx/>
                <a:latin typeface="Times New Roman"/>
              </a:rPr>
              <a:t> </a:t>
            </a:r>
            <a:r>
              <a:rPr b="1" lang="en-US" sz="4000" strike="noStrike" u="none">
                <a:solidFill>
                  <a:srgbClr val="000000"/>
                </a:solidFill>
                <a:effectLst/>
                <a:uFillTx/>
                <a:latin typeface="Wingdings"/>
              </a:rPr>
              <a:t></a:t>
            </a:r>
            <a:r>
              <a:rPr b="1" lang="en-US" sz="4000" strike="noStrike" u="none">
                <a:solidFill>
                  <a:srgbClr val="000000"/>
                </a:solidFill>
                <a:effectLst/>
                <a:uFillTx/>
                <a:latin typeface="Times New Roman"/>
              </a:rPr>
              <a:t> Thập lục phân</a:t>
            </a:r>
            <a:endParaRPr b="0" lang="en-US" sz="40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CE155CCA-333C-4773-98E1-C9607EF195E6}"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VN" sz="4000" strike="noStrike" u="none">
                <a:solidFill>
                  <a:srgbClr val="000000"/>
                </a:solidFill>
                <a:effectLst/>
                <a:uFillTx/>
                <a:latin typeface="Times New Roman"/>
              </a:rPr>
              <a:t>Quiz - Chuyển đổi các hệ cơ số</a:t>
            </a:r>
            <a:endParaRPr b="0" lang="en-US" sz="4000" strike="noStrike" u="none">
              <a:solidFill>
                <a:srgbClr val="000000"/>
              </a:solidFill>
              <a:effectLst/>
              <a:uFillTx/>
              <a:latin typeface="Arial"/>
            </a:endParaRPr>
          </a:p>
        </p:txBody>
      </p:sp>
      <p:sp>
        <p:nvSpPr>
          <p:cNvPr id="547"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Thực hiện phép chuyển đổi giữa các hệ thống số</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graphicFrame>
        <p:nvGraphicFramePr>
          <p:cNvPr id="548" name="Table 6"/>
          <p:cNvGraphicFramePr/>
          <p:nvPr/>
        </p:nvGraphicFramePr>
        <p:xfrm>
          <a:off x="1530360" y="2569320"/>
          <a:ext cx="9129960" cy="2563200"/>
        </p:xfrm>
        <a:graphic>
          <a:graphicData uri="http://schemas.openxmlformats.org/drawingml/2006/table">
            <a:tbl>
              <a:tblPr/>
              <a:tblGrid>
                <a:gridCol w="2302920"/>
                <a:gridCol w="3978000"/>
                <a:gridCol w="2849400"/>
              </a:tblGrid>
              <a:tr h="640800">
                <a:tc>
                  <a:txBody>
                    <a:bodyPr anchor="t">
                      <a:noAutofit/>
                    </a:bodyPr>
                    <a:p>
                      <a:pPr algn="ctr" defTabSz="914400">
                        <a:lnSpc>
                          <a:spcPct val="100000"/>
                        </a:lnSpc>
                      </a:pPr>
                      <a:r>
                        <a:rPr b="0" lang="en-US" sz="2800" strike="noStrike" u="none">
                          <a:solidFill>
                            <a:schemeClr val="lt1"/>
                          </a:solidFill>
                          <a:effectLst/>
                          <a:uFillTx/>
                          <a:latin typeface="Times New Roman"/>
                        </a:rPr>
                        <a:t>Decimal</a:t>
                      </a:r>
                      <a:endParaRPr b="0" lang="en-US" sz="2800" strike="noStrike" u="none">
                        <a:solidFill>
                          <a:srgbClr val="ffffff"/>
                        </a:solidFill>
                        <a:effectLst/>
                        <a:uFillTx/>
                        <a:latin typeface="Arial"/>
                      </a:endParaRPr>
                    </a:p>
                  </a:txBody>
                  <a:tcPr anchor="t" marL="91440" marR="91440">
                    <a:lnL w="12240">
                      <a:solidFill>
                        <a:srgbClr val="bcbcbc"/>
                      </a:solidFill>
                      <a:prstDash val="solid"/>
                    </a:lnL>
                    <a:lnR w="12240">
                      <a:solidFill>
                        <a:srgbClr val="ffffff"/>
                      </a:solidFill>
                      <a:prstDash val="solid"/>
                    </a:lnR>
                    <a:lnT w="12240">
                      <a:solidFill>
                        <a:srgbClr val="bcbcbc"/>
                      </a:solidFill>
                      <a:prstDash val="solid"/>
                    </a:lnT>
                    <a:lnB w="12240">
                      <a:solidFill>
                        <a:srgbClr val="000000"/>
                      </a:solidFill>
                      <a:prstDash val="solid"/>
                    </a:lnB>
                    <a:solidFill>
                      <a:srgbClr val="000000"/>
                    </a:solidFill>
                  </a:tcPr>
                </a:tc>
                <a:tc>
                  <a:txBody>
                    <a:bodyPr anchor="t">
                      <a:noAutofit/>
                    </a:bodyPr>
                    <a:p>
                      <a:pPr algn="ctr" defTabSz="914400">
                        <a:lnSpc>
                          <a:spcPct val="100000"/>
                        </a:lnSpc>
                      </a:pPr>
                      <a:r>
                        <a:rPr b="0" lang="en-US" sz="2800" strike="noStrike" u="none">
                          <a:solidFill>
                            <a:schemeClr val="lt1"/>
                          </a:solidFill>
                          <a:effectLst/>
                          <a:uFillTx/>
                          <a:latin typeface="Times New Roman"/>
                        </a:rPr>
                        <a:t>Binary</a:t>
                      </a:r>
                      <a:endParaRPr b="0" lang="en-US" sz="2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bcbcbc"/>
                      </a:solidFill>
                      <a:prstDash val="solid"/>
                    </a:lnT>
                    <a:lnB w="12240">
                      <a:solidFill>
                        <a:srgbClr val="000000"/>
                      </a:solidFill>
                      <a:prstDash val="solid"/>
                    </a:lnB>
                    <a:solidFill>
                      <a:srgbClr val="000000"/>
                    </a:solidFill>
                  </a:tcPr>
                </a:tc>
                <a:tc>
                  <a:txBody>
                    <a:bodyPr anchor="t">
                      <a:noAutofit/>
                    </a:bodyPr>
                    <a:p>
                      <a:pPr algn="ctr" defTabSz="914400">
                        <a:lnSpc>
                          <a:spcPct val="100000"/>
                        </a:lnSpc>
                      </a:pPr>
                      <a:r>
                        <a:rPr b="0" lang="en-US" sz="2800" strike="noStrike" u="none">
                          <a:solidFill>
                            <a:schemeClr val="lt1"/>
                          </a:solidFill>
                          <a:effectLst/>
                          <a:uFillTx/>
                          <a:latin typeface="Times New Roman"/>
                        </a:rPr>
                        <a:t>Hexadecimal</a:t>
                      </a:r>
                      <a:endParaRPr b="0" lang="en-US" sz="2800" strike="noStrike" u="none">
                        <a:solidFill>
                          <a:srgbClr val="ffffff"/>
                        </a:solidFill>
                        <a:effectLst/>
                        <a:uFillTx/>
                        <a:latin typeface="Arial"/>
                      </a:endParaRPr>
                    </a:p>
                  </a:txBody>
                  <a:tcPr anchor="t" marL="91440" marR="91440">
                    <a:lnL w="12240">
                      <a:solidFill>
                        <a:srgbClr val="ffffff"/>
                      </a:solidFill>
                      <a:prstDash val="solid"/>
                    </a:lnL>
                    <a:lnR w="12240">
                      <a:solidFill>
                        <a:srgbClr val="bcbcbc"/>
                      </a:solidFill>
                      <a:prstDash val="solid"/>
                    </a:lnR>
                    <a:lnT w="12240">
                      <a:solidFill>
                        <a:srgbClr val="bcbcbc"/>
                      </a:solidFill>
                      <a:prstDash val="solid"/>
                    </a:lnT>
                    <a:lnB w="12240">
                      <a:solidFill>
                        <a:srgbClr val="000000"/>
                      </a:solidFill>
                      <a:prstDash val="solid"/>
                    </a:lnB>
                    <a:solidFill>
                      <a:srgbClr val="000000"/>
                    </a:solidFill>
                  </a:tcPr>
                </a:tc>
              </a:tr>
              <a:tr h="640800">
                <a:tc>
                  <a:txBody>
                    <a:bodyPr anchor="t">
                      <a:noAutofit/>
                    </a:bodyPr>
                    <a:p>
                      <a:pPr algn="ctr" defTabSz="914400">
                        <a:lnSpc>
                          <a:spcPct val="100000"/>
                        </a:lnSpc>
                      </a:pPr>
                      <a:r>
                        <a:rPr b="0" lang="en-US" sz="2800" strike="noStrike" u="none">
                          <a:solidFill>
                            <a:schemeClr val="dk1"/>
                          </a:solidFill>
                          <a:effectLst/>
                          <a:uFillTx/>
                          <a:latin typeface="Times New Roman"/>
                        </a:rPr>
                        <a:t>35</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2d050"/>
                    </a:solidFill>
                  </a:tcPr>
                </a:tc>
                <a:tc>
                  <a:txBody>
                    <a:bodyPr anchor="t">
                      <a:noAutofit/>
                    </a:bodyPr>
                    <a:p>
                      <a:endParaRPr b="0" lang="en-US" sz="2800" strike="noStrike" u="none">
                        <a:solidFill>
                          <a:schemeClr val="dk1"/>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en-US" sz="2800" strike="noStrike" u="none">
                        <a:solidFill>
                          <a:schemeClr val="dk1"/>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40800">
                <a:tc>
                  <a:txBody>
                    <a:bodyPr anchor="t">
                      <a:noAutofit/>
                    </a:bodyPr>
                    <a:p>
                      <a:endParaRPr b="0" lang="en-US" sz="2800" strike="noStrike" u="none">
                        <a:solidFill>
                          <a:srgbClr val="ff0000"/>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800" strike="noStrike" u="none">
                          <a:solidFill>
                            <a:schemeClr val="dk1"/>
                          </a:solidFill>
                          <a:effectLst/>
                          <a:uFillTx/>
                          <a:latin typeface="Times New Roman"/>
                        </a:rPr>
                        <a:t>1101101</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2d050"/>
                    </a:solidFill>
                  </a:tcPr>
                </a:tc>
                <a:tc>
                  <a:txBody>
                    <a:bodyPr anchor="t">
                      <a:noAutofit/>
                    </a:bodyPr>
                    <a:p>
                      <a:endParaRPr b="0" lang="en-US" sz="2800" strike="noStrike" u="none">
                        <a:solidFill>
                          <a:schemeClr val="dk1"/>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40800">
                <a:tc>
                  <a:txBody>
                    <a:bodyPr anchor="t">
                      <a:noAutofit/>
                    </a:bodyPr>
                    <a:p>
                      <a:endParaRPr b="0" lang="en-US" sz="2800" strike="noStrike" u="none">
                        <a:solidFill>
                          <a:srgbClr val="ff0000"/>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endParaRPr b="0" lang="en-US" sz="2800" strike="noStrike" u="none">
                        <a:solidFill>
                          <a:schemeClr val="dk1"/>
                        </a:solidFill>
                        <a:effectLst/>
                        <a:uFillTx/>
                        <a:latin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0" lang="en-US" sz="2800" strike="noStrike" u="none">
                          <a:solidFill>
                            <a:schemeClr val="dk1"/>
                          </a:solidFill>
                          <a:effectLst/>
                          <a:uFillTx/>
                          <a:latin typeface="Times New Roman"/>
                        </a:rPr>
                        <a:t>1AF</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2d050"/>
                    </a:solidFill>
                  </a:tcPr>
                </a:tc>
              </a:tr>
            </a:tbl>
          </a:graphicData>
        </a:graphic>
      </p:graphicFrame>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073A0564-1D5D-4F28-906C-6F7A37E95834}" type="slidenum">
              <a:t>33</a:t>
            </a:fld>
          </a:p>
        </p:txBody>
      </p:sp>
      <p:sp>
        <p:nvSpPr>
          <p:cNvPr id="6" name="PlaceHolder 5"/>
          <p:cNvSpPr>
            <a:spLocks noGrp="1"/>
          </p:cNvSpPr>
          <p:nvPr>
            <p:ph type="dt" idx="18"/>
          </p:nvPr>
        </p:nvSpPr>
        <p:spPr/>
        <p:txBody>
          <a:bodyPr/>
          <a:p>
            <a:fld id="{3AACB328-667C-4480-B03C-8118AB4790CC}" type="datetime3">
              <a:rPr lang="en-US"/>
              <a:t>October 28, 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p:nvPr>
        </p:nvSpPr>
        <p:spPr>
          <a:xfrm>
            <a:off x="1470960" y="2095200"/>
            <a:ext cx="8830440" cy="883800"/>
          </a:xfrm>
          <a:prstGeom prst="rect">
            <a:avLst/>
          </a:prstGeom>
          <a:noFill/>
          <a:ln w="0">
            <a:noFill/>
          </a:ln>
        </p:spPr>
        <p:txBody>
          <a:bodyPr lIns="91440" rIns="91440" tIns="45720" bIns="45720" anchor="ctr">
            <a:normAutofit fontScale="92500" lnSpcReduction="9999"/>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Các phép toán trong hệ nhị phân</a:t>
            </a:r>
            <a:endParaRPr b="0" lang="en-US" sz="4400" strike="noStrike" u="none">
              <a:solidFill>
                <a:srgbClr val="000000"/>
              </a:solidFill>
              <a:effectLst/>
              <a:uFillTx/>
              <a:latin typeface="Arial"/>
            </a:endParaRPr>
          </a:p>
        </p:txBody>
      </p:sp>
      <p:sp>
        <p:nvSpPr>
          <p:cNvPr id="550" name="PlaceHolder 2"/>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3</a:t>
            </a:r>
            <a:endParaRPr b="0" lang="en-US" sz="12000" strike="noStrike" u="none">
              <a:solidFill>
                <a:srgbClr val="000000"/>
              </a:solidFill>
              <a:effectLst/>
              <a:uFillTx/>
              <a:latin typeface="Arial"/>
            </a:endParaRPr>
          </a:p>
        </p:txBody>
      </p:sp>
      <p:sp>
        <p:nvSpPr>
          <p:cNvPr id="4" name="PlaceHolder 3"/>
          <p:cNvSpPr>
            <a:spLocks noGrp="1"/>
          </p:cNvSpPr>
          <p:nvPr>
            <p:ph type="sldNum" idx="23"/>
          </p:nvPr>
        </p:nvSpPr>
        <p:spPr/>
        <p:txBody>
          <a:bodyPr/>
          <a:p>
            <a:fld id="{21419723-89B3-4EBB-AD2C-2BBC4391F602}"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vi-VN" sz="4000" strike="noStrike" u="none">
                <a:solidFill>
                  <a:srgbClr val="000000"/>
                </a:solidFill>
                <a:effectLst/>
                <a:uFillTx/>
                <a:latin typeface="Times New Roman"/>
              </a:rPr>
              <a:t>Các phép toán trong hệ nhị phân</a:t>
            </a:r>
            <a:endParaRPr b="0" lang="en-US" sz="4000" strike="noStrike" u="none">
              <a:solidFill>
                <a:srgbClr val="000000"/>
              </a:solidFill>
              <a:effectLst/>
              <a:uFillTx/>
              <a:latin typeface="Arial"/>
            </a:endParaRPr>
          </a:p>
        </p:txBody>
      </p:sp>
      <p:sp>
        <p:nvSpPr>
          <p:cNvPr id="552" name="PlaceHolder 2"/>
          <p:cNvSpPr>
            <a:spLocks noGrp="1"/>
          </p:cNvSpPr>
          <p:nvPr>
            <p:ph/>
          </p:nvPr>
        </p:nvSpPr>
        <p:spPr>
          <a:xfrm>
            <a:off x="1142640" y="1195920"/>
            <a:ext cx="8183520" cy="5159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cộng</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trừ</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nhân</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chia</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283125E9-7D23-42A6-A2DB-0533A418CA77}"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Phép cộng</a:t>
            </a:r>
            <a:endParaRPr b="0" lang="en-US" sz="4000" strike="noStrike" u="none">
              <a:solidFill>
                <a:srgbClr val="000000"/>
              </a:solidFill>
              <a:effectLst/>
              <a:uFillTx/>
              <a:latin typeface="Arial"/>
            </a:endParaRPr>
          </a:p>
        </p:txBody>
      </p:sp>
      <p:sp>
        <p:nvSpPr>
          <p:cNvPr id="554" name="TextBox 8"/>
          <p:cNvSpPr/>
          <p:nvPr/>
        </p:nvSpPr>
        <p:spPr>
          <a:xfrm>
            <a:off x="5109480" y="4958640"/>
            <a:ext cx="2657160" cy="1476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800" strike="noStrike" u="none">
                <a:solidFill>
                  <a:schemeClr val="dk1"/>
                </a:solidFill>
                <a:effectLst/>
                <a:uFillTx/>
                <a:latin typeface="Calibri"/>
              </a:rPr>
              <a:t>Nhớ</a:t>
            </a:r>
            <a:r>
              <a:rPr b="0" i="1" lang="en-US" sz="1800" strike="noStrike" u="none" baseline="-25000">
                <a:solidFill>
                  <a:schemeClr val="dk1"/>
                </a:solidFill>
                <a:effectLst/>
                <a:uFillTx/>
                <a:latin typeface="Calibri"/>
              </a:rPr>
              <a:t>in</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1  1  0  0</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A</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1  1  1</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B</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1  1  0</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Tổng</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1  1  0  1</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Nhớ</a:t>
            </a:r>
            <a:r>
              <a:rPr b="0" i="1" lang="en-US" sz="1800" strike="noStrike" u="none" baseline="-25000">
                <a:solidFill>
                  <a:schemeClr val="dk1"/>
                </a:solidFill>
                <a:effectLst/>
                <a:uFillTx/>
                <a:latin typeface="Calibri"/>
              </a:rPr>
              <a:t>out</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1  1  0</a:t>
            </a:r>
            <a:endParaRPr b="0" lang="en-US" sz="1800" strike="noStrike" u="none">
              <a:solidFill>
                <a:srgbClr val="000000"/>
              </a:solidFill>
              <a:effectLst/>
              <a:uFillTx/>
              <a:latin typeface="Arial"/>
            </a:endParaRPr>
          </a:p>
        </p:txBody>
      </p:sp>
      <p:sp>
        <p:nvSpPr>
          <p:cNvPr id="555" name="PlaceHolder 2"/>
          <p:cNvSpPr>
            <a:spLocks noGrp="1"/>
          </p:cNvSpPr>
          <p:nvPr>
            <p:ph/>
          </p:nvPr>
        </p:nvSpPr>
        <p:spPr>
          <a:xfrm>
            <a:off x="477360" y="1413000"/>
            <a:ext cx="11522520" cy="48236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cộng</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Ví dụ: 7 + 6 (5 bit)</a:t>
            </a:r>
            <a:endParaRPr b="0" lang="en-US" sz="24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1800" strike="noStrike" u="none">
                <a:solidFill>
                  <a:schemeClr val="dk1"/>
                </a:solidFill>
                <a:effectLst/>
                <a:uFillTx/>
                <a:latin typeface="Arial"/>
              </a:rPr>
              <a:t>0 0 1 1 1</a:t>
            </a:r>
            <a:endParaRPr b="0" lang="en-US" sz="1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0 0 1 1 0</a:t>
            </a:r>
            <a:endParaRPr b="0" lang="en-US" sz="1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0 1 1 0 1</a:t>
            </a:r>
            <a:r>
              <a:rPr b="0" lang="en-US"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Tổng quan: a</a:t>
            </a:r>
            <a:r>
              <a:rPr b="0" i="1" lang="en-US" sz="2400" strike="noStrike" u="none" baseline="-25000">
                <a:solidFill>
                  <a:schemeClr val="dk1"/>
                </a:solidFill>
                <a:effectLst/>
                <a:uFillTx/>
                <a:latin typeface="Arial"/>
              </a:rPr>
              <a:t>n</a:t>
            </a:r>
            <a:r>
              <a:rPr b="0" lang="en-US" sz="2400" strike="noStrike" u="none">
                <a:solidFill>
                  <a:schemeClr val="dk1"/>
                </a:solidFill>
                <a:effectLst/>
                <a:uFillTx/>
                <a:latin typeface="Arial"/>
              </a:rPr>
              <a:t>a</a:t>
            </a:r>
            <a:r>
              <a:rPr b="0" i="1" lang="en-US" sz="2400" strike="noStrike" u="none" baseline="-25000">
                <a:solidFill>
                  <a:schemeClr val="dk1"/>
                </a:solidFill>
                <a:effectLst/>
                <a:uFillTx/>
                <a:latin typeface="Arial"/>
              </a:rPr>
              <a:t>n</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 a</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a</a:t>
            </a:r>
            <a:r>
              <a:rPr b="0" lang="en-US" sz="2400" strike="noStrike" u="none" baseline="-25000">
                <a:solidFill>
                  <a:schemeClr val="dk1"/>
                </a:solidFill>
                <a:effectLst/>
                <a:uFillTx/>
                <a:latin typeface="Arial"/>
              </a:rPr>
              <a:t>0 </a:t>
            </a:r>
            <a:r>
              <a:rPr b="0" lang="en-US" sz="2400" strike="noStrike" u="none">
                <a:solidFill>
                  <a:schemeClr val="dk1"/>
                </a:solidFill>
                <a:effectLst/>
                <a:uFillTx/>
                <a:latin typeface="Arial"/>
              </a:rPr>
              <a:t>+ b</a:t>
            </a:r>
            <a:r>
              <a:rPr b="0" i="1" lang="en-US" sz="2400" strike="noStrike" u="none" baseline="-25000">
                <a:solidFill>
                  <a:schemeClr val="dk1"/>
                </a:solidFill>
                <a:effectLst/>
                <a:uFillTx/>
                <a:latin typeface="Arial"/>
              </a:rPr>
              <a:t>n</a:t>
            </a:r>
            <a:r>
              <a:rPr b="0" lang="en-US" sz="2400" strike="noStrike" u="none">
                <a:solidFill>
                  <a:schemeClr val="dk1"/>
                </a:solidFill>
                <a:effectLst/>
                <a:uFillTx/>
                <a:latin typeface="Arial"/>
              </a:rPr>
              <a:t>b</a:t>
            </a:r>
            <a:r>
              <a:rPr b="0" i="1" lang="en-US" sz="2400" strike="noStrike" u="none" baseline="-25000">
                <a:solidFill>
                  <a:schemeClr val="dk1"/>
                </a:solidFill>
                <a:effectLst/>
                <a:uFillTx/>
                <a:latin typeface="Arial"/>
              </a:rPr>
              <a:t>n</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…b</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b</a:t>
            </a:r>
            <a:r>
              <a:rPr b="0" lang="en-US" sz="2400" strike="noStrike" u="none" baseline="-25000">
                <a:solidFill>
                  <a:schemeClr val="dk1"/>
                </a:solidFill>
                <a:effectLst/>
                <a:uFillTx/>
                <a:latin typeface="Arial"/>
              </a:rPr>
              <a:t>0</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rial"/>
              </a:rPr>
              <a:t>Cộng tuần tự các bit từ trọng số thấp đến các bit có trọng số cao</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rial"/>
              </a:rPr>
              <a:t>Các bit nhớ từ phép cộng bit có trọng số thấp sẽ đ</a:t>
            </a:r>
            <a:r>
              <a:rPr b="0" lang="vi-VN" sz="2000" strike="noStrike" u="none">
                <a:solidFill>
                  <a:schemeClr val="dk1"/>
                </a:solidFill>
                <a:effectLst/>
                <a:uFillTx/>
                <a:latin typeface="Arial"/>
              </a:rPr>
              <a:t>ư</a:t>
            </a:r>
            <a:r>
              <a:rPr b="0" lang="en-US" sz="2000" strike="noStrike" u="none">
                <a:solidFill>
                  <a:schemeClr val="dk1"/>
                </a:solidFill>
                <a:effectLst/>
                <a:uFillTx/>
                <a:latin typeface="Arial"/>
              </a:rPr>
              <a:t>ợc cộng dồn vào phép cộng bit có trọng số cao liền kề</a:t>
            </a:r>
            <a:endParaRPr b="0" lang="en-US" sz="20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556" name="Plus Sign 10"/>
          <p:cNvSpPr/>
          <p:nvPr/>
        </p:nvSpPr>
        <p:spPr>
          <a:xfrm>
            <a:off x="3781440" y="2665080"/>
            <a:ext cx="292320" cy="256680"/>
          </a:xfrm>
          <a:prstGeom prst="mathPlus">
            <a:avLst>
              <a:gd name="adj1" fmla="val 2352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15480" bIns="1548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557" name="Straight Connector 11"/>
          <p:cNvCxnSpPr/>
          <p:nvPr/>
        </p:nvCxnSpPr>
        <p:spPr>
          <a:xfrm>
            <a:off x="4172760" y="3272400"/>
            <a:ext cx="1151640" cy="720"/>
          </a:xfrm>
          <a:prstGeom prst="straightConnector1">
            <a:avLst/>
          </a:prstGeom>
          <a:ln w="25400">
            <a:solidFill>
              <a:srgbClr val="000000"/>
            </a:solidFill>
            <a:round/>
          </a:ln>
        </p:spPr>
      </p:cxnSp>
      <p:sp>
        <p:nvSpPr>
          <p:cNvPr id="558" name="Plus Sign 12"/>
          <p:cNvSpPr/>
          <p:nvPr/>
        </p:nvSpPr>
        <p:spPr>
          <a:xfrm>
            <a:off x="4834080" y="5171040"/>
            <a:ext cx="292320" cy="256680"/>
          </a:xfrm>
          <a:prstGeom prst="mathPlus">
            <a:avLst>
              <a:gd name="adj1" fmla="val 2352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15480" bIns="1548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559" name="Straight Connector 13"/>
          <p:cNvCxnSpPr/>
          <p:nvPr/>
        </p:nvCxnSpPr>
        <p:spPr>
          <a:xfrm>
            <a:off x="5171400" y="5830560"/>
            <a:ext cx="2194920" cy="720"/>
          </a:xfrm>
          <a:prstGeom prst="straightConnector1">
            <a:avLst/>
          </a:prstGeom>
          <a:ln w="25400">
            <a:solidFill>
              <a:srgbClr val="000000"/>
            </a:solidFill>
            <a:round/>
          </a:ln>
        </p:spPr>
      </p:cxnSp>
      <p:cxnSp>
        <p:nvCxnSpPr>
          <p:cNvPr id="560" name="Straight Connector 14"/>
          <p:cNvCxnSpPr/>
          <p:nvPr/>
        </p:nvCxnSpPr>
        <p:spPr>
          <a:xfrm>
            <a:off x="7095240" y="5200560"/>
            <a:ext cx="198360" cy="965160"/>
          </a:xfrm>
          <a:prstGeom prst="straightConnector1">
            <a:avLst/>
          </a:prstGeom>
          <a:ln w="12700">
            <a:solidFill>
              <a:srgbClr val="ff0000"/>
            </a:solidFill>
            <a:prstDash val="dash"/>
            <a:round/>
            <a:headEnd len="med" type="triangle" w="med"/>
          </a:ln>
        </p:spPr>
      </p:cxnSp>
      <p:cxnSp>
        <p:nvCxnSpPr>
          <p:cNvPr id="561" name="Straight Connector 15"/>
          <p:cNvCxnSpPr/>
          <p:nvPr/>
        </p:nvCxnSpPr>
        <p:spPr>
          <a:xfrm>
            <a:off x="6852960" y="5230080"/>
            <a:ext cx="198360" cy="965160"/>
          </a:xfrm>
          <a:prstGeom prst="straightConnector1">
            <a:avLst/>
          </a:prstGeom>
          <a:ln w="12700">
            <a:solidFill>
              <a:srgbClr val="ff0000"/>
            </a:solidFill>
            <a:prstDash val="dash"/>
            <a:round/>
            <a:headEnd len="med" type="triangle" w="med"/>
          </a:ln>
        </p:spPr>
      </p:cxnSp>
      <p:cxnSp>
        <p:nvCxnSpPr>
          <p:cNvPr id="562" name="Straight Connector 16"/>
          <p:cNvCxnSpPr/>
          <p:nvPr/>
        </p:nvCxnSpPr>
        <p:spPr>
          <a:xfrm>
            <a:off x="6633360" y="5214600"/>
            <a:ext cx="198360" cy="965160"/>
          </a:xfrm>
          <a:prstGeom prst="straightConnector1">
            <a:avLst/>
          </a:prstGeom>
          <a:ln w="12700">
            <a:solidFill>
              <a:srgbClr val="ff0000"/>
            </a:solidFill>
            <a:prstDash val="dash"/>
            <a:round/>
            <a:headEnd len="med" type="triangle" w="med"/>
          </a:ln>
        </p:spPr>
      </p:cxnSp>
      <p:cxnSp>
        <p:nvCxnSpPr>
          <p:cNvPr id="563" name="Straight Connector 17"/>
          <p:cNvCxnSpPr/>
          <p:nvPr/>
        </p:nvCxnSpPr>
        <p:spPr>
          <a:xfrm>
            <a:off x="6404400" y="5204160"/>
            <a:ext cx="198360" cy="964800"/>
          </a:xfrm>
          <a:prstGeom prst="straightConnector1">
            <a:avLst/>
          </a:prstGeom>
          <a:ln w="12700">
            <a:solidFill>
              <a:srgbClr val="ff0000"/>
            </a:solidFill>
            <a:prstDash val="dash"/>
            <a:round/>
            <a:headEnd len="med" type="triangle" w="med"/>
          </a:ln>
        </p:spPr>
      </p:cxnSp>
      <p:sp>
        <p:nvSpPr>
          <p:cNvPr id="564" name="Plus Sign 18"/>
          <p:cNvSpPr/>
          <p:nvPr/>
        </p:nvSpPr>
        <p:spPr>
          <a:xfrm>
            <a:off x="4838760" y="5499000"/>
            <a:ext cx="292320" cy="256680"/>
          </a:xfrm>
          <a:prstGeom prst="mathPlus">
            <a:avLst>
              <a:gd name="adj1" fmla="val 2352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15480" bIns="15480" anchor="ctr">
            <a:noAutofit/>
          </a:bodyPr>
          <a:p>
            <a:pPr algn="ctr" defTabSz="914400">
              <a:lnSpc>
                <a:spcPct val="100000"/>
              </a:lnSpc>
            </a:pPr>
            <a:endParaRPr b="0" lang="en-US" sz="1800" strike="noStrike" u="none">
              <a:solidFill>
                <a:schemeClr val="lt1"/>
              </a:solidFill>
              <a:effectLst/>
              <a:uFillTx/>
              <a:latin typeface="Calibri"/>
            </a:endParaRPr>
          </a:p>
        </p:txBody>
      </p:sp>
      <p:graphicFrame>
        <p:nvGraphicFramePr>
          <p:cNvPr id="565" name="Table 19"/>
          <p:cNvGraphicFramePr/>
          <p:nvPr/>
        </p:nvGraphicFramePr>
        <p:xfrm>
          <a:off x="8547480" y="1174680"/>
          <a:ext cx="2252880" cy="1854000"/>
        </p:xfrm>
        <a:graphic>
          <a:graphicData uri="http://schemas.openxmlformats.org/drawingml/2006/table">
            <a:tbl>
              <a:tblPr/>
              <a:tblGrid>
                <a:gridCol w="405000"/>
                <a:gridCol w="392400"/>
                <a:gridCol w="761760"/>
                <a:gridCol w="694080"/>
              </a:tblGrid>
              <a:tr h="370800">
                <a:tc>
                  <a:txBody>
                    <a:bodyPr anchor="t">
                      <a:noAutofit/>
                    </a:bodyPr>
                    <a:p>
                      <a:pPr defTabSz="914400">
                        <a:lnSpc>
                          <a:spcPct val="100000"/>
                        </a:lnSpc>
                      </a:pPr>
                      <a:r>
                        <a:rPr b="0" lang="en-US" sz="1800" strike="noStrike" u="none">
                          <a:solidFill>
                            <a:srgbClr val="000000"/>
                          </a:solidFill>
                          <a:effectLst/>
                          <a:uFillTx/>
                          <a:latin typeface="Calibri"/>
                        </a:rPr>
                        <a:t>A</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B</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Tổng</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Nhớ </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566" name="Rectangle 20"/>
          <p:cNvSpPr/>
          <p:nvPr/>
        </p:nvSpPr>
        <p:spPr>
          <a:xfrm>
            <a:off x="7155720" y="498816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67" name="Rectangle 21"/>
          <p:cNvSpPr/>
          <p:nvPr/>
        </p:nvSpPr>
        <p:spPr>
          <a:xfrm>
            <a:off x="6936840" y="497700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68" name="Rectangle 22"/>
          <p:cNvSpPr/>
          <p:nvPr/>
        </p:nvSpPr>
        <p:spPr>
          <a:xfrm>
            <a:off x="6688440" y="498816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69" name="Rectangle 23"/>
          <p:cNvSpPr/>
          <p:nvPr/>
        </p:nvSpPr>
        <p:spPr>
          <a:xfrm>
            <a:off x="6506280" y="497952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70" name="Rectangle 24"/>
          <p:cNvSpPr/>
          <p:nvPr/>
        </p:nvSpPr>
        <p:spPr>
          <a:xfrm>
            <a:off x="6274800" y="497808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ECB3BA91-2103-4A57-8CA7-1BBD6684AD54}" type="slidenum">
              <a:t>36</a:t>
            </a:fld>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xit" presetID="1">
                                  <p:stCondLst>
                                    <p:cond delay="0"/>
                                  </p:stCondLst>
                                  <p:childTnLst>
                                    <p:set>
                                      <p:cBhvr>
                                        <p:cTn id="13" dur="1" fill="hold">
                                          <p:stCondLst>
                                            <p:cond delay="0"/>
                                          </p:stCondLst>
                                        </p:cTn>
                                        <p:tgtEl>
                                          <p:spTgt spid="56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1">
                                  <p:stCondLst>
                                    <p:cond delay="0"/>
                                  </p:stCondLst>
                                  <p:childTnLst>
                                    <p:set>
                                      <p:cBhvr>
                                        <p:cTn id="17" dur="1" fill="hold">
                                          <p:stCondLst>
                                            <p:cond delay="0"/>
                                          </p:stCondLst>
                                        </p:cTn>
                                        <p:tgtEl>
                                          <p:spTgt spid="560"/>
                                        </p:tgtEl>
                                        <p:attrNameLst>
                                          <p:attrName>style.visibility</p:attrName>
                                        </p:attrNameLst>
                                      </p:cBhvr>
                                      <p:to>
                                        <p:strVal val="visible"/>
                                      </p:to>
                                    </p:set>
                                  </p:childTnLst>
                                </p:cTn>
                              </p:par>
                              <p:par>
                                <p:cTn id="18" nodeType="withEffect" fill="hold" presetClass="exit" presetID="1">
                                  <p:stCondLst>
                                    <p:cond delay="0"/>
                                  </p:stCondLst>
                                  <p:childTnLst>
                                    <p:set>
                                      <p:cBhvr>
                                        <p:cTn id="19" dur="1" fill="hold">
                                          <p:stCondLst>
                                            <p:cond delay="0"/>
                                          </p:stCondLst>
                                        </p:cTn>
                                        <p:tgtEl>
                                          <p:spTgt spid="56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
                                  <p:stCondLst>
                                    <p:cond delay="0"/>
                                  </p:stCondLst>
                                  <p:childTnLst>
                                    <p:set>
                                      <p:cBhvr>
                                        <p:cTn id="23" dur="1" fill="hold">
                                          <p:stCondLst>
                                            <p:cond delay="0"/>
                                          </p:stCondLst>
                                        </p:cTn>
                                        <p:tgtEl>
                                          <p:spTgt spid="561"/>
                                        </p:tgtEl>
                                        <p:attrNameLst>
                                          <p:attrName>style.visibility</p:attrName>
                                        </p:attrNameLst>
                                      </p:cBhvr>
                                      <p:to>
                                        <p:strVal val="visible"/>
                                      </p:to>
                                    </p:set>
                                  </p:childTnLst>
                                </p:cTn>
                              </p:par>
                              <p:par>
                                <p:cTn id="24" nodeType="withEffect" fill="hold" presetClass="exit" presetID="1">
                                  <p:stCondLst>
                                    <p:cond delay="0"/>
                                  </p:stCondLst>
                                  <p:childTnLst>
                                    <p:set>
                                      <p:cBhvr>
                                        <p:cTn id="25" dur="1" fill="hold">
                                          <p:stCondLst>
                                            <p:cond delay="0"/>
                                          </p:stCondLst>
                                        </p:cTn>
                                        <p:tgtEl>
                                          <p:spTgt spid="56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
                                  <p:stCondLst>
                                    <p:cond delay="0"/>
                                  </p:stCondLst>
                                  <p:childTnLst>
                                    <p:set>
                                      <p:cBhvr>
                                        <p:cTn id="29" dur="1" fill="hold">
                                          <p:stCondLst>
                                            <p:cond delay="0"/>
                                          </p:stCondLst>
                                        </p:cTn>
                                        <p:tgtEl>
                                          <p:spTgt spid="562"/>
                                        </p:tgtEl>
                                        <p:attrNameLst>
                                          <p:attrName>style.visibility</p:attrName>
                                        </p:attrNameLst>
                                      </p:cBhvr>
                                      <p:to>
                                        <p:strVal val="visible"/>
                                      </p:to>
                                    </p:set>
                                  </p:childTnLst>
                                </p:cTn>
                              </p:par>
                              <p:par>
                                <p:cTn id="30" nodeType="withEffect" fill="hold" presetClass="exit" presetID="1">
                                  <p:stCondLst>
                                    <p:cond delay="0"/>
                                  </p:stCondLst>
                                  <p:childTnLst>
                                    <p:set>
                                      <p:cBhvr>
                                        <p:cTn id="31" dur="1" fill="hold">
                                          <p:stCondLst>
                                            <p:cond delay="9"/>
                                          </p:stCondLst>
                                        </p:cTn>
                                        <p:tgtEl>
                                          <p:spTgt spid="56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
                                  <p:stCondLst>
                                    <p:cond delay="0"/>
                                  </p:stCondLst>
                                  <p:childTnLst>
                                    <p:set>
                                      <p:cBhvr>
                                        <p:cTn id="35" dur="1" fill="hold">
                                          <p:stCondLst>
                                            <p:cond delay="0"/>
                                          </p:stCondLst>
                                        </p:cTn>
                                        <p:tgtEl>
                                          <p:spTgt spid="563"/>
                                        </p:tgtEl>
                                        <p:attrNameLst>
                                          <p:attrName>style.visibility</p:attrName>
                                        </p:attrNameLst>
                                      </p:cBhvr>
                                      <p:to>
                                        <p:strVal val="visible"/>
                                      </p:to>
                                    </p:set>
                                  </p:childTnLst>
                                </p:cTn>
                              </p:par>
                              <p:par>
                                <p:cTn id="36" nodeType="withEffect" fill="hold" presetClass="exit" presetID="1">
                                  <p:stCondLst>
                                    <p:cond delay="0"/>
                                  </p:stCondLst>
                                  <p:childTnLst>
                                    <p:set>
                                      <p:cBhvr>
                                        <p:cTn id="37" dur="1" fill="hold">
                                          <p:stCondLst>
                                            <p:cond delay="9"/>
                                          </p:stCondLst>
                                        </p:cTn>
                                        <p:tgtEl>
                                          <p:spTgt spid="5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Phép trừ</a:t>
            </a:r>
            <a:endParaRPr b="0" lang="en-US" sz="4000" strike="noStrike" u="none">
              <a:solidFill>
                <a:srgbClr val="000000"/>
              </a:solidFill>
              <a:effectLst/>
              <a:uFillTx/>
              <a:latin typeface="Arial"/>
            </a:endParaRPr>
          </a:p>
        </p:txBody>
      </p:sp>
      <p:sp>
        <p:nvSpPr>
          <p:cNvPr id="572" name="PlaceHolder 2"/>
          <p:cNvSpPr>
            <a:spLocks noGrp="1"/>
          </p:cNvSpPr>
          <p:nvPr>
            <p:ph/>
          </p:nvPr>
        </p:nvSpPr>
        <p:spPr>
          <a:xfrm>
            <a:off x="477360" y="1355760"/>
            <a:ext cx="11522520" cy="48236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Phép trừ</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Ví dụ: 6 - 3 (5 bit)</a:t>
            </a:r>
            <a:endParaRPr b="0" lang="en-US" sz="24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1800" strike="noStrike" u="none">
                <a:solidFill>
                  <a:schemeClr val="dk1"/>
                </a:solidFill>
                <a:effectLst/>
                <a:uFillTx/>
                <a:latin typeface="Arial"/>
              </a:rPr>
              <a:t>0 0 1 1 0</a:t>
            </a:r>
            <a:endParaRPr b="0" lang="en-US" sz="1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0 0 0 1 1</a:t>
            </a:r>
            <a:endParaRPr b="0" lang="en-US" sz="1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	</a:t>
            </a:r>
            <a:r>
              <a:rPr b="0" lang="en-US" sz="1800" strike="noStrike" u="none">
                <a:solidFill>
                  <a:schemeClr val="dk1"/>
                </a:solidFill>
                <a:effectLst/>
                <a:uFillTx/>
                <a:latin typeface="Arial"/>
              </a:rPr>
              <a:t>0 0 0 1 1</a:t>
            </a:r>
            <a:r>
              <a:rPr b="0" lang="en-US" sz="2400" strike="noStrike" u="none">
                <a:solidFill>
                  <a:schemeClr val="dk1"/>
                </a:solidFill>
                <a:effectLst/>
                <a:uFillTx/>
                <a:latin typeface="Arial"/>
              </a:rPr>
              <a:t> </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Tổng quan: a</a:t>
            </a:r>
            <a:r>
              <a:rPr b="0" i="1" lang="en-US" sz="2400" strike="noStrike" u="none" baseline="-25000">
                <a:solidFill>
                  <a:schemeClr val="dk1"/>
                </a:solidFill>
                <a:effectLst/>
                <a:uFillTx/>
                <a:latin typeface="Arial"/>
              </a:rPr>
              <a:t>n</a:t>
            </a:r>
            <a:r>
              <a:rPr b="0" lang="en-US" sz="2400" strike="noStrike" u="none">
                <a:solidFill>
                  <a:schemeClr val="dk1"/>
                </a:solidFill>
                <a:effectLst/>
                <a:uFillTx/>
                <a:latin typeface="Arial"/>
              </a:rPr>
              <a:t>a</a:t>
            </a:r>
            <a:r>
              <a:rPr b="0" i="1" lang="en-US" sz="2400" strike="noStrike" u="none" baseline="-25000">
                <a:solidFill>
                  <a:schemeClr val="dk1"/>
                </a:solidFill>
                <a:effectLst/>
                <a:uFillTx/>
                <a:latin typeface="Arial"/>
              </a:rPr>
              <a:t>n</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 a</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a</a:t>
            </a:r>
            <a:r>
              <a:rPr b="0" lang="en-US" sz="2400" strike="noStrike" u="none" baseline="-25000">
                <a:solidFill>
                  <a:schemeClr val="dk1"/>
                </a:solidFill>
                <a:effectLst/>
                <a:uFillTx/>
                <a:latin typeface="Arial"/>
              </a:rPr>
              <a:t>0 </a:t>
            </a:r>
            <a:r>
              <a:rPr b="0" lang="en-US" sz="2400" strike="noStrike" u="none">
                <a:solidFill>
                  <a:schemeClr val="dk1"/>
                </a:solidFill>
                <a:effectLst/>
                <a:uFillTx/>
                <a:latin typeface="Arial"/>
              </a:rPr>
              <a:t> - b</a:t>
            </a:r>
            <a:r>
              <a:rPr b="0" i="1" lang="en-US" sz="2400" strike="noStrike" u="none" baseline="-25000">
                <a:solidFill>
                  <a:schemeClr val="dk1"/>
                </a:solidFill>
                <a:effectLst/>
                <a:uFillTx/>
                <a:latin typeface="Arial"/>
              </a:rPr>
              <a:t>n</a:t>
            </a:r>
            <a:r>
              <a:rPr b="0" lang="en-US" sz="2400" strike="noStrike" u="none">
                <a:solidFill>
                  <a:schemeClr val="dk1"/>
                </a:solidFill>
                <a:effectLst/>
                <a:uFillTx/>
                <a:latin typeface="Arial"/>
              </a:rPr>
              <a:t>b</a:t>
            </a:r>
            <a:r>
              <a:rPr b="0" i="1" lang="en-US" sz="2400" strike="noStrike" u="none" baseline="-25000">
                <a:solidFill>
                  <a:schemeClr val="dk1"/>
                </a:solidFill>
                <a:effectLst/>
                <a:uFillTx/>
                <a:latin typeface="Arial"/>
              </a:rPr>
              <a:t>n</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…b</a:t>
            </a:r>
            <a:r>
              <a:rPr b="0" lang="en-US" sz="2400" strike="noStrike" u="none" baseline="-25000">
                <a:solidFill>
                  <a:schemeClr val="dk1"/>
                </a:solidFill>
                <a:effectLst/>
                <a:uFillTx/>
                <a:latin typeface="Arial"/>
              </a:rPr>
              <a:t>1</a:t>
            </a:r>
            <a:r>
              <a:rPr b="0" lang="en-US" sz="2400" strike="noStrike" u="none">
                <a:solidFill>
                  <a:schemeClr val="dk1"/>
                </a:solidFill>
                <a:effectLst/>
                <a:uFillTx/>
                <a:latin typeface="Arial"/>
              </a:rPr>
              <a:t>b</a:t>
            </a:r>
            <a:r>
              <a:rPr b="0" lang="en-US" sz="2400" strike="noStrike" u="none" baseline="-25000">
                <a:solidFill>
                  <a:schemeClr val="dk1"/>
                </a:solidFill>
                <a:effectLst/>
                <a:uFillTx/>
                <a:latin typeface="Arial"/>
              </a:rPr>
              <a:t>0</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rial"/>
              </a:rPr>
              <a:t>Trừ tuần tự các bit từ trọng số thấp đến các bit có trọng số cao</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rial"/>
              </a:rPr>
              <a:t>Các bit m</a:t>
            </a:r>
            <a:r>
              <a:rPr b="0" lang="vi-VN" sz="2000" strike="noStrike" u="none">
                <a:solidFill>
                  <a:schemeClr val="dk1"/>
                </a:solidFill>
                <a:effectLst/>
                <a:uFillTx/>
                <a:latin typeface="Arial"/>
              </a:rPr>
              <a:t>ư</a:t>
            </a:r>
            <a:r>
              <a:rPr b="0" lang="en-US" sz="2000" strike="noStrike" u="none">
                <a:solidFill>
                  <a:schemeClr val="dk1"/>
                </a:solidFill>
                <a:effectLst/>
                <a:uFillTx/>
                <a:latin typeface="Arial"/>
              </a:rPr>
              <a:t>ợn từ phép trừ bit có trọng số thấp sẽ đ</a:t>
            </a:r>
            <a:r>
              <a:rPr b="0" lang="vi-VN" sz="2000" strike="noStrike" u="none">
                <a:solidFill>
                  <a:schemeClr val="dk1"/>
                </a:solidFill>
                <a:effectLst/>
                <a:uFillTx/>
                <a:latin typeface="Arial"/>
              </a:rPr>
              <a:t>ư</a:t>
            </a:r>
            <a:r>
              <a:rPr b="0" lang="en-US" sz="2000" strike="noStrike" u="none">
                <a:solidFill>
                  <a:schemeClr val="dk1"/>
                </a:solidFill>
                <a:effectLst/>
                <a:uFillTx/>
                <a:latin typeface="Arial"/>
              </a:rPr>
              <a:t>ợc trừ dồn vào phép trừ bit có trọng số cao liền kề</a:t>
            </a:r>
            <a:endParaRPr b="0" lang="en-US" sz="20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cxnSp>
        <p:nvCxnSpPr>
          <p:cNvPr id="573" name="Straight Connector 7"/>
          <p:cNvCxnSpPr/>
          <p:nvPr/>
        </p:nvCxnSpPr>
        <p:spPr>
          <a:xfrm>
            <a:off x="4172760" y="3215160"/>
            <a:ext cx="1126080" cy="720"/>
          </a:xfrm>
          <a:prstGeom prst="straightConnector1">
            <a:avLst/>
          </a:prstGeom>
          <a:ln w="25400">
            <a:solidFill>
              <a:srgbClr val="000000"/>
            </a:solidFill>
            <a:round/>
          </a:ln>
        </p:spPr>
      </p:cxnSp>
      <p:sp>
        <p:nvSpPr>
          <p:cNvPr id="574" name="TextBox 25"/>
          <p:cNvSpPr/>
          <p:nvPr/>
        </p:nvSpPr>
        <p:spPr>
          <a:xfrm>
            <a:off x="5109480" y="4938480"/>
            <a:ext cx="2657160" cy="1476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800" strike="noStrike" u="none">
                <a:solidFill>
                  <a:schemeClr val="dk1"/>
                </a:solidFill>
                <a:effectLst/>
                <a:uFillTx/>
                <a:latin typeface="Calibri"/>
              </a:rPr>
              <a:t>A</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1  1  0</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B</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0  1  1</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Trả</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1  1  0</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Hiệu</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0  1  1</a:t>
            </a:r>
            <a:endParaRPr b="0" lang="en-US" sz="1800" strike="noStrike" u="none">
              <a:solidFill>
                <a:srgbClr val="000000"/>
              </a:solidFill>
              <a:effectLst/>
              <a:uFillTx/>
              <a:latin typeface="Arial"/>
            </a:endParaRPr>
          </a:p>
          <a:p>
            <a:pPr defTabSz="914400">
              <a:lnSpc>
                <a:spcPct val="100000"/>
              </a:lnSpc>
            </a:pPr>
            <a:r>
              <a:rPr b="0" i="1" lang="en-US" sz="1800" strike="noStrike" u="none">
                <a:solidFill>
                  <a:schemeClr val="dk1"/>
                </a:solidFill>
                <a:effectLst/>
                <a:uFillTx/>
                <a:latin typeface="Calibri"/>
              </a:rPr>
              <a:t>Mượn</a:t>
            </a:r>
            <a:r>
              <a:rPr b="0" lang="en-US" sz="1800" strike="noStrike" u="none">
                <a:solidFill>
                  <a:schemeClr val="dk1"/>
                </a:solidFill>
                <a:effectLst/>
                <a:uFillTx/>
                <a:latin typeface="Calibri"/>
              </a:rPr>
              <a:t>	</a:t>
            </a:r>
            <a:r>
              <a:rPr b="0" lang="en-US" sz="1800" strike="noStrike" u="none">
                <a:solidFill>
                  <a:schemeClr val="dk1"/>
                </a:solidFill>
                <a:effectLst/>
                <a:uFillTx/>
                <a:latin typeface="Calibri"/>
              </a:rPr>
              <a:t>…0  0  0  1  1</a:t>
            </a:r>
            <a:endParaRPr b="0" lang="en-US" sz="1800" strike="noStrike" u="none">
              <a:solidFill>
                <a:srgbClr val="000000"/>
              </a:solidFill>
              <a:effectLst/>
              <a:uFillTx/>
              <a:latin typeface="Arial"/>
            </a:endParaRPr>
          </a:p>
        </p:txBody>
      </p:sp>
      <p:cxnSp>
        <p:nvCxnSpPr>
          <p:cNvPr id="575" name="Straight Connector 26"/>
          <p:cNvCxnSpPr/>
          <p:nvPr/>
        </p:nvCxnSpPr>
        <p:spPr>
          <a:xfrm>
            <a:off x="5171400" y="5823720"/>
            <a:ext cx="2194920" cy="720"/>
          </a:xfrm>
          <a:prstGeom prst="straightConnector1">
            <a:avLst/>
          </a:prstGeom>
          <a:ln w="25400">
            <a:solidFill>
              <a:srgbClr val="000000"/>
            </a:solidFill>
            <a:round/>
          </a:ln>
        </p:spPr>
      </p:cxnSp>
      <p:cxnSp>
        <p:nvCxnSpPr>
          <p:cNvPr id="576" name="Straight Connector 27"/>
          <p:cNvCxnSpPr/>
          <p:nvPr/>
        </p:nvCxnSpPr>
        <p:spPr>
          <a:xfrm>
            <a:off x="7116120" y="5748120"/>
            <a:ext cx="194760" cy="391320"/>
          </a:xfrm>
          <a:prstGeom prst="straightConnector1">
            <a:avLst/>
          </a:prstGeom>
          <a:ln w="12700">
            <a:solidFill>
              <a:srgbClr val="ff0000"/>
            </a:solidFill>
            <a:prstDash val="dash"/>
            <a:round/>
            <a:headEnd len="med" type="triangle" w="med"/>
          </a:ln>
        </p:spPr>
      </p:cxnSp>
      <p:cxnSp>
        <p:nvCxnSpPr>
          <p:cNvPr id="577" name="Straight Connector 28"/>
          <p:cNvCxnSpPr/>
          <p:nvPr/>
        </p:nvCxnSpPr>
        <p:spPr>
          <a:xfrm>
            <a:off x="6878520" y="5748120"/>
            <a:ext cx="197640" cy="403200"/>
          </a:xfrm>
          <a:prstGeom prst="straightConnector1">
            <a:avLst/>
          </a:prstGeom>
          <a:ln w="12700">
            <a:solidFill>
              <a:srgbClr val="ff0000"/>
            </a:solidFill>
            <a:prstDash val="dash"/>
            <a:round/>
            <a:headEnd len="med" type="triangle" w="med"/>
          </a:ln>
        </p:spPr>
      </p:cxnSp>
      <p:cxnSp>
        <p:nvCxnSpPr>
          <p:cNvPr id="578" name="Straight Connector 29"/>
          <p:cNvCxnSpPr/>
          <p:nvPr/>
        </p:nvCxnSpPr>
        <p:spPr>
          <a:xfrm>
            <a:off x="6656760" y="5748120"/>
            <a:ext cx="192240" cy="403200"/>
          </a:xfrm>
          <a:prstGeom prst="straightConnector1">
            <a:avLst/>
          </a:prstGeom>
          <a:ln w="12700">
            <a:solidFill>
              <a:srgbClr val="ff0000"/>
            </a:solidFill>
            <a:prstDash val="dash"/>
            <a:round/>
            <a:headEnd len="med" type="triangle" w="med"/>
          </a:ln>
        </p:spPr>
      </p:cxnSp>
      <p:cxnSp>
        <p:nvCxnSpPr>
          <p:cNvPr id="579" name="Straight Connector 30"/>
          <p:cNvCxnSpPr/>
          <p:nvPr/>
        </p:nvCxnSpPr>
        <p:spPr>
          <a:xfrm>
            <a:off x="6421320" y="5748120"/>
            <a:ext cx="195840" cy="391320"/>
          </a:xfrm>
          <a:prstGeom prst="straightConnector1">
            <a:avLst/>
          </a:prstGeom>
          <a:ln w="12700">
            <a:solidFill>
              <a:srgbClr val="ff0000"/>
            </a:solidFill>
            <a:prstDash val="dash"/>
            <a:round/>
            <a:headEnd len="med" type="triangle" w="med"/>
          </a:ln>
        </p:spPr>
      </p:cxnSp>
      <p:sp>
        <p:nvSpPr>
          <p:cNvPr id="580" name="Minus Sign 31"/>
          <p:cNvSpPr/>
          <p:nvPr/>
        </p:nvSpPr>
        <p:spPr>
          <a:xfrm>
            <a:off x="3644280" y="2681640"/>
            <a:ext cx="267120" cy="100800"/>
          </a:xfrm>
          <a:prstGeom prst="mathMinus">
            <a:avLst>
              <a:gd name="adj1" fmla="val 23520"/>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20880" bIns="-20880" anchor="ctr">
            <a:noAutofit/>
          </a:bodyPr>
          <a:p>
            <a:pPr algn="ctr" defTabSz="914400">
              <a:lnSpc>
                <a:spcPct val="100000"/>
              </a:lnSpc>
            </a:pPr>
            <a:endParaRPr b="0" lang="en-US" sz="1800" strike="noStrike" u="none">
              <a:solidFill>
                <a:schemeClr val="lt1"/>
              </a:solidFill>
              <a:effectLst/>
              <a:uFillTx/>
              <a:latin typeface="Calibri"/>
            </a:endParaRPr>
          </a:p>
        </p:txBody>
      </p:sp>
      <p:graphicFrame>
        <p:nvGraphicFramePr>
          <p:cNvPr id="581" name="Table 32"/>
          <p:cNvGraphicFramePr/>
          <p:nvPr/>
        </p:nvGraphicFramePr>
        <p:xfrm>
          <a:off x="8051400" y="1204200"/>
          <a:ext cx="2252520" cy="1854000"/>
        </p:xfrm>
        <a:graphic>
          <a:graphicData uri="http://schemas.openxmlformats.org/drawingml/2006/table">
            <a:tbl>
              <a:tblPr/>
              <a:tblGrid>
                <a:gridCol w="405000"/>
                <a:gridCol w="392400"/>
                <a:gridCol w="640800"/>
                <a:gridCol w="814680"/>
              </a:tblGrid>
              <a:tr h="370800">
                <a:tc>
                  <a:txBody>
                    <a:bodyPr anchor="t">
                      <a:noAutofit/>
                    </a:bodyPr>
                    <a:p>
                      <a:pPr defTabSz="914400">
                        <a:lnSpc>
                          <a:spcPct val="100000"/>
                        </a:lnSpc>
                      </a:pPr>
                      <a:r>
                        <a:rPr b="0" lang="en-US" sz="1800" strike="noStrike" u="none">
                          <a:solidFill>
                            <a:srgbClr val="000000"/>
                          </a:solidFill>
                          <a:effectLst/>
                          <a:uFillTx/>
                          <a:latin typeface="Calibri"/>
                        </a:rPr>
                        <a:t>A</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B</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Hiệu</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M</a:t>
                      </a:r>
                      <a:r>
                        <a:rPr b="0" lang="vi-VN" sz="1800" strike="noStrike" u="none">
                          <a:solidFill>
                            <a:srgbClr val="000000"/>
                          </a:solidFill>
                          <a:effectLst/>
                          <a:uFillTx/>
                          <a:latin typeface="Calibri"/>
                        </a:rPr>
                        <a:t>ư</a:t>
                      </a:r>
                      <a:r>
                        <a:rPr b="0" lang="en-US" sz="1800" strike="noStrike" u="none">
                          <a:solidFill>
                            <a:srgbClr val="000000"/>
                          </a:solidFill>
                          <a:effectLst/>
                          <a:uFillTx/>
                          <a:latin typeface="Calibri"/>
                        </a:rPr>
                        <a:t>ợn </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1</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0" lang="en-US" sz="1800" strike="noStrike" u="none">
                          <a:solidFill>
                            <a:srgbClr val="000000"/>
                          </a:solidFill>
                          <a:effectLst/>
                          <a:uFillTx/>
                          <a:latin typeface="Calibri"/>
                        </a:rPr>
                        <a:t>0</a:t>
                      </a:r>
                      <a:endParaRPr b="0" lang="en-US" sz="1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582" name="Minus Sign 33"/>
          <p:cNvSpPr/>
          <p:nvPr/>
        </p:nvSpPr>
        <p:spPr>
          <a:xfrm>
            <a:off x="4863240" y="5226480"/>
            <a:ext cx="267120" cy="100800"/>
          </a:xfrm>
          <a:prstGeom prst="mathMinus">
            <a:avLst>
              <a:gd name="adj1" fmla="val 23520"/>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20880" bIns="-2088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3" name="Minus Sign 34"/>
          <p:cNvSpPr/>
          <p:nvPr/>
        </p:nvSpPr>
        <p:spPr>
          <a:xfrm>
            <a:off x="4872600" y="5512320"/>
            <a:ext cx="267120" cy="100800"/>
          </a:xfrm>
          <a:prstGeom prst="mathMinus">
            <a:avLst>
              <a:gd name="adj1" fmla="val 23520"/>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20880" bIns="-2088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4" name="Rectangle 35"/>
          <p:cNvSpPr/>
          <p:nvPr/>
        </p:nvSpPr>
        <p:spPr>
          <a:xfrm>
            <a:off x="7104960" y="551808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5" name="Rectangle 36"/>
          <p:cNvSpPr/>
          <p:nvPr/>
        </p:nvSpPr>
        <p:spPr>
          <a:xfrm>
            <a:off x="6887880" y="552888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6" name="Rectangle 37"/>
          <p:cNvSpPr/>
          <p:nvPr/>
        </p:nvSpPr>
        <p:spPr>
          <a:xfrm>
            <a:off x="6693480" y="555516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7" name="Rectangle 38"/>
          <p:cNvSpPr/>
          <p:nvPr/>
        </p:nvSpPr>
        <p:spPr>
          <a:xfrm>
            <a:off x="6478560" y="555084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588" name="Rectangle 39"/>
          <p:cNvSpPr/>
          <p:nvPr/>
        </p:nvSpPr>
        <p:spPr>
          <a:xfrm>
            <a:off x="6261480" y="5540760"/>
            <a:ext cx="155880" cy="241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6E1C2D55-63AF-405D-AD11-6DA7B1D2D4F1}"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Phép nhân</a:t>
            </a:r>
            <a:endParaRPr b="0" lang="en-US" sz="4000" strike="noStrike" u="none">
              <a:solidFill>
                <a:srgbClr val="000000"/>
              </a:solidFill>
              <a:effectLst/>
              <a:uFillTx/>
              <a:latin typeface="Arial"/>
            </a:endParaRPr>
          </a:p>
        </p:txBody>
      </p:sp>
      <p:sp>
        <p:nvSpPr>
          <p:cNvPr id="590" name="PlaceHolder 2"/>
          <p:cNvSpPr>
            <a:spLocks noGrp="1"/>
          </p:cNvSpPr>
          <p:nvPr>
            <p:ph/>
          </p:nvPr>
        </p:nvSpPr>
        <p:spPr>
          <a:xfrm>
            <a:off x="601200" y="1279440"/>
            <a:ext cx="5445720" cy="48236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Ví dụ: 8 x 9 = 72</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1000   (8)</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1001   (9)</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1000</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0000</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0000</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1000</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    1001000</a:t>
            </a:r>
            <a:r>
              <a:rPr b="0" lang="en-US" sz="2800" strike="noStrike" u="none">
                <a:solidFill>
                  <a:schemeClr val="dk1"/>
                </a:solidFill>
                <a:effectLst/>
                <a:uFillTx/>
                <a:latin typeface="Arial"/>
              </a:rPr>
              <a:t>	</a:t>
            </a:r>
            <a:r>
              <a:rPr b="0" lang="en-US" sz="2800" strike="noStrike" u="none">
                <a:solidFill>
                  <a:schemeClr val="dk1"/>
                </a:solidFill>
                <a:effectLst/>
                <a:uFillTx/>
                <a:latin typeface="Arial"/>
              </a:rPr>
              <a:t>(72)</a:t>
            </a:r>
            <a:r>
              <a:rPr b="0" lang="en-US" sz="2800" strike="noStrike" u="none">
                <a:solidFill>
                  <a:schemeClr val="dk1"/>
                </a:solidFill>
                <a:effectLst/>
                <a:uFillTx/>
                <a:latin typeface="Arial"/>
              </a:rPr>
              <a:t>	</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591" name="Multiplication Sign 9"/>
          <p:cNvSpPr/>
          <p:nvPr/>
        </p:nvSpPr>
        <p:spPr>
          <a:xfrm>
            <a:off x="4015800" y="2067480"/>
            <a:ext cx="286560" cy="399600"/>
          </a:xfrm>
          <a:prstGeom prst="mathMultiply">
            <a:avLst>
              <a:gd name="adj1" fmla="val 23520"/>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592" name="Straight Connector 10"/>
          <p:cNvCxnSpPr/>
          <p:nvPr/>
        </p:nvCxnSpPr>
        <p:spPr>
          <a:xfrm>
            <a:off x="3769200" y="2775600"/>
            <a:ext cx="1252800" cy="720"/>
          </a:xfrm>
          <a:prstGeom prst="straightConnector1">
            <a:avLst/>
          </a:prstGeom>
          <a:ln w="25400">
            <a:solidFill>
              <a:srgbClr val="000000"/>
            </a:solidFill>
            <a:round/>
          </a:ln>
        </p:spPr>
      </p:cxnSp>
      <p:sp>
        <p:nvSpPr>
          <p:cNvPr id="593" name="Plus Sign 11"/>
          <p:cNvSpPr/>
          <p:nvPr/>
        </p:nvSpPr>
        <p:spPr>
          <a:xfrm>
            <a:off x="3399480" y="3694320"/>
            <a:ext cx="292320" cy="256680"/>
          </a:xfrm>
          <a:prstGeom prst="mathPlus">
            <a:avLst>
              <a:gd name="adj1" fmla="val 23520"/>
            </a:avLst>
          </a:prstGeom>
          <a:solidFill>
            <a:schemeClr val="tx1"/>
          </a:solidFill>
          <a:ln w="6350">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15480" bIns="15480" anchor="ctr">
            <a:noAutofit/>
          </a:bodyPr>
          <a:p>
            <a:pPr algn="ctr" defTabSz="914400">
              <a:lnSpc>
                <a:spcPct val="100000"/>
              </a:lnSpc>
            </a:pPr>
            <a:endParaRPr b="0" lang="en-US" sz="1800" strike="noStrike" u="none">
              <a:solidFill>
                <a:schemeClr val="lt1"/>
              </a:solidFill>
              <a:effectLst/>
              <a:uFillTx/>
              <a:latin typeface="Calibri"/>
            </a:endParaRPr>
          </a:p>
        </p:txBody>
      </p:sp>
      <p:cxnSp>
        <p:nvCxnSpPr>
          <p:cNvPr id="594" name="Straight Connector 12"/>
          <p:cNvCxnSpPr/>
          <p:nvPr/>
        </p:nvCxnSpPr>
        <p:spPr>
          <a:xfrm>
            <a:off x="3797640" y="4849920"/>
            <a:ext cx="1252800" cy="720"/>
          </a:xfrm>
          <a:prstGeom prst="straightConnector1">
            <a:avLst/>
          </a:prstGeom>
          <a:ln w="25400">
            <a:solidFill>
              <a:srgbClr val="000000"/>
            </a:solidFill>
            <a:round/>
          </a:ln>
        </p:spPr>
      </p:cxnSp>
      <p:sp>
        <p:nvSpPr>
          <p:cNvPr id="595" name="TextBox 13"/>
          <p:cNvSpPr/>
          <p:nvPr/>
        </p:nvSpPr>
        <p:spPr>
          <a:xfrm>
            <a:off x="1413720" y="1742040"/>
            <a:ext cx="1819080" cy="5223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trike="noStrike" u="none">
                <a:solidFill>
                  <a:schemeClr val="dk1"/>
                </a:solidFill>
                <a:effectLst/>
                <a:uFillTx/>
                <a:latin typeface="Calibri"/>
              </a:rPr>
              <a:t>Số bị nhân:</a:t>
            </a:r>
            <a:endParaRPr b="0" lang="en-US" sz="2800" strike="noStrike" u="none">
              <a:solidFill>
                <a:srgbClr val="000000"/>
              </a:solidFill>
              <a:effectLst/>
              <a:uFillTx/>
              <a:latin typeface="Arial"/>
            </a:endParaRPr>
          </a:p>
        </p:txBody>
      </p:sp>
      <p:sp>
        <p:nvSpPr>
          <p:cNvPr id="596" name="TextBox 14"/>
          <p:cNvSpPr/>
          <p:nvPr/>
        </p:nvSpPr>
        <p:spPr>
          <a:xfrm>
            <a:off x="1798560" y="2297160"/>
            <a:ext cx="1450440" cy="5223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trike="noStrike" u="none">
                <a:solidFill>
                  <a:schemeClr val="dk1"/>
                </a:solidFill>
                <a:effectLst/>
                <a:uFillTx/>
                <a:latin typeface="Calibri"/>
              </a:rPr>
              <a:t>Số nhân:</a:t>
            </a:r>
            <a:endParaRPr b="0" lang="en-US" sz="2800" strike="noStrike" u="none">
              <a:solidFill>
                <a:srgbClr val="000000"/>
              </a:solidFill>
              <a:effectLst/>
              <a:uFillTx/>
              <a:latin typeface="Arial"/>
            </a:endParaRPr>
          </a:p>
        </p:txBody>
      </p:sp>
      <p:sp>
        <p:nvSpPr>
          <p:cNvPr id="597" name="TextBox 15"/>
          <p:cNvSpPr/>
          <p:nvPr/>
        </p:nvSpPr>
        <p:spPr>
          <a:xfrm>
            <a:off x="2291760" y="4867560"/>
            <a:ext cx="940680" cy="5223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trike="noStrike" u="none">
                <a:solidFill>
                  <a:schemeClr val="dk1"/>
                </a:solidFill>
                <a:effectLst/>
                <a:uFillTx/>
                <a:latin typeface="Calibri"/>
              </a:rPr>
              <a:t>Tích:</a:t>
            </a:r>
            <a:endParaRPr b="0" lang="en-US" sz="2800" strike="noStrike" u="none">
              <a:solidFill>
                <a:srgbClr val="000000"/>
              </a:solidFill>
              <a:effectLst/>
              <a:uFillTx/>
              <a:latin typeface="Arial"/>
            </a:endParaRPr>
          </a:p>
        </p:txBody>
      </p:sp>
      <p:sp>
        <p:nvSpPr>
          <p:cNvPr id="598" name="Content Placeholder 2"/>
          <p:cNvSpPr/>
          <p:nvPr/>
        </p:nvSpPr>
        <p:spPr>
          <a:xfrm>
            <a:off x="6503400" y="1338840"/>
            <a:ext cx="5445720" cy="4823640"/>
          </a:xfrm>
          <a:prstGeom prst="rect">
            <a:avLst/>
          </a:prstGeom>
          <a:noFill/>
          <a:ln w="0">
            <a:noFill/>
          </a:ln>
        </p:spPr>
        <p:style>
          <a:lnRef idx="0"/>
          <a:fillRef idx="0"/>
          <a:effectRef idx="0"/>
          <a:fontRef idx="minor"/>
        </p:style>
        <p:txBody>
          <a:bodyPr numCol="1" spcCol="0" lIns="90000" rIns="90000" tIns="45000" bIns="45000" anchor="t">
            <a:noAutofit/>
          </a:bodyPr>
          <a:p>
            <a:pPr lvl="1" marL="743040" indent="-285840" defTabSz="914400">
              <a:lnSpc>
                <a:spcPct val="100000"/>
              </a:lnSpc>
              <a:spcBef>
                <a:spcPts val="479"/>
              </a:spcBef>
              <a:buClr>
                <a:srgbClr val="003399"/>
              </a:buClr>
              <a:buFont typeface="Wingdings" charset="2"/>
              <a:buChar char=""/>
            </a:pPr>
            <a:r>
              <a:rPr b="0" lang="en-US" sz="2400" strike="noStrike" u="none">
                <a:solidFill>
                  <a:schemeClr val="dk1"/>
                </a:solidFill>
                <a:effectLst/>
                <a:uFillTx/>
                <a:latin typeface="Times New Roman"/>
              </a:rPr>
              <a:t>Nhân số bị nhân với từng bit của số nhân từ phải sang trái</a:t>
            </a:r>
            <a:endParaRPr b="0" lang="en-US" sz="2400" strike="noStrike" u="none">
              <a:solidFill>
                <a:srgbClr val="000000"/>
              </a:solidFill>
              <a:effectLst/>
              <a:uFillTx/>
              <a:latin typeface="Arial"/>
            </a:endParaRPr>
          </a:p>
          <a:p>
            <a:pPr lvl="1" marL="743040" indent="-285840" defTabSz="914400">
              <a:lnSpc>
                <a:spcPct val="100000"/>
              </a:lnSpc>
              <a:spcBef>
                <a:spcPts val="479"/>
              </a:spcBef>
              <a:buClr>
                <a:srgbClr val="003399"/>
              </a:buClr>
              <a:buFont typeface="Wingdings" charset="2"/>
              <a:buChar char=""/>
            </a:pPr>
            <a:r>
              <a:rPr b="0" lang="en-US" sz="2400" strike="noStrike" u="none">
                <a:solidFill>
                  <a:schemeClr val="dk1"/>
                </a:solidFill>
                <a:effectLst/>
                <a:uFillTx/>
                <a:latin typeface="Times New Roman"/>
              </a:rPr>
              <a:t>Nếu bit số nhân bằng 1 thì kết quả bằng chính số bị nhân</a:t>
            </a:r>
            <a:endParaRPr b="0" lang="en-US" sz="2400" strike="noStrike" u="none">
              <a:solidFill>
                <a:srgbClr val="000000"/>
              </a:solidFill>
              <a:effectLst/>
              <a:uFillTx/>
              <a:latin typeface="Arial"/>
            </a:endParaRPr>
          </a:p>
          <a:p>
            <a:pPr lvl="1" marL="743040" indent="-285840" defTabSz="914400">
              <a:lnSpc>
                <a:spcPct val="100000"/>
              </a:lnSpc>
              <a:spcBef>
                <a:spcPts val="479"/>
              </a:spcBef>
              <a:buClr>
                <a:srgbClr val="003399"/>
              </a:buClr>
              <a:buFont typeface="Wingdings" charset="2"/>
              <a:buChar char=""/>
            </a:pPr>
            <a:r>
              <a:rPr b="0" lang="en-US" sz="2400" strike="noStrike" u="none">
                <a:solidFill>
                  <a:schemeClr val="dk1"/>
                </a:solidFill>
                <a:effectLst/>
                <a:uFillTx/>
                <a:latin typeface="Times New Roman"/>
              </a:rPr>
              <a:t>Nếu bit số nhân bằng 0 thì kết quả bằng 0</a:t>
            </a:r>
            <a:endParaRPr b="0" lang="en-US" sz="2400" strike="noStrike" u="none">
              <a:solidFill>
                <a:srgbClr val="000000"/>
              </a:solidFill>
              <a:effectLst/>
              <a:uFillTx/>
              <a:latin typeface="Arial"/>
            </a:endParaRPr>
          </a:p>
          <a:p>
            <a:pPr lvl="1" marL="743040" indent="-285840" defTabSz="914400">
              <a:lnSpc>
                <a:spcPct val="100000"/>
              </a:lnSpc>
              <a:spcBef>
                <a:spcPts val="479"/>
              </a:spcBef>
              <a:buClr>
                <a:srgbClr val="003399"/>
              </a:buClr>
              <a:buFont typeface="Wingdings" charset="2"/>
              <a:buChar char=""/>
            </a:pPr>
            <a:r>
              <a:rPr b="0" lang="en-US" sz="2400" strike="noStrike" u="none">
                <a:solidFill>
                  <a:schemeClr val="dk1"/>
                </a:solidFill>
                <a:effectLst/>
                <a:uFillTx/>
                <a:latin typeface="Times New Roman"/>
              </a:rPr>
              <a:t>Kết quả của phép nhân bit sau sẽ dịch trái 1 bit so với kết quả của phép nhân bit tr</a:t>
            </a:r>
            <a:r>
              <a:rPr b="0" lang="vi-VN" sz="2400" strike="noStrike" u="none">
                <a:solidFill>
                  <a:schemeClr val="dk1"/>
                </a:solidFill>
                <a:effectLst/>
                <a:uFillTx/>
                <a:latin typeface="Times New Roman"/>
              </a:rPr>
              <a:t>ư</a:t>
            </a:r>
            <a:r>
              <a:rPr b="0" lang="en-US" sz="2400" strike="noStrike" u="none">
                <a:solidFill>
                  <a:schemeClr val="dk1"/>
                </a:solidFill>
                <a:effectLst/>
                <a:uFillTx/>
                <a:latin typeface="Times New Roman"/>
              </a:rPr>
              <a:t>ớc đó</a:t>
            </a:r>
            <a:endParaRPr b="0" lang="en-US" sz="2400" strike="noStrike" u="none">
              <a:solidFill>
                <a:srgbClr val="000000"/>
              </a:solidFill>
              <a:effectLst/>
              <a:uFillTx/>
              <a:latin typeface="Arial"/>
            </a:endParaRPr>
          </a:p>
          <a:p>
            <a:pPr lvl="1" marL="743040" indent="-285840" defTabSz="914400">
              <a:lnSpc>
                <a:spcPct val="100000"/>
              </a:lnSpc>
              <a:spcBef>
                <a:spcPts val="479"/>
              </a:spcBef>
              <a:buClr>
                <a:srgbClr val="003399"/>
              </a:buClr>
              <a:buFont typeface="Wingdings" charset="2"/>
              <a:buChar char=""/>
            </a:pPr>
            <a:r>
              <a:rPr b="0" lang="en-US" sz="2400" strike="noStrike" u="none">
                <a:solidFill>
                  <a:schemeClr val="dk1"/>
                </a:solidFill>
                <a:effectLst/>
                <a:uFillTx/>
                <a:latin typeface="Times New Roman"/>
              </a:rPr>
              <a:t>Cộng tất cả các kết quả phép nhân sẽ đ</a:t>
            </a:r>
            <a:r>
              <a:rPr b="0" lang="vi-VN" sz="2400" strike="noStrike" u="none">
                <a:solidFill>
                  <a:schemeClr val="dk1"/>
                </a:solidFill>
                <a:effectLst/>
                <a:uFillTx/>
                <a:latin typeface="Times New Roman"/>
              </a:rPr>
              <a:t>ư</a:t>
            </a:r>
            <a:r>
              <a:rPr b="0" lang="en-US" sz="2400" strike="noStrike" u="none">
                <a:solidFill>
                  <a:schemeClr val="dk1"/>
                </a:solidFill>
                <a:effectLst/>
                <a:uFillTx/>
                <a:latin typeface="Times New Roman"/>
              </a:rPr>
              <a:t>ợc giá trị tích cuối cùng</a:t>
            </a:r>
            <a:endParaRPr b="0" lang="en-US" sz="2400" strike="noStrike" u="none">
              <a:solidFill>
                <a:srgbClr val="000000"/>
              </a:solidFill>
              <a:effectLst/>
              <a:uFillTx/>
              <a:latin typeface="Arial"/>
            </a:endParaRPr>
          </a:p>
          <a:p>
            <a:pPr defTabSz="914400">
              <a:lnSpc>
                <a:spcPct val="100000"/>
              </a:lnSpc>
              <a:spcBef>
                <a:spcPts val="561"/>
              </a:spcBef>
            </a:pPr>
            <a:endParaRPr b="0" lang="en-US" sz="2800" strike="noStrike" u="none">
              <a:solidFill>
                <a:srgbClr val="000000"/>
              </a:solidFill>
              <a:effectLst/>
              <a:uFillTx/>
              <a:latin typeface="Arial"/>
            </a:endParaRPr>
          </a:p>
          <a:p>
            <a:pPr defTabSz="914400">
              <a:lnSpc>
                <a:spcPct val="100000"/>
              </a:lnSpc>
              <a:spcBef>
                <a:spcPts val="561"/>
              </a:spcBef>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973F0A5C-A4A6-4B01-83E8-2B00E4967170}"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Phép chia</a:t>
            </a:r>
            <a:endParaRPr b="0" lang="en-US" sz="4000" strike="noStrike" u="none">
              <a:solidFill>
                <a:srgbClr val="000000"/>
              </a:solidFill>
              <a:effectLst/>
              <a:uFillTx/>
              <a:latin typeface="Arial"/>
            </a:endParaRPr>
          </a:p>
        </p:txBody>
      </p:sp>
      <p:sp>
        <p:nvSpPr>
          <p:cNvPr id="600" name="PlaceHolder 2"/>
          <p:cNvSpPr>
            <a:spLocks noGrp="1"/>
          </p:cNvSpPr>
          <p:nvPr>
            <p:ph/>
          </p:nvPr>
        </p:nvSpPr>
        <p:spPr>
          <a:xfrm>
            <a:off x="372240" y="1190520"/>
            <a:ext cx="11522520" cy="48236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Ví dụ: 40:19</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Giải thuật 1</a:t>
            </a:r>
            <a:endParaRPr b="0" lang="en-US" sz="2400" strike="noStrike" u="none">
              <a:solidFill>
                <a:srgbClr val="000000"/>
              </a:solidFill>
              <a:effectLst/>
              <a:uFillTx/>
              <a:latin typeface="Arial"/>
            </a:endParaRPr>
          </a:p>
        </p:txBody>
      </p:sp>
      <p:sp>
        <p:nvSpPr>
          <p:cNvPr id="601" name="Rectangle 3"/>
          <p:cNvSpPr/>
          <p:nvPr/>
        </p:nvSpPr>
        <p:spPr>
          <a:xfrm>
            <a:off x="6190920" y="1218960"/>
            <a:ext cx="5199840" cy="5110920"/>
          </a:xfrm>
          <a:prstGeom prst="rect">
            <a:avLst/>
          </a:prstGeom>
          <a:noFill/>
          <a:ln w="0">
            <a:noFill/>
          </a:ln>
        </p:spPr>
        <p:style>
          <a:lnRef idx="0"/>
          <a:fillRef idx="0"/>
          <a:effectRef idx="0"/>
          <a:fontRef idx="minor"/>
        </p:style>
        <p:txBody>
          <a:bodyPr numCol="1" spcCol="0" lIns="90000" rIns="90000" tIns="45000" bIns="45000" anchor="t">
            <a:noAutofit/>
          </a:bodyPr>
          <a:p>
            <a:pPr lvl="1" marL="743040" indent="-285840" defTabSz="914400">
              <a:lnSpc>
                <a:spcPct val="90000"/>
              </a:lnSpc>
              <a:spcBef>
                <a:spcPts val="400"/>
              </a:spcBef>
              <a:buClr>
                <a:srgbClr val="003399"/>
              </a:buClr>
              <a:buFont typeface="Wingdings" charset="2"/>
              <a:buChar char=""/>
            </a:pPr>
            <a:r>
              <a:rPr b="0" lang="en-US" sz="2000" strike="noStrike" u="none">
                <a:solidFill>
                  <a:schemeClr val="dk1"/>
                </a:solidFill>
                <a:effectLst/>
                <a:uFillTx/>
                <a:latin typeface="Times New Roman"/>
              </a:rPr>
              <a:t>Kiểm tra Số chia có bằng 0 hay không</a:t>
            </a:r>
            <a:endParaRPr b="0" lang="en-US" sz="2000" strike="noStrike" u="none">
              <a:solidFill>
                <a:srgbClr val="000000"/>
              </a:solidFill>
              <a:effectLst/>
              <a:uFillTx/>
              <a:latin typeface="Arial"/>
            </a:endParaRPr>
          </a:p>
          <a:p>
            <a:pPr lvl="1" marL="743040" indent="-285840" defTabSz="914400">
              <a:lnSpc>
                <a:spcPct val="90000"/>
              </a:lnSpc>
              <a:spcBef>
                <a:spcPts val="400"/>
              </a:spcBef>
              <a:buClr>
                <a:srgbClr val="003399"/>
              </a:buClr>
              <a:buFont typeface="Wingdings" charset="2"/>
              <a:buChar char=""/>
            </a:pPr>
            <a:r>
              <a:rPr b="0" lang="en-US" sz="2000" strike="noStrike" u="none">
                <a:solidFill>
                  <a:schemeClr val="dk1"/>
                </a:solidFill>
                <a:effectLst/>
                <a:uFillTx/>
                <a:latin typeface="Times New Roman"/>
              </a:rPr>
              <a:t>Khi Số chia khác 0</a:t>
            </a:r>
            <a:endParaRPr b="0" lang="en-US" sz="2000" strike="noStrike" u="none">
              <a:solidFill>
                <a:srgbClr val="000000"/>
              </a:solidFill>
              <a:effectLst/>
              <a:uFillTx/>
              <a:latin typeface="Arial"/>
            </a:endParaRPr>
          </a:p>
          <a:p>
            <a:pPr lvl="2" marL="1143000" indent="-228600" defTabSz="914400">
              <a:lnSpc>
                <a:spcPct val="90000"/>
              </a:lnSpc>
              <a:spcBef>
                <a:spcPts val="360"/>
              </a:spcBef>
              <a:buClr>
                <a:srgbClr val="003399"/>
              </a:buClr>
              <a:buFont typeface="Wingdings" charset="2"/>
              <a:buChar char=""/>
            </a:pPr>
            <a:r>
              <a:rPr b="0" lang="en-US" sz="1600" strike="noStrike" u="none">
                <a:solidFill>
                  <a:schemeClr val="dk1"/>
                </a:solidFill>
                <a:effectLst/>
                <a:uFillTx/>
                <a:latin typeface="Times New Roman"/>
              </a:rPr>
              <a:t>Nếu Số chia ≤ Các bit của Số bị chia, </a:t>
            </a:r>
            <a:r>
              <a:rPr b="0" lang="en-US" sz="1800" strike="noStrike" u="none">
                <a:solidFill>
                  <a:schemeClr val="dk1"/>
                </a:solidFill>
                <a:effectLst/>
                <a:uFillTx/>
                <a:latin typeface="Times New Roman"/>
              </a:rPr>
              <a:t>đặt “1” vào Th</a:t>
            </a:r>
            <a:r>
              <a:rPr b="0" lang="vi-VN" sz="1800" strike="noStrike" u="none">
                <a:solidFill>
                  <a:schemeClr val="dk1"/>
                </a:solidFill>
                <a:effectLst/>
                <a:uFillTx/>
                <a:latin typeface="Times New Roman"/>
              </a:rPr>
              <a:t>ư</a:t>
            </a:r>
            <a:r>
              <a:rPr b="0" lang="en-US" sz="1800" strike="noStrike" u="none">
                <a:solidFill>
                  <a:schemeClr val="dk1"/>
                </a:solidFill>
                <a:effectLst/>
                <a:uFillTx/>
                <a:latin typeface="Times New Roman"/>
              </a:rPr>
              <a:t>ơng, lấy Số bị chia – Số chia </a:t>
            </a:r>
            <a:endParaRPr b="0" lang="en-US" sz="1800" strike="noStrike" u="none">
              <a:solidFill>
                <a:srgbClr val="000000"/>
              </a:solidFill>
              <a:effectLst/>
              <a:uFillTx/>
              <a:latin typeface="Arial"/>
            </a:endParaRPr>
          </a:p>
          <a:p>
            <a:pPr lvl="2" marL="1143000" indent="-228600" defTabSz="914400">
              <a:lnSpc>
                <a:spcPct val="90000"/>
              </a:lnSpc>
              <a:spcBef>
                <a:spcPts val="360"/>
              </a:spcBef>
              <a:buClr>
                <a:srgbClr val="003399"/>
              </a:buClr>
              <a:buFont typeface="Wingdings" charset="2"/>
              <a:buChar char=""/>
            </a:pPr>
            <a:r>
              <a:rPr b="0" lang="en-US" sz="1600" strike="noStrike" u="none">
                <a:solidFill>
                  <a:schemeClr val="dk1"/>
                </a:solidFill>
                <a:effectLst/>
                <a:uFillTx/>
                <a:latin typeface="Times New Roman"/>
              </a:rPr>
              <a:t>Ng</a:t>
            </a:r>
            <a:r>
              <a:rPr b="0" lang="vi-VN" sz="1600" strike="noStrike" u="none">
                <a:solidFill>
                  <a:schemeClr val="dk1"/>
                </a:solidFill>
                <a:effectLst/>
                <a:uFillTx/>
                <a:latin typeface="Times New Roman"/>
              </a:rPr>
              <a:t>ư</a:t>
            </a:r>
            <a:r>
              <a:rPr b="0" lang="en-US" sz="1600" strike="noStrike" u="none">
                <a:solidFill>
                  <a:schemeClr val="dk1"/>
                </a:solidFill>
                <a:effectLst/>
                <a:uFillTx/>
                <a:latin typeface="Times New Roman"/>
              </a:rPr>
              <a:t>ợc lại, </a:t>
            </a:r>
            <a:r>
              <a:rPr b="0" lang="en-US" sz="1800" strike="noStrike" u="none">
                <a:solidFill>
                  <a:schemeClr val="dk1"/>
                </a:solidFill>
                <a:effectLst/>
                <a:uFillTx/>
                <a:latin typeface="Times New Roman"/>
              </a:rPr>
              <a:t>đặt “0” vào Th</a:t>
            </a:r>
            <a:r>
              <a:rPr b="0" lang="vi-VN" sz="1800" strike="noStrike" u="none">
                <a:solidFill>
                  <a:schemeClr val="dk1"/>
                </a:solidFill>
                <a:effectLst/>
                <a:uFillTx/>
                <a:latin typeface="Times New Roman"/>
              </a:rPr>
              <a:t>ư</a:t>
            </a:r>
            <a:r>
              <a:rPr b="0" lang="en-US" sz="1800" strike="noStrike" u="none">
                <a:solidFill>
                  <a:schemeClr val="dk1"/>
                </a:solidFill>
                <a:effectLst/>
                <a:uFillTx/>
                <a:latin typeface="Times New Roman"/>
              </a:rPr>
              <a:t>ơng, thêm bit kế tiếp của Số bị chia</a:t>
            </a:r>
            <a:endParaRPr b="0" lang="en-US" sz="1800" strike="noStrike" u="none">
              <a:solidFill>
                <a:srgbClr val="000000"/>
              </a:solidFill>
              <a:effectLst/>
              <a:uFillTx/>
              <a:latin typeface="Arial"/>
            </a:endParaRPr>
          </a:p>
        </p:txBody>
      </p:sp>
      <p:sp>
        <p:nvSpPr>
          <p:cNvPr id="602" name="Text Box 4"/>
          <p:cNvSpPr/>
          <p:nvPr/>
        </p:nvSpPr>
        <p:spPr>
          <a:xfrm>
            <a:off x="2037600" y="1834920"/>
            <a:ext cx="2800080" cy="1630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Lucida Console"/>
              </a:rPr>
              <a:t>        </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Lucida Console"/>
              </a:rPr>
              <a:t>     101000|10011</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Lucida Console"/>
              </a:rPr>
              <a:t>    -10011  10</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Lucida Console"/>
              </a:rPr>
              <a:t>        01</a:t>
            </a:r>
            <a:endParaRPr b="0" lang="en-US" sz="2000" strike="noStrike" u="none">
              <a:solidFill>
                <a:srgbClr val="000000"/>
              </a:solidFill>
              <a:effectLst/>
              <a:uFillTx/>
              <a:latin typeface="Arial"/>
            </a:endParaRPr>
          </a:p>
          <a:p>
            <a:pPr defTabSz="914400">
              <a:lnSpc>
                <a:spcPct val="100000"/>
              </a:lnSpc>
            </a:pPr>
            <a:r>
              <a:rPr b="0" lang="en-US" sz="2000" strike="noStrike" u="none">
                <a:solidFill>
                  <a:schemeClr val="dk1"/>
                </a:solidFill>
                <a:effectLst/>
                <a:uFillTx/>
                <a:latin typeface="Lucida Console"/>
              </a:rPr>
              <a:t>        010 </a:t>
            </a:r>
            <a:endParaRPr b="0" lang="en-US" sz="2000" strike="noStrike" u="none">
              <a:solidFill>
                <a:srgbClr val="000000"/>
              </a:solidFill>
              <a:effectLst/>
              <a:uFillTx/>
              <a:latin typeface="Arial"/>
            </a:endParaRPr>
          </a:p>
        </p:txBody>
      </p:sp>
      <p:sp>
        <p:nvSpPr>
          <p:cNvPr id="603" name="Line 6"/>
          <p:cNvSpPr/>
          <p:nvPr/>
        </p:nvSpPr>
        <p:spPr>
          <a:xfrm flipH="1">
            <a:off x="2875680" y="2769840"/>
            <a:ext cx="64764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alibri"/>
            </a:endParaRPr>
          </a:p>
        </p:txBody>
      </p:sp>
      <p:cxnSp>
        <p:nvCxnSpPr>
          <p:cNvPr id="604" name="Straight Connector 8"/>
          <p:cNvCxnSpPr/>
          <p:nvPr/>
        </p:nvCxnSpPr>
        <p:spPr>
          <a:xfrm>
            <a:off x="3847680" y="2484360"/>
            <a:ext cx="762840" cy="720"/>
          </a:xfrm>
          <a:prstGeom prst="straightConnector1">
            <a:avLst/>
          </a:prstGeom>
          <a:ln w="15875">
            <a:solidFill>
              <a:srgbClr val="000000"/>
            </a:solidFill>
            <a:round/>
          </a:ln>
        </p:spPr>
      </p:cxnSp>
      <p:sp>
        <p:nvSpPr>
          <p:cNvPr id="605" name="TextBox 9"/>
          <p:cNvSpPr/>
          <p:nvPr/>
        </p:nvSpPr>
        <p:spPr>
          <a:xfrm>
            <a:off x="2802960" y="1647720"/>
            <a:ext cx="1107360" cy="3686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Calibri"/>
              </a:rPr>
              <a:t>Số bị chia</a:t>
            </a:r>
            <a:endParaRPr b="0" lang="en-US" sz="1800" strike="noStrike" u="none">
              <a:solidFill>
                <a:srgbClr val="000000"/>
              </a:solidFill>
              <a:effectLst/>
              <a:uFillTx/>
              <a:latin typeface="Arial"/>
            </a:endParaRPr>
          </a:p>
        </p:txBody>
      </p:sp>
      <p:sp>
        <p:nvSpPr>
          <p:cNvPr id="606" name="TextBox 10"/>
          <p:cNvSpPr/>
          <p:nvPr/>
        </p:nvSpPr>
        <p:spPr>
          <a:xfrm>
            <a:off x="3981960" y="1653480"/>
            <a:ext cx="870120" cy="3686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Calibri"/>
              </a:rPr>
              <a:t>Số chia</a:t>
            </a:r>
            <a:endParaRPr b="0" lang="en-US" sz="1800" strike="noStrike" u="none">
              <a:solidFill>
                <a:srgbClr val="000000"/>
              </a:solidFill>
              <a:effectLst/>
              <a:uFillTx/>
              <a:latin typeface="Arial"/>
            </a:endParaRPr>
          </a:p>
        </p:txBody>
      </p:sp>
      <p:sp>
        <p:nvSpPr>
          <p:cNvPr id="607" name="TextBox 11"/>
          <p:cNvSpPr/>
          <p:nvPr/>
        </p:nvSpPr>
        <p:spPr>
          <a:xfrm>
            <a:off x="4134240" y="2737440"/>
            <a:ext cx="918000" cy="3686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Calibri"/>
              </a:rPr>
              <a:t>Thư</a:t>
            </a:r>
            <a:r>
              <a:rPr b="0" lang="vi-VN" sz="1800" strike="noStrike" u="none">
                <a:solidFill>
                  <a:schemeClr val="dk1"/>
                </a:solidFill>
                <a:effectLst/>
                <a:uFillTx/>
                <a:latin typeface="Calibri"/>
              </a:rPr>
              <a:t>ơ</a:t>
            </a:r>
            <a:r>
              <a:rPr b="0" lang="en-US" sz="1800" strike="noStrike" u="none">
                <a:solidFill>
                  <a:schemeClr val="dk1"/>
                </a:solidFill>
                <a:effectLst/>
                <a:uFillTx/>
                <a:latin typeface="Calibri"/>
              </a:rPr>
              <a:t>ng</a:t>
            </a:r>
            <a:endParaRPr b="0" lang="en-US" sz="1800" strike="noStrike" u="none">
              <a:solidFill>
                <a:srgbClr val="000000"/>
              </a:solidFill>
              <a:effectLst/>
              <a:uFillTx/>
              <a:latin typeface="Arial"/>
            </a:endParaRPr>
          </a:p>
        </p:txBody>
      </p:sp>
      <p:sp>
        <p:nvSpPr>
          <p:cNvPr id="608" name="TextBox 12"/>
          <p:cNvSpPr/>
          <p:nvPr/>
        </p:nvSpPr>
        <p:spPr>
          <a:xfrm>
            <a:off x="3208680" y="3486960"/>
            <a:ext cx="725760" cy="3686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Calibri"/>
              </a:rPr>
              <a:t>Số d</a:t>
            </a:r>
            <a:r>
              <a:rPr b="0" lang="vi-VN" sz="1800" strike="noStrike" u="none">
                <a:solidFill>
                  <a:schemeClr val="dk1"/>
                </a:solidFill>
                <a:effectLst/>
                <a:uFillTx/>
                <a:latin typeface="Calibri"/>
              </a:rPr>
              <a:t>ư</a:t>
            </a:r>
            <a:endParaRPr b="0" lang="en-US" sz="1800" strike="noStrike" u="none">
              <a:solidFill>
                <a:srgbClr val="000000"/>
              </a:solidFill>
              <a:effectLst/>
              <a:uFillTx/>
              <a:latin typeface="Arial"/>
            </a:endParaRPr>
          </a:p>
        </p:txBody>
      </p:sp>
      <p:cxnSp>
        <p:nvCxnSpPr>
          <p:cNvPr id="609" name="Straight Connector 13"/>
          <p:cNvCxnSpPr>
            <a:stCxn id="605" idx="2"/>
          </p:cNvCxnSpPr>
          <p:nvPr/>
        </p:nvCxnSpPr>
        <p:spPr>
          <a:xfrm>
            <a:off x="3356640" y="2016360"/>
            <a:ext cx="1080" cy="190440"/>
          </a:xfrm>
          <a:prstGeom prst="straightConnector1">
            <a:avLst/>
          </a:prstGeom>
          <a:ln w="25400">
            <a:solidFill>
              <a:srgbClr val="000000"/>
            </a:solidFill>
            <a:round/>
            <a:tailEnd len="med" type="triangle" w="med"/>
          </a:ln>
        </p:spPr>
      </p:cxnSp>
      <p:cxnSp>
        <p:nvCxnSpPr>
          <p:cNvPr id="610" name="Straight Connector 14"/>
          <p:cNvCxnSpPr/>
          <p:nvPr/>
        </p:nvCxnSpPr>
        <p:spPr>
          <a:xfrm>
            <a:off x="4344120" y="2004480"/>
            <a:ext cx="720" cy="190080"/>
          </a:xfrm>
          <a:prstGeom prst="straightConnector1">
            <a:avLst/>
          </a:prstGeom>
          <a:ln w="25400">
            <a:solidFill>
              <a:srgbClr val="000000"/>
            </a:solidFill>
            <a:round/>
            <a:tailEnd len="med" type="triangle" w="med"/>
          </a:ln>
        </p:spPr>
      </p:cxnSp>
      <p:cxnSp>
        <p:nvCxnSpPr>
          <p:cNvPr id="611" name="Straight Connector 15"/>
          <p:cNvCxnSpPr/>
          <p:nvPr/>
        </p:nvCxnSpPr>
        <p:spPr>
          <a:xfrm>
            <a:off x="4274640" y="2650320"/>
            <a:ext cx="302040" cy="213480"/>
          </a:xfrm>
          <a:prstGeom prst="straightConnector1">
            <a:avLst/>
          </a:prstGeom>
          <a:ln w="25400">
            <a:solidFill>
              <a:srgbClr val="000000"/>
            </a:solidFill>
            <a:round/>
            <a:tailEnd len="med" type="triangle" w="med"/>
          </a:ln>
        </p:spPr>
      </p:cxnSp>
      <p:cxnSp>
        <p:nvCxnSpPr>
          <p:cNvPr id="612" name="Straight Connector 16"/>
          <p:cNvCxnSpPr/>
          <p:nvPr/>
        </p:nvCxnSpPr>
        <p:spPr>
          <a:xfrm>
            <a:off x="3614400" y="3390120"/>
            <a:ext cx="720" cy="185400"/>
          </a:xfrm>
          <a:prstGeom prst="straightConnector1">
            <a:avLst/>
          </a:prstGeom>
          <a:ln w="25400">
            <a:solidFill>
              <a:srgbClr val="000000"/>
            </a:solidFill>
            <a:round/>
            <a:tailEnd len="med" type="triangle" w="med"/>
          </a:ln>
        </p:spPr>
      </p:cxn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21BB72EC-2F7D-4E93-A6EF-48CBE8078E9A}"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p:nvPr>
        </p:nvSpPr>
        <p:spPr>
          <a:xfrm>
            <a:off x="1470960" y="2095200"/>
            <a:ext cx="7917840" cy="883800"/>
          </a:xfrm>
          <a:prstGeom prst="rect">
            <a:avLst/>
          </a:prstGeom>
          <a:noFill/>
          <a:ln w="0">
            <a:noFill/>
          </a:ln>
        </p:spPr>
        <p:txBody>
          <a:bodyPr lIns="91440" rIns="91440" tIns="45720" bIns="45720" anchor="ctr">
            <a:normAutofit fontScale="92500" lnSpcReduction="9999"/>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Các hệ thống số thông dụng</a:t>
            </a:r>
            <a:endParaRPr b="0" lang="en-US" sz="4400" strike="noStrike" u="none">
              <a:solidFill>
                <a:srgbClr val="000000"/>
              </a:solidFill>
              <a:effectLst/>
              <a:uFillTx/>
              <a:latin typeface="Arial"/>
            </a:endParaRPr>
          </a:p>
        </p:txBody>
      </p:sp>
      <p:sp>
        <p:nvSpPr>
          <p:cNvPr id="420" name="PlaceHolder 2"/>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1</a:t>
            </a:r>
            <a:endParaRPr b="0" lang="en-US" sz="12000" strike="noStrike" u="none">
              <a:solidFill>
                <a:srgbClr val="000000"/>
              </a:solidFill>
              <a:effectLst/>
              <a:uFillTx/>
              <a:latin typeface="Arial"/>
            </a:endParaRPr>
          </a:p>
        </p:txBody>
      </p:sp>
      <p:sp>
        <p:nvSpPr>
          <p:cNvPr id="4" name="PlaceHolder 3"/>
          <p:cNvSpPr>
            <a:spLocks noGrp="1"/>
          </p:cNvSpPr>
          <p:nvPr>
            <p:ph type="sldNum" idx="23"/>
          </p:nvPr>
        </p:nvSpPr>
        <p:spPr/>
        <p:txBody>
          <a:bodyPr/>
          <a:p>
            <a:fld id="{03F546AF-5FEB-4AF7-8FB2-CCBA47DF2A72}"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Quiz - Các phép toán trong hệ nhị phân</a:t>
            </a:r>
            <a:endParaRPr b="0" lang="en-US" sz="4000" strike="noStrike" u="none">
              <a:solidFill>
                <a:srgbClr val="000000"/>
              </a:solidFill>
              <a:effectLst/>
              <a:uFillTx/>
              <a:latin typeface="Arial"/>
            </a:endParaRPr>
          </a:p>
        </p:txBody>
      </p:sp>
      <p:sp>
        <p:nvSpPr>
          <p:cNvPr id="614"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514440" indent="-514440" defTabSz="914400">
              <a:lnSpc>
                <a:spcPct val="90000"/>
              </a:lnSpc>
              <a:spcBef>
                <a:spcPts val="1001"/>
              </a:spcBef>
              <a:buClr>
                <a:srgbClr val="000000"/>
              </a:buClr>
              <a:buFont typeface="Arial"/>
              <a:buAutoNum type="alphaLcPeriod"/>
            </a:pPr>
            <a:r>
              <a:rPr b="0" lang="en-US" sz="2800" strike="noStrike" u="none">
                <a:solidFill>
                  <a:schemeClr val="dk1"/>
                </a:solidFill>
                <a:effectLst/>
                <a:uFillTx/>
                <a:latin typeface="Arial"/>
              </a:rPr>
              <a:t>Cho A = 45 và B = 31 (đổi sang hệ nhị phân 6 bit). Hãy thực hiện các phép toán bên dưới trong hệ nhị phân</a:t>
            </a:r>
            <a:endParaRPr b="0" lang="en-US" sz="2800" strike="noStrike" u="none">
              <a:solidFill>
                <a:srgbClr val="000000"/>
              </a:solidFill>
              <a:effectLst/>
              <a:uFillTx/>
              <a:latin typeface="Arial"/>
            </a:endParaRPr>
          </a:p>
          <a:p>
            <a:pPr marL="514440" indent="-514440" defTabSz="914400">
              <a:lnSpc>
                <a:spcPct val="90000"/>
              </a:lnSpc>
              <a:spcBef>
                <a:spcPts val="1001"/>
              </a:spcBef>
              <a:buClr>
                <a:srgbClr val="000000"/>
              </a:buClr>
              <a:buFont typeface="Arial"/>
              <a:buAutoNum type="alphaLcPeriod"/>
            </a:pPr>
            <a:r>
              <a:rPr b="0" lang="en-US" sz="2800" strike="noStrike" u="none">
                <a:solidFill>
                  <a:schemeClr val="dk1"/>
                </a:solidFill>
                <a:effectLst/>
                <a:uFillTx/>
                <a:latin typeface="Arial"/>
              </a:rPr>
              <a:t>Tương tự câu a với A = 53 và B = 17.</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A + B</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A – B</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A * B</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A / B</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0F904B5E-B8E3-407E-AC3F-725978422407}" type="slidenum">
              <a:t>40</a:t>
            </a:fld>
          </a:p>
        </p:txBody>
      </p:sp>
      <p:sp>
        <p:nvSpPr>
          <p:cNvPr id="6" name="PlaceHolder 5"/>
          <p:cNvSpPr>
            <a:spLocks noGrp="1"/>
          </p:cNvSpPr>
          <p:nvPr>
            <p:ph type="dt" idx="18"/>
          </p:nvPr>
        </p:nvSpPr>
        <p:spPr/>
        <p:txBody>
          <a:bodyPr/>
          <a:p>
            <a:fld id="{7FEF2C83-24A3-405B-AE88-8896DFF0A520}" type="datetime3">
              <a:rPr lang="en-US"/>
              <a:t>October 28, 2025</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p:nvPr>
        </p:nvSpPr>
        <p:spPr>
          <a:xfrm>
            <a:off x="1470960" y="2095200"/>
            <a:ext cx="8525880" cy="8838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Biểu diễn số có dấu</a:t>
            </a:r>
            <a:endParaRPr b="0" lang="en-US" sz="4400" strike="noStrike" u="none">
              <a:solidFill>
                <a:srgbClr val="000000"/>
              </a:solidFill>
              <a:effectLst/>
              <a:uFillTx/>
              <a:latin typeface="Arial"/>
            </a:endParaRPr>
          </a:p>
        </p:txBody>
      </p:sp>
      <p:sp>
        <p:nvSpPr>
          <p:cNvPr id="616" name="PlaceHolder 2"/>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4</a:t>
            </a:r>
            <a:endParaRPr b="0" lang="en-US" sz="12000" strike="noStrike" u="none">
              <a:solidFill>
                <a:srgbClr val="000000"/>
              </a:solidFill>
              <a:effectLst/>
              <a:uFillTx/>
              <a:latin typeface="Arial"/>
            </a:endParaRPr>
          </a:p>
        </p:txBody>
      </p:sp>
      <p:sp>
        <p:nvSpPr>
          <p:cNvPr id="4" name="PlaceHolder 3"/>
          <p:cNvSpPr>
            <a:spLocks noGrp="1"/>
          </p:cNvSpPr>
          <p:nvPr>
            <p:ph type="sldNum" idx="23"/>
          </p:nvPr>
        </p:nvSpPr>
        <p:spPr/>
        <p:txBody>
          <a:bodyPr/>
          <a:p>
            <a:fld id="{BCEEBB9F-7D74-4D80-8FF3-959C12DCBED2}"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Biểu diễn số có dấu</a:t>
            </a:r>
            <a:endParaRPr b="0" lang="en-US" sz="4000" strike="noStrike" u="none">
              <a:solidFill>
                <a:srgbClr val="000000"/>
              </a:solidFill>
              <a:effectLst/>
              <a:uFillTx/>
              <a:latin typeface="Arial"/>
            </a:endParaRPr>
          </a:p>
        </p:txBody>
      </p:sp>
      <p:sp>
        <p:nvSpPr>
          <p:cNvPr id="618" name="PlaceHolder 2"/>
          <p:cNvSpPr>
            <a:spLocks noGrp="1"/>
          </p:cNvSpPr>
          <p:nvPr>
            <p:ph/>
          </p:nvPr>
        </p:nvSpPr>
        <p:spPr>
          <a:xfrm>
            <a:off x="1142640" y="1195920"/>
            <a:ext cx="10067400" cy="5159880"/>
          </a:xfrm>
          <a:prstGeom prst="rect">
            <a:avLst/>
          </a:prstGeom>
          <a:noFill/>
          <a:ln w="0">
            <a:noFill/>
          </a:ln>
        </p:spPr>
        <p:txBody>
          <a:bodyPr lIns="91440" rIns="91440" tIns="45720" bIns="45720" anchor="t">
            <a:no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Arial"/>
              </a:rPr>
              <a:t>Số dương (+) và Số âm (-)</a:t>
            </a:r>
            <a:endParaRPr b="0" lang="en-US" sz="2800" strike="noStrike" u="none">
              <a:solidFill>
                <a:srgbClr val="000000"/>
              </a:solidFill>
              <a:effectLst/>
              <a:uFillTx/>
              <a:latin typeface="Arial"/>
            </a:endParaRPr>
          </a:p>
          <a:p>
            <a:pPr marL="704880" indent="-304920" defTabSz="914400">
              <a:lnSpc>
                <a:spcPct val="90000"/>
              </a:lnSpc>
              <a:buNone/>
              <a:tabLst>
                <a:tab algn="l" pos="0"/>
              </a:tabLst>
            </a:pPr>
            <a:endParaRPr b="0" lang="en-US" sz="2400" strike="noStrike" u="none">
              <a:solidFill>
                <a:srgbClr val="000000"/>
              </a:solidFill>
              <a:effectLst/>
              <a:uFillTx/>
              <a:latin typeface="Arial"/>
            </a:endParaRPr>
          </a:p>
          <a:p>
            <a:pPr marL="704880" indent="-304920" defTabSz="914400">
              <a:lnSpc>
                <a:spcPct val="90000"/>
              </a:lnSpc>
              <a:buNone/>
              <a:tabLst>
                <a:tab algn="l" pos="0"/>
              </a:tabLst>
            </a:pPr>
            <a:endParaRPr b="0" lang="en-US" sz="2400" strike="noStrike" u="none">
              <a:solidFill>
                <a:srgbClr val="000000"/>
              </a:solidFill>
              <a:effectLst/>
              <a:uFillTx/>
              <a:latin typeface="Arial"/>
            </a:endParaRPr>
          </a:p>
          <a:p>
            <a:pPr marL="304920" indent="-304920" defTabSz="914400">
              <a:lnSpc>
                <a:spcPct val="90000"/>
              </a:lnSpc>
              <a:buClr>
                <a:srgbClr val="000000"/>
              </a:buClr>
              <a:buFont typeface="Arial"/>
              <a:buChar char="•"/>
              <a:tabLst>
                <a:tab algn="l" pos="0"/>
              </a:tabLst>
            </a:pPr>
            <a:r>
              <a:rPr b="0" lang="en-US" sz="2800" strike="noStrike" u="none">
                <a:solidFill>
                  <a:schemeClr val="dk1"/>
                </a:solidFill>
                <a:effectLst/>
                <a:uFillTx/>
                <a:latin typeface="Arial"/>
              </a:rPr>
              <a:t>Sử dụng thêm 1 bit (sign bit) để thể hiện dấu của số:</a:t>
            </a:r>
            <a:endParaRPr b="0" lang="en-US" sz="2800" strike="noStrike" u="none">
              <a:solidFill>
                <a:srgbClr val="000000"/>
              </a:solidFill>
              <a:effectLst/>
              <a:uFillTx/>
              <a:latin typeface="Arial"/>
            </a:endParaRPr>
          </a:p>
          <a:p>
            <a:pPr lvl="1" marL="685800" indent="-228600" defTabSz="914400">
              <a:lnSpc>
                <a:spcPct val="90000"/>
              </a:lnSpc>
              <a:spcBef>
                <a:spcPts val="799"/>
              </a:spcBef>
              <a:buClr>
                <a:srgbClr val="000000"/>
              </a:buClr>
              <a:buFont typeface="Arial"/>
              <a:buChar char="•"/>
              <a:tabLst>
                <a:tab algn="l" pos="0"/>
              </a:tabLst>
            </a:pPr>
            <a:r>
              <a:rPr b="1" lang="en-US" sz="2400" strike="noStrike" u="none">
                <a:solidFill>
                  <a:schemeClr val="dk1"/>
                </a:solidFill>
                <a:effectLst/>
                <a:uFillTx/>
                <a:latin typeface="Arial"/>
              </a:rPr>
              <a:t>0</a:t>
            </a:r>
            <a:r>
              <a:rPr b="0" lang="en-US" sz="2400" strike="noStrike" u="none">
                <a:solidFill>
                  <a:schemeClr val="dk1"/>
                </a:solidFill>
                <a:effectLst/>
                <a:uFillTx/>
                <a:latin typeface="Arial"/>
              </a:rPr>
              <a:t>: </a:t>
            </a:r>
            <a:r>
              <a:rPr b="1" lang="en-US" sz="2400" strike="noStrike" u="none">
                <a:solidFill>
                  <a:schemeClr val="dk1"/>
                </a:solidFill>
                <a:effectLst/>
                <a:uFillTx/>
                <a:latin typeface="Arial"/>
              </a:rPr>
              <a:t>dương</a:t>
            </a:r>
            <a:endParaRPr b="0" lang="en-US" sz="2400" strike="noStrike" u="none">
              <a:solidFill>
                <a:srgbClr val="000000"/>
              </a:solidFill>
              <a:effectLst/>
              <a:uFillTx/>
              <a:latin typeface="Arial"/>
            </a:endParaRPr>
          </a:p>
          <a:p>
            <a:pPr lvl="1" marL="685800" indent="-228600" defTabSz="914400">
              <a:lnSpc>
                <a:spcPct val="90000"/>
              </a:lnSpc>
              <a:spcBef>
                <a:spcPts val="799"/>
              </a:spcBef>
              <a:buClr>
                <a:srgbClr val="000000"/>
              </a:buClr>
              <a:buFont typeface="Arial"/>
              <a:buChar char="•"/>
              <a:tabLst>
                <a:tab algn="l" pos="0"/>
              </a:tabLst>
            </a:pPr>
            <a:r>
              <a:rPr b="1" lang="en-US" sz="2400" strike="noStrike" u="none">
                <a:solidFill>
                  <a:schemeClr val="dk1"/>
                </a:solidFill>
                <a:effectLst/>
                <a:uFillTx/>
                <a:latin typeface="Arial"/>
              </a:rPr>
              <a:t>1</a:t>
            </a:r>
            <a:r>
              <a:rPr b="0" lang="en-US" sz="2400" strike="noStrike" u="none">
                <a:solidFill>
                  <a:schemeClr val="dk1"/>
                </a:solidFill>
                <a:effectLst/>
                <a:uFillTx/>
                <a:latin typeface="Arial"/>
              </a:rPr>
              <a:t>: </a:t>
            </a:r>
            <a:r>
              <a:rPr b="1" lang="en-US" sz="2400" strike="noStrike" u="none">
                <a:solidFill>
                  <a:schemeClr val="dk1"/>
                </a:solidFill>
                <a:effectLst/>
                <a:uFillTx/>
                <a:latin typeface="Arial"/>
              </a:rPr>
              <a:t>âm</a:t>
            </a:r>
            <a:endParaRPr b="0" lang="en-US" sz="2400" strike="noStrike" u="none">
              <a:solidFill>
                <a:srgbClr val="000000"/>
              </a:solidFill>
              <a:effectLst/>
              <a:uFillTx/>
              <a:latin typeface="Arial"/>
            </a:endParaRPr>
          </a:p>
          <a:p>
            <a:pPr indent="0" defTabSz="914400">
              <a:lnSpc>
                <a:spcPct val="90000"/>
              </a:lnSpc>
              <a:spcBef>
                <a:spcPts val="799"/>
              </a:spcBef>
              <a:buNone/>
              <a:tabLst>
                <a:tab algn="l" pos="0"/>
              </a:tabLst>
            </a:pPr>
            <a:endParaRPr b="0" lang="en-US" sz="2000" strike="noStrike" u="none">
              <a:solidFill>
                <a:srgbClr val="000000"/>
              </a:solidFill>
              <a:effectLst/>
              <a:uFillTx/>
              <a:latin typeface="Arial"/>
            </a:endParaRPr>
          </a:p>
          <a:p>
            <a:pPr marL="228600" indent="-228600" defTabSz="914400">
              <a:lnSpc>
                <a:spcPct val="90000"/>
              </a:lnSpc>
              <a:spcBef>
                <a:spcPts val="799"/>
              </a:spcBef>
              <a:buClr>
                <a:srgbClr val="000000"/>
              </a:buClr>
              <a:buFont typeface="Arial"/>
              <a:buChar char="•"/>
              <a:tabLst>
                <a:tab algn="l" pos="0"/>
              </a:tabLst>
            </a:pPr>
            <a:r>
              <a:rPr b="0" lang="en-US" sz="2800" strike="noStrike" u="none">
                <a:solidFill>
                  <a:schemeClr val="dk1"/>
                </a:solidFill>
                <a:effectLst/>
                <a:uFillTx/>
                <a:latin typeface="Arial"/>
              </a:rPr>
              <a:t>Bit thể hiện dấu nằm ở ngoài cùng bên trái của số</a:t>
            </a: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57B52548-19BC-43D1-AB95-D241616F624E}"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Biểu diễn số có dấu (tt)</a:t>
            </a:r>
            <a:endParaRPr b="0" lang="en-US" sz="4000" strike="noStrike" u="none">
              <a:solidFill>
                <a:srgbClr val="000000"/>
              </a:solidFill>
              <a:effectLst/>
              <a:uFillTx/>
              <a:latin typeface="Arial"/>
            </a:endParaRPr>
          </a:p>
        </p:txBody>
      </p:sp>
      <p:sp>
        <p:nvSpPr>
          <p:cNvPr id="620" name="PlaceHolder 2"/>
          <p:cNvSpPr>
            <a:spLocks noGrp="1"/>
          </p:cNvSpPr>
          <p:nvPr>
            <p:ph/>
          </p:nvPr>
        </p:nvSpPr>
        <p:spPr>
          <a:xfrm>
            <a:off x="1142640" y="1195920"/>
            <a:ext cx="10067400" cy="5159880"/>
          </a:xfrm>
          <a:prstGeom prst="rect">
            <a:avLst/>
          </a:prstGeom>
          <a:noFill/>
          <a:ln w="0">
            <a:noFill/>
          </a:ln>
        </p:spPr>
        <p:txBody>
          <a:bodyPr lIns="91440" rIns="91440" tIns="45720" bIns="45720" anchor="t">
            <a:noAutofit/>
          </a:bodyPr>
          <a:p>
            <a:pPr indent="0" defTabSz="914400">
              <a:lnSpc>
                <a:spcPct val="90000"/>
              </a:lnSpc>
              <a:buNone/>
              <a:tabLst>
                <a:tab algn="l" pos="0"/>
              </a:tabLst>
            </a:pPr>
            <a:r>
              <a:rPr b="0" lang="en-US" sz="2800" strike="noStrike" u="none">
                <a:solidFill>
                  <a:schemeClr val="dk1"/>
                </a:solidFill>
                <a:effectLst/>
                <a:uFillTx/>
                <a:latin typeface="Arial"/>
              </a:rPr>
              <a:t>Có 3 dạng phổ biến để biểu diễn số có dấu:</a:t>
            </a:r>
            <a:endParaRPr b="0" lang="en-US" sz="2800" strike="noStrike" u="none">
              <a:solidFill>
                <a:srgbClr val="000000"/>
              </a:solidFill>
              <a:effectLst/>
              <a:uFillTx/>
              <a:latin typeface="Arial"/>
            </a:endParaRPr>
          </a:p>
          <a:p>
            <a:pPr indent="0" defTabSz="914400">
              <a:lnSpc>
                <a:spcPct val="90000"/>
              </a:lnSpc>
              <a:buNone/>
              <a:tabLst>
                <a:tab algn="l" pos="0"/>
              </a:tabLst>
            </a:pPr>
            <a:endParaRPr b="0" lang="en-US" sz="2800" strike="noStrike" u="none">
              <a:solidFill>
                <a:srgbClr val="000000"/>
              </a:solidFill>
              <a:effectLst/>
              <a:uFillTx/>
              <a:latin typeface="Arial"/>
            </a:endParaRPr>
          </a:p>
          <a:p>
            <a:pPr lvl="1" marL="228600" indent="-228600" defTabSz="914400">
              <a:lnSpc>
                <a:spcPct val="90000"/>
              </a:lnSpc>
              <a:buClr>
                <a:srgbClr val="000000"/>
              </a:buClr>
              <a:buFont typeface="Arial"/>
              <a:buChar char="•"/>
              <a:tabLst>
                <a:tab algn="l" pos="0"/>
              </a:tabLst>
            </a:pPr>
            <a:r>
              <a:rPr b="0" lang="en-US" sz="2800" strike="noStrike" u="none">
                <a:solidFill>
                  <a:schemeClr val="dk1"/>
                </a:solidFill>
                <a:effectLst/>
                <a:uFillTx/>
                <a:latin typeface="Arial"/>
              </a:rPr>
              <a:t>Dạng số “dấu và độ lớn”</a:t>
            </a:r>
            <a:endParaRPr b="0" lang="en-US" sz="2800" strike="noStrike" u="none">
              <a:solidFill>
                <a:srgbClr val="000000"/>
              </a:solidFill>
              <a:effectLst/>
              <a:uFillTx/>
              <a:latin typeface="Arial"/>
            </a:endParaRPr>
          </a:p>
          <a:p>
            <a:pPr indent="0" defTabSz="914400">
              <a:lnSpc>
                <a:spcPct val="90000"/>
              </a:lnSpc>
              <a:buNone/>
              <a:tabLst>
                <a:tab algn="l" pos="0"/>
              </a:tabLst>
            </a:pPr>
            <a:endParaRPr b="0" lang="en-US" sz="2800" strike="noStrike" u="none">
              <a:solidFill>
                <a:srgbClr val="000000"/>
              </a:solidFill>
              <a:effectLst/>
              <a:uFillTx/>
              <a:latin typeface="Arial"/>
            </a:endParaRPr>
          </a:p>
          <a:p>
            <a:pPr lvl="1" marL="228600" indent="-228600" defTabSz="914400">
              <a:lnSpc>
                <a:spcPct val="90000"/>
              </a:lnSpc>
              <a:buClr>
                <a:srgbClr val="000000"/>
              </a:buClr>
              <a:buFont typeface="Arial"/>
              <a:buChar char="•"/>
              <a:tabLst>
                <a:tab algn="l" pos="0"/>
              </a:tabLst>
            </a:pPr>
            <a:r>
              <a:rPr b="0" lang="en-US" sz="2800" strike="noStrike" u="none">
                <a:solidFill>
                  <a:schemeClr val="dk1"/>
                </a:solidFill>
                <a:effectLst/>
                <a:uFillTx/>
                <a:latin typeface="Arial"/>
              </a:rPr>
              <a:t>Dạng số “bù 1”</a:t>
            </a:r>
            <a:endParaRPr b="0" lang="en-US" sz="2800" strike="noStrike" u="none">
              <a:solidFill>
                <a:srgbClr val="000000"/>
              </a:solidFill>
              <a:effectLst/>
              <a:uFillTx/>
              <a:latin typeface="Arial"/>
            </a:endParaRPr>
          </a:p>
          <a:p>
            <a:pPr indent="0" defTabSz="914400">
              <a:lnSpc>
                <a:spcPct val="90000"/>
              </a:lnSpc>
              <a:buNone/>
              <a:tabLst>
                <a:tab algn="l" pos="0"/>
              </a:tabLst>
            </a:pPr>
            <a:endParaRPr b="0" lang="en-US" sz="2800" strike="noStrike" u="none">
              <a:solidFill>
                <a:srgbClr val="000000"/>
              </a:solidFill>
              <a:effectLst/>
              <a:uFillTx/>
              <a:latin typeface="Arial"/>
            </a:endParaRPr>
          </a:p>
          <a:p>
            <a:pPr lvl="1" marL="228600" indent="-228600" defTabSz="914400">
              <a:lnSpc>
                <a:spcPct val="90000"/>
              </a:lnSpc>
              <a:buClr>
                <a:srgbClr val="000000"/>
              </a:buClr>
              <a:buFont typeface="Arial"/>
              <a:buChar char="•"/>
              <a:tabLst>
                <a:tab algn="l" pos="0"/>
              </a:tabLst>
            </a:pPr>
            <a:r>
              <a:rPr b="0" lang="en-US" sz="2800" strike="noStrike" u="none">
                <a:solidFill>
                  <a:schemeClr val="dk1"/>
                </a:solidFill>
                <a:effectLst/>
                <a:uFillTx/>
                <a:latin typeface="Arial"/>
              </a:rPr>
              <a:t>Dạng số “bù 2”</a:t>
            </a: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DD6168C0-AD39-4FAF-9EB6-1F932CD1A85B}"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algn="just" defTabSz="914400">
              <a:lnSpc>
                <a:spcPct val="90000"/>
              </a:lnSpc>
              <a:spcAft>
                <a:spcPts val="1001"/>
              </a:spcAft>
              <a:buNone/>
              <a:tabLst>
                <a:tab algn="l" pos="0"/>
              </a:tabLst>
            </a:pPr>
            <a:r>
              <a:rPr b="1" lang="en-US" sz="4000" strike="noStrike" u="none">
                <a:solidFill>
                  <a:srgbClr val="000000"/>
                </a:solidFill>
                <a:effectLst/>
                <a:uFillTx/>
                <a:latin typeface="Times New Roman"/>
              </a:rPr>
              <a:t>Dạng số “dấu và độ lớn”</a:t>
            </a:r>
            <a:endParaRPr b="0" lang="en-US" sz="4000" strike="noStrike" u="none">
              <a:solidFill>
                <a:srgbClr val="000000"/>
              </a:solidFill>
              <a:effectLst/>
              <a:uFillTx/>
              <a:latin typeface="Arial"/>
            </a:endParaRPr>
          </a:p>
        </p:txBody>
      </p:sp>
      <p:sp>
        <p:nvSpPr>
          <p:cNvPr id="622"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Arial"/>
              </a:rPr>
              <a:t>Ví dụ: biểu diễn 1 số 6 bits có dấu</a:t>
            </a:r>
            <a:endParaRPr b="0" lang="en-US" sz="2800" strike="noStrike" u="none">
              <a:solidFill>
                <a:srgbClr val="000000"/>
              </a:solidFill>
              <a:effectLst/>
              <a:uFillTx/>
              <a:latin typeface="Arial"/>
            </a:endParaRPr>
          </a:p>
        </p:txBody>
      </p:sp>
      <p:pic>
        <p:nvPicPr>
          <p:cNvPr id="623" name="Picture 2" descr=""/>
          <p:cNvPicPr/>
          <p:nvPr/>
        </p:nvPicPr>
        <p:blipFill>
          <a:blip r:embed="rId1"/>
          <a:stretch/>
        </p:blipFill>
        <p:spPr>
          <a:xfrm>
            <a:off x="2581200" y="1819440"/>
            <a:ext cx="4494960" cy="3456720"/>
          </a:xfrm>
          <a:prstGeom prst="rect">
            <a:avLst/>
          </a:prstGeom>
          <a:noFill/>
          <a:ln w="9525">
            <a:noFill/>
          </a:ln>
        </p:spPr>
      </p:pic>
      <p:cxnSp>
        <p:nvCxnSpPr>
          <p:cNvPr id="624" name="Straight Arrow Connector 6"/>
          <p:cNvCxnSpPr/>
          <p:nvPr/>
        </p:nvCxnSpPr>
        <p:spPr>
          <a:xfrm>
            <a:off x="7153200" y="2428560"/>
            <a:ext cx="915120" cy="720"/>
          </a:xfrm>
          <a:prstGeom prst="straightConnector1">
            <a:avLst/>
          </a:prstGeom>
          <a:ln w="28575">
            <a:solidFill>
              <a:srgbClr val="ff0000"/>
            </a:solidFill>
            <a:round/>
            <a:tailEnd len="med" type="arrow" w="med"/>
          </a:ln>
        </p:spPr>
      </p:cxnSp>
      <p:sp>
        <p:nvSpPr>
          <p:cNvPr id="625" name="TextBox 7"/>
          <p:cNvSpPr/>
          <p:nvPr/>
        </p:nvSpPr>
        <p:spPr>
          <a:xfrm>
            <a:off x="8143920" y="2048040"/>
            <a:ext cx="1142280" cy="64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600" strike="noStrike" u="none">
                <a:solidFill>
                  <a:srgbClr val="ff0000"/>
                </a:solidFill>
                <a:effectLst/>
                <a:uFillTx/>
                <a:latin typeface="Calibri"/>
              </a:rPr>
              <a:t>+52</a:t>
            </a:r>
            <a:endParaRPr b="0" lang="en-US" sz="3600" strike="noStrike" u="none">
              <a:solidFill>
                <a:srgbClr val="000000"/>
              </a:solidFill>
              <a:effectLst/>
              <a:uFillTx/>
              <a:latin typeface="Arial"/>
            </a:endParaRPr>
          </a:p>
        </p:txBody>
      </p:sp>
      <p:cxnSp>
        <p:nvCxnSpPr>
          <p:cNvPr id="626" name="Straight Arrow Connector 8"/>
          <p:cNvCxnSpPr/>
          <p:nvPr/>
        </p:nvCxnSpPr>
        <p:spPr>
          <a:xfrm>
            <a:off x="7229160" y="4105080"/>
            <a:ext cx="915120" cy="720"/>
          </a:xfrm>
          <a:prstGeom prst="straightConnector1">
            <a:avLst/>
          </a:prstGeom>
          <a:ln w="28575">
            <a:solidFill>
              <a:srgbClr val="ff0000"/>
            </a:solidFill>
            <a:round/>
            <a:tailEnd len="med" type="arrow" w="med"/>
          </a:ln>
        </p:spPr>
      </p:cxnSp>
      <p:sp>
        <p:nvSpPr>
          <p:cNvPr id="627" name="TextBox 9"/>
          <p:cNvSpPr/>
          <p:nvPr/>
        </p:nvSpPr>
        <p:spPr>
          <a:xfrm>
            <a:off x="8220240" y="3724200"/>
            <a:ext cx="1142280" cy="64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600" strike="noStrike" u="none">
                <a:solidFill>
                  <a:srgbClr val="ff0000"/>
                </a:solidFill>
                <a:effectLst/>
                <a:uFillTx/>
                <a:latin typeface="Calibri"/>
              </a:rPr>
              <a:t>-52</a:t>
            </a:r>
            <a:endParaRPr b="0" lang="en-US" sz="3600" strike="noStrike" u="none">
              <a:solidFill>
                <a:srgbClr val="000000"/>
              </a:solidFill>
              <a:effectLst/>
              <a:uFillTx/>
              <a:latin typeface="Arial"/>
            </a:endParaRPr>
          </a:p>
        </p:txBody>
      </p:sp>
      <p:sp>
        <p:nvSpPr>
          <p:cNvPr id="628" name="TextBox 10"/>
          <p:cNvSpPr/>
          <p:nvPr/>
        </p:nvSpPr>
        <p:spPr>
          <a:xfrm>
            <a:off x="3343320" y="5400720"/>
            <a:ext cx="3656880" cy="87192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914400">
              <a:lnSpc>
                <a:spcPct val="100000"/>
              </a:lnSpc>
            </a:pPr>
            <a:r>
              <a:rPr b="0" lang="en-US" sz="1800" strike="noStrike" u="none">
                <a:solidFill>
                  <a:srgbClr val="ffffff">
                    <a:alpha val="1000"/>
                  </a:srgbClr>
                </a:solidFill>
                <a:effectLst/>
                <a:uFillTx/>
                <a:latin typeface="Calibri"/>
              </a:rPr>
              <a:t> </a:t>
            </a:r>
            <a:endParaRPr b="0" lang="en-US" sz="1800" strike="noStrike" u="none">
              <a:solidFill>
                <a:srgbClr val="000000"/>
              </a:solidFill>
              <a:effectLst/>
              <a:uFillTx/>
              <a:latin typeface="Arial"/>
            </a:endParaRPr>
          </a:p>
        </p:txBody>
      </p:sp>
      <p:sp>
        <p:nvSpPr>
          <p:cNvPr id="629" name="TextBox 11"/>
          <p:cNvSpPr/>
          <p:nvPr/>
        </p:nvSpPr>
        <p:spPr>
          <a:xfrm>
            <a:off x="7145280" y="5477040"/>
            <a:ext cx="2598120" cy="6454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Times New Roman"/>
              </a:rPr>
              <a:t>n: số bit biểu diễn số bù 2</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Times New Roman"/>
              </a:rPr>
              <a:t>b: giá trị của bit (0, 1)</a:t>
            </a:r>
            <a:endParaRPr b="0" lang="en-US" sz="1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C22CCB4D-5C3E-452A-BAEE-F1C75CD91757}"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algn="just" defTabSz="914400">
              <a:lnSpc>
                <a:spcPct val="90000"/>
              </a:lnSpc>
              <a:spcAft>
                <a:spcPts val="1001"/>
              </a:spcAft>
              <a:buNone/>
              <a:tabLst>
                <a:tab algn="l" pos="0"/>
              </a:tabLst>
            </a:pPr>
            <a:r>
              <a:rPr b="1" lang="en-US" sz="4000" strike="noStrike" u="none">
                <a:solidFill>
                  <a:srgbClr val="000000"/>
                </a:solidFill>
                <a:effectLst/>
                <a:uFillTx/>
                <a:latin typeface="Times New Roman"/>
              </a:rPr>
              <a:t>Dạng số “bù 1” và “</a:t>
            </a:r>
            <a:r>
              <a:rPr b="1" lang="en-US" sz="4000" strike="noStrike" u="none">
                <a:solidFill>
                  <a:srgbClr val="000000"/>
                </a:solidFill>
                <a:effectLst/>
                <a:highlight>
                  <a:srgbClr val="ff0000"/>
                </a:highlight>
                <a:uFillTx/>
                <a:latin typeface="Times New Roman"/>
              </a:rPr>
              <a:t>bù 2</a:t>
            </a:r>
            <a:r>
              <a:rPr b="1" lang="en-US" sz="4000" strike="noStrike" u="none">
                <a:solidFill>
                  <a:srgbClr val="000000"/>
                </a:solidFill>
                <a:effectLst/>
                <a:uFillTx/>
                <a:latin typeface="Times New Roman"/>
              </a:rPr>
              <a:t>”</a:t>
            </a:r>
            <a:endParaRPr b="0" lang="en-US" sz="4000" strike="noStrike" u="none">
              <a:solidFill>
                <a:srgbClr val="000000"/>
              </a:solidFill>
              <a:effectLst/>
              <a:uFillTx/>
              <a:latin typeface="Arial"/>
            </a:endParaRPr>
          </a:p>
        </p:txBody>
      </p:sp>
      <p:sp>
        <p:nvSpPr>
          <p:cNvPr id="631"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Arial"/>
              </a:rPr>
              <a:t>Phương pháp tìm số âm của một số dưới dạng số “bù 1” và dưới dạng số “bù 2”:</a:t>
            </a:r>
            <a:endParaRPr b="0" lang="en-US" sz="2800" strike="noStrike" u="none">
              <a:solidFill>
                <a:srgbClr val="000000"/>
              </a:solidFill>
              <a:effectLst/>
              <a:uFillTx/>
              <a:latin typeface="Arial"/>
            </a:endParaRPr>
          </a:p>
        </p:txBody>
      </p:sp>
      <p:grpSp>
        <p:nvGrpSpPr>
          <p:cNvPr id="632" name="Group 10"/>
          <p:cNvGrpSpPr/>
          <p:nvPr/>
        </p:nvGrpSpPr>
        <p:grpSpPr>
          <a:xfrm>
            <a:off x="4724280" y="2419200"/>
            <a:ext cx="2251800" cy="1094760"/>
            <a:chOff x="4724280" y="2419200"/>
            <a:chExt cx="2251800" cy="1094760"/>
          </a:xfrm>
        </p:grpSpPr>
        <p:sp>
          <p:nvSpPr>
            <p:cNvPr id="633" name="AutoShape 8"/>
            <p:cNvSpPr/>
            <p:nvPr/>
          </p:nvSpPr>
          <p:spPr>
            <a:xfrm>
              <a:off x="4724280" y="2419200"/>
              <a:ext cx="2251800" cy="1094760"/>
            </a:xfrm>
            <a:prstGeom prst="roundRect">
              <a:avLst>
                <a:gd name="adj" fmla="val 16667"/>
              </a:avLst>
            </a:prstGeom>
            <a:solidFill>
              <a:srgbClr val="4bacc6"/>
            </a:solidFill>
            <a:ln w="25400">
              <a:solidFill>
                <a:srgbClr val="4bacc6"/>
              </a:solidFill>
              <a:round/>
            </a:ln>
          </p:spPr>
          <p:style>
            <a:lnRef idx="0"/>
            <a:fillRef idx="0"/>
            <a:effectRef idx="0"/>
            <a:fontRef idx="minor"/>
          </p:style>
          <p:txBody>
            <a:bodyPr lIns="0" rIns="0" tIns="0" bIns="0" anchor="t">
              <a:noAutofit/>
            </a:bodyPr>
            <a:p>
              <a:pPr algn="ctr" defTabSz="914400">
                <a:lnSpc>
                  <a:spcPct val="100000"/>
                </a:lnSpc>
              </a:pPr>
              <a:endParaRPr b="0" lang="en-US" sz="1800" strike="noStrike" u="none">
                <a:solidFill>
                  <a:schemeClr val="dk1"/>
                </a:solidFill>
                <a:effectLst/>
                <a:uFillTx/>
                <a:latin typeface="Calibri"/>
              </a:endParaRPr>
            </a:p>
          </p:txBody>
        </p:sp>
        <p:sp>
          <p:nvSpPr>
            <p:cNvPr id="634" name="Rectangle 9"/>
            <p:cNvSpPr/>
            <p:nvPr/>
          </p:nvSpPr>
          <p:spPr>
            <a:xfrm>
              <a:off x="4776480" y="2471760"/>
              <a:ext cx="2158200" cy="990000"/>
            </a:xfrm>
            <a:prstGeom prst="rect">
              <a:avLst/>
            </a:prstGeom>
            <a:solidFill>
              <a:srgbClr val="4bacc6"/>
            </a:solidFill>
            <a:ln w="9525">
              <a:solidFill>
                <a:srgbClr val="4bacc6"/>
              </a:solidFill>
              <a:round/>
            </a:ln>
          </p:spPr>
          <p:style>
            <a:lnRef idx="0"/>
            <a:fillRef idx="0"/>
            <a:effectRef idx="0"/>
            <a:fontRef idx="minor"/>
          </p:style>
          <p:txBody>
            <a:bodyPr lIns="101520" rIns="101520" tIns="101520" bIns="101520" anchor="ctr">
              <a:noAutofit/>
            </a:bodyPr>
            <a:p>
              <a:pPr algn="ctr" defTabSz="914400">
                <a:lnSpc>
                  <a:spcPct val="90000"/>
                </a:lnSpc>
                <a:spcBef>
                  <a:spcPts val="1176"/>
                </a:spcBef>
              </a:pPr>
              <a:r>
                <a:rPr b="0" lang="en-US" sz="2800" strike="noStrike" u="none">
                  <a:solidFill>
                    <a:srgbClr val="ffffff"/>
                  </a:solidFill>
                  <a:effectLst/>
                  <a:uFillTx/>
                  <a:latin typeface="Times New Roman"/>
                </a:rPr>
                <a:t>Binary</a:t>
              </a:r>
              <a:endParaRPr b="0" lang="en-US" sz="2800" strike="noStrike" u="none">
                <a:solidFill>
                  <a:srgbClr val="000000"/>
                </a:solidFill>
                <a:effectLst/>
                <a:uFillTx/>
                <a:latin typeface="Arial"/>
              </a:endParaRPr>
            </a:p>
          </p:txBody>
        </p:sp>
      </p:grpSp>
      <p:grpSp>
        <p:nvGrpSpPr>
          <p:cNvPr id="635" name="Group 13"/>
          <p:cNvGrpSpPr/>
          <p:nvPr/>
        </p:nvGrpSpPr>
        <p:grpSpPr>
          <a:xfrm>
            <a:off x="4724280" y="3638520"/>
            <a:ext cx="2251800" cy="1094760"/>
            <a:chOff x="4724280" y="3638520"/>
            <a:chExt cx="2251800" cy="1094760"/>
          </a:xfrm>
        </p:grpSpPr>
        <p:sp>
          <p:nvSpPr>
            <p:cNvPr id="636" name="AutoShape 11"/>
            <p:cNvSpPr/>
            <p:nvPr/>
          </p:nvSpPr>
          <p:spPr>
            <a:xfrm>
              <a:off x="4724280" y="3638520"/>
              <a:ext cx="2251800" cy="1094760"/>
            </a:xfrm>
            <a:prstGeom prst="roundRect">
              <a:avLst>
                <a:gd name="adj" fmla="val 16667"/>
              </a:avLst>
            </a:prstGeom>
            <a:solidFill>
              <a:srgbClr val="366092"/>
            </a:solidFill>
            <a:ln w="25400">
              <a:solidFill>
                <a:srgbClr val="36609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37" name="Rectangle 12"/>
            <p:cNvSpPr/>
            <p:nvPr/>
          </p:nvSpPr>
          <p:spPr>
            <a:xfrm>
              <a:off x="4776480" y="3691080"/>
              <a:ext cx="2158200" cy="990000"/>
            </a:xfrm>
            <a:prstGeom prst="rect">
              <a:avLst/>
            </a:prstGeom>
            <a:solidFill>
              <a:srgbClr val="366092"/>
            </a:solidFill>
            <a:ln w="9525">
              <a:solidFill>
                <a:srgbClr val="366092"/>
              </a:solidFill>
              <a:round/>
            </a:ln>
          </p:spPr>
          <p:style>
            <a:lnRef idx="0"/>
            <a:fillRef idx="0"/>
            <a:effectRef idx="0"/>
            <a:fontRef idx="minor"/>
          </p:style>
          <p:txBody>
            <a:bodyPr lIns="101520" rIns="101520" tIns="101520" bIns="101520" anchor="ctr">
              <a:noAutofit/>
            </a:bodyPr>
            <a:p>
              <a:pPr defTabSz="914400">
                <a:lnSpc>
                  <a:spcPct val="90000"/>
                </a:lnSpc>
                <a:spcBef>
                  <a:spcPts val="1176"/>
                </a:spcBef>
              </a:pPr>
              <a:r>
                <a:rPr b="0" lang="en-US" sz="2800" strike="noStrike" u="none">
                  <a:solidFill>
                    <a:srgbClr val="ffffff"/>
                  </a:solidFill>
                  <a:effectLst/>
                  <a:uFillTx/>
                  <a:latin typeface="Times New Roman"/>
                </a:rPr>
                <a:t>1’s complement</a:t>
              </a:r>
              <a:endParaRPr b="0" lang="en-US" sz="2800" strike="noStrike" u="none">
                <a:solidFill>
                  <a:srgbClr val="ffffff"/>
                </a:solidFill>
                <a:effectLst/>
                <a:uFillTx/>
                <a:latin typeface="Arial"/>
              </a:endParaRPr>
            </a:p>
          </p:txBody>
        </p:sp>
      </p:grpSp>
      <p:grpSp>
        <p:nvGrpSpPr>
          <p:cNvPr id="638" name="Group 16"/>
          <p:cNvGrpSpPr/>
          <p:nvPr/>
        </p:nvGrpSpPr>
        <p:grpSpPr>
          <a:xfrm>
            <a:off x="4724280" y="4857840"/>
            <a:ext cx="2251800" cy="1094760"/>
            <a:chOff x="4724280" y="4857840"/>
            <a:chExt cx="2251800" cy="1094760"/>
          </a:xfrm>
        </p:grpSpPr>
        <p:sp>
          <p:nvSpPr>
            <p:cNvPr id="639" name="AutoShape 14"/>
            <p:cNvSpPr/>
            <p:nvPr/>
          </p:nvSpPr>
          <p:spPr>
            <a:xfrm>
              <a:off x="4724280" y="4857840"/>
              <a:ext cx="2251800" cy="1094760"/>
            </a:xfrm>
            <a:prstGeom prst="roundRect">
              <a:avLst>
                <a:gd name="adj" fmla="val 16667"/>
              </a:avLst>
            </a:prstGeom>
            <a:solidFill>
              <a:srgbClr val="0f243e"/>
            </a:solidFill>
            <a:ln w="25400">
              <a:solidFill>
                <a:srgbClr val="0f243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40" name="Rectangle 15"/>
            <p:cNvSpPr/>
            <p:nvPr/>
          </p:nvSpPr>
          <p:spPr>
            <a:xfrm>
              <a:off x="4776480" y="4910040"/>
              <a:ext cx="2158200" cy="990000"/>
            </a:xfrm>
            <a:prstGeom prst="rect">
              <a:avLst/>
            </a:prstGeom>
            <a:solidFill>
              <a:srgbClr val="0f243e"/>
            </a:solidFill>
            <a:ln w="9525">
              <a:solidFill>
                <a:srgbClr val="0f243e"/>
              </a:solidFill>
              <a:round/>
            </a:ln>
          </p:spPr>
          <p:style>
            <a:lnRef idx="0"/>
            <a:fillRef idx="0"/>
            <a:effectRef idx="0"/>
            <a:fontRef idx="minor"/>
          </p:style>
          <p:txBody>
            <a:bodyPr lIns="101520" rIns="101520" tIns="101520" bIns="101520" anchor="ctr">
              <a:noAutofit/>
            </a:bodyPr>
            <a:p>
              <a:pPr defTabSz="914400">
                <a:lnSpc>
                  <a:spcPct val="90000"/>
                </a:lnSpc>
                <a:spcBef>
                  <a:spcPts val="1176"/>
                </a:spcBef>
              </a:pPr>
              <a:r>
                <a:rPr b="0" lang="en-US" sz="2800" strike="noStrike" u="none">
                  <a:solidFill>
                    <a:srgbClr val="ffffff"/>
                  </a:solidFill>
                  <a:effectLst/>
                  <a:uFillTx/>
                  <a:latin typeface="Times New Roman"/>
                </a:rPr>
                <a:t>2’s complement</a:t>
              </a:r>
              <a:endParaRPr b="0" lang="en-US" sz="2800" strike="noStrike" u="none">
                <a:solidFill>
                  <a:srgbClr val="ffffff"/>
                </a:solidFill>
                <a:effectLst/>
                <a:uFillTx/>
                <a:latin typeface="Arial"/>
              </a:endParaRPr>
            </a:p>
          </p:txBody>
        </p:sp>
      </p:grpSp>
      <p:sp>
        <p:nvSpPr>
          <p:cNvPr id="641" name="Rectangle 17"/>
          <p:cNvSpPr/>
          <p:nvPr/>
        </p:nvSpPr>
        <p:spPr>
          <a:xfrm>
            <a:off x="7162560" y="2495520"/>
            <a:ext cx="3733200" cy="812160"/>
          </a:xfrm>
          <a:prstGeom prst="rect">
            <a:avLst/>
          </a:prstGeom>
          <a:noFill/>
          <a:ln w="0">
            <a:noFill/>
          </a:ln>
        </p:spPr>
        <p:style>
          <a:lnRef idx="0"/>
          <a:fillRef idx="0"/>
          <a:effectRef idx="0"/>
          <a:fontRef idx="minor"/>
        </p:style>
        <p:txBody>
          <a:bodyPr lIns="38160" rIns="38160" tIns="38160" bIns="38160" anchor="t">
            <a:noAutofit/>
          </a:bodyPr>
          <a:p>
            <a:pPr defTabSz="914400">
              <a:lnSpc>
                <a:spcPct val="100000"/>
              </a:lnSpc>
            </a:pPr>
            <a:r>
              <a:rPr b="0" lang="en-US" sz="2400" strike="noStrike" u="none">
                <a:solidFill>
                  <a:schemeClr val="dk1"/>
                </a:solidFill>
                <a:effectLst/>
                <a:uFillTx/>
                <a:latin typeface="Times New Roman"/>
              </a:rPr>
              <a:t>Ex:</a:t>
            </a:r>
            <a:endParaRPr b="0" lang="en-US" sz="2400" strike="noStrike" u="none">
              <a:solidFill>
                <a:srgbClr val="000000"/>
              </a:solidFill>
              <a:effectLst/>
              <a:uFillTx/>
              <a:latin typeface="Arial"/>
            </a:endParaRPr>
          </a:p>
          <a:p>
            <a:pPr defTabSz="914400">
              <a:lnSpc>
                <a:spcPct val="100000"/>
              </a:lnSpc>
            </a:pPr>
            <a:r>
              <a:rPr b="0" lang="en-US" sz="2400" strike="noStrike" u="none">
                <a:solidFill>
                  <a:schemeClr val="dk1"/>
                </a:solidFill>
                <a:effectLst/>
                <a:uFillTx/>
                <a:latin typeface="Times New Roman"/>
              </a:rPr>
              <a:t>0 1_ 0 0 1 0 _0 1 0 0 (292</a:t>
            </a:r>
            <a:r>
              <a:rPr b="0" lang="en-US" sz="2400" strike="noStrike" u="none" baseline="-25000">
                <a:solidFill>
                  <a:srgbClr val="ff0000"/>
                </a:solidFill>
                <a:effectLst/>
                <a:uFillTx/>
                <a:latin typeface="Times New Roman"/>
              </a:rPr>
              <a:t>10</a:t>
            </a:r>
            <a:r>
              <a:rPr b="0" lang="en-US" sz="2400" strike="noStrike" u="none">
                <a:solidFill>
                  <a:schemeClr val="dk1"/>
                </a:solidFill>
                <a:effectLst/>
                <a:uFillTx/>
                <a:latin typeface="Times New Roman"/>
              </a:rPr>
              <a:t>)</a:t>
            </a:r>
            <a:endParaRPr b="0" lang="en-US" sz="2400" strike="noStrike" u="none">
              <a:solidFill>
                <a:srgbClr val="000000"/>
              </a:solidFill>
              <a:effectLst/>
              <a:uFillTx/>
              <a:latin typeface="Arial"/>
            </a:endParaRPr>
          </a:p>
        </p:txBody>
      </p:sp>
      <p:grpSp>
        <p:nvGrpSpPr>
          <p:cNvPr id="642" name="Group 22"/>
          <p:cNvGrpSpPr/>
          <p:nvPr/>
        </p:nvGrpSpPr>
        <p:grpSpPr>
          <a:xfrm>
            <a:off x="1142640" y="2967120"/>
            <a:ext cx="9689400" cy="1445400"/>
            <a:chOff x="1142640" y="2967120"/>
            <a:chExt cx="9689400" cy="1445400"/>
          </a:xfrm>
        </p:grpSpPr>
        <p:sp>
          <p:nvSpPr>
            <p:cNvPr id="643" name="AutoShape 18"/>
            <p:cNvSpPr/>
            <p:nvPr/>
          </p:nvSpPr>
          <p:spPr>
            <a:xfrm flipH="1">
              <a:off x="3975840" y="2967120"/>
              <a:ext cx="748440" cy="1219680"/>
            </a:xfrm>
            <a:custGeom>
              <a:avLst/>
              <a:gdLst>
                <a:gd name="textAreaLeft" fmla="*/ 360 w 748440"/>
                <a:gd name="textAreaRight" fmla="*/ 749520 w 748440"/>
                <a:gd name="textAreaTop" fmla="*/ 0 h 1219680"/>
                <a:gd name="textAreaBottom" fmla="*/ 1220400 h 1219680"/>
                <a:gd name="GluePoint1X" fmla="*/ 0 w 21600"/>
                <a:gd name="GluePoint1Y" fmla="*/ 0 h 21600"/>
                <a:gd name="GluePoint2X" fmla="*/ 472 w 21600"/>
                <a:gd name="GluePoint2Y" fmla="*/ 384 h 21600"/>
                <a:gd name="GluePoint3X" fmla="*/ 1 w 21600"/>
                <a:gd name="GluePoint3Y" fmla="*/ 768 h 21600"/>
              </a:gdLst>
              <a:ahLst/>
              <a:cxnLst>
                <a:cxn ang="0">
                  <a:pos x="GluePoint1X" y="GluePoint1Y"/>
                </a:cxn>
                <a:cxn ang="0">
                  <a:pos x="GluePoint2X" y="GluePoint2Y"/>
                </a:cxn>
                <a:cxn ang="0">
                  <a:pos x="GluePoint3X" y="GluePoint3Y"/>
                </a:cxn>
              </a:cxnLst>
              <a:rect l="textAreaLeft" t="textAreaTop" r="textAreaRight" b="textAreaBottom"/>
              <a:pathLst>
                <a:path w="21600" h="21600">
                  <a:moveTo>
                    <a:pt x="0" y="0"/>
                  </a:moveTo>
                  <a:cubicBezTo>
                    <a:pt x="10800" y="0"/>
                    <a:pt x="21600" y="5400"/>
                    <a:pt x="21600" y="10800"/>
                  </a:cubicBezTo>
                  <a:cubicBezTo>
                    <a:pt x="21600" y="16200"/>
                    <a:pt x="10823" y="21600"/>
                    <a:pt x="46" y="21600"/>
                  </a:cubicBezTo>
                </a:path>
              </a:pathLst>
            </a:custGeom>
            <a:noFill/>
            <a:ln w="25400">
              <a:solidFill>
                <a:srgbClr val="000000"/>
              </a:solidFill>
              <a:round/>
              <a:tailEnd len="sm" type="arrow" w="sm"/>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44" name="Rectangle 19"/>
            <p:cNvSpPr/>
            <p:nvPr/>
          </p:nvSpPr>
          <p:spPr>
            <a:xfrm>
              <a:off x="1142640" y="3294360"/>
              <a:ext cx="2666160" cy="876600"/>
            </a:xfrm>
            <a:prstGeom prst="rect">
              <a:avLst/>
            </a:prstGeom>
            <a:noFill/>
            <a:ln w="0">
              <a:noFill/>
            </a:ln>
          </p:spPr>
          <p:style>
            <a:lnRef idx="0"/>
            <a:fillRef idx="0"/>
            <a:effectRef idx="0"/>
            <a:fontRef idx="minor"/>
          </p:style>
          <p:txBody>
            <a:bodyPr lIns="38160" rIns="38160" tIns="38160" bIns="38160" anchor="t">
              <a:noAutofit/>
            </a:bodyPr>
            <a:p>
              <a:pPr algn="r" defTabSz="914400">
                <a:lnSpc>
                  <a:spcPct val="100000"/>
                </a:lnSpc>
              </a:pPr>
              <a:r>
                <a:rPr b="0" lang="en-US" sz="2400" strike="noStrike" u="none">
                  <a:solidFill>
                    <a:srgbClr val="ff0000"/>
                  </a:solidFill>
                  <a:effectLst/>
                  <a:uFillTx/>
                  <a:latin typeface="Times New Roman"/>
                </a:rPr>
                <a:t>Negate each bit</a:t>
              </a:r>
              <a:endParaRPr b="0" lang="en-US" sz="2400" strike="noStrike" u="none">
                <a:solidFill>
                  <a:srgbClr val="000000"/>
                </a:solidFill>
                <a:effectLst/>
                <a:uFillTx/>
                <a:latin typeface="Arial"/>
              </a:endParaRPr>
            </a:p>
          </p:txBody>
        </p:sp>
        <p:sp>
          <p:nvSpPr>
            <p:cNvPr id="645" name="AutoShape 20"/>
            <p:cNvSpPr/>
            <p:nvPr/>
          </p:nvSpPr>
          <p:spPr>
            <a:xfrm>
              <a:off x="8000640" y="3291120"/>
              <a:ext cx="304200" cy="685800"/>
            </a:xfrm>
            <a:custGeom>
              <a:avLst/>
              <a:gdLst>
                <a:gd name="textAreaLeft" fmla="*/ 0 w 304200"/>
                <a:gd name="textAreaRight" fmla="*/ 304920 w 304200"/>
                <a:gd name="textAreaTop" fmla="*/ 0 h 685800"/>
                <a:gd name="textAreaBottom" fmla="*/ 686520 h 685800"/>
                <a:gd name="GluePoint1X" fmla="*/ 0 w 21600"/>
                <a:gd name="GluePoint1Y" fmla="*/ 336 h 21600"/>
                <a:gd name="GluePoint2X" fmla="*/ 48 w 21600"/>
                <a:gd name="GluePoint2Y" fmla="*/ 336 h 21600"/>
                <a:gd name="GluePoint3X" fmla="*/ 48 w 21600"/>
                <a:gd name="GluePoint3Y" fmla="*/ 0 h 21600"/>
                <a:gd name="GluePoint4X" fmla="*/ 144 w 21600"/>
                <a:gd name="GluePoint4Y" fmla="*/ 0 h 21600"/>
                <a:gd name="GluePoint5X" fmla="*/ 144 w 21600"/>
                <a:gd name="GluePoint5Y" fmla="*/ 336 h 21600"/>
                <a:gd name="GluePoint6X" fmla="*/ 192 w 21600"/>
                <a:gd name="GluePoint6Y" fmla="*/ 336 h 21600"/>
                <a:gd name="GluePoint7X" fmla="*/ 96 w 21600"/>
                <a:gd name="GluePoint7Y" fmla="*/ 432 h 21600"/>
                <a:gd name="GluePoint8X" fmla="*/ 0 w 21600"/>
                <a:gd name="GluePoint8Y" fmla="*/ 336 h 21600"/>
                <a:gd name="GluePoint9X" fmla="*/ 0 w 21600"/>
                <a:gd name="GluePoint9Y" fmla="*/ 336 h 216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1600" h="21600">
                  <a:moveTo>
                    <a:pt x="0" y="16800"/>
                  </a:moveTo>
                  <a:lnTo>
                    <a:pt x="5400" y="16800"/>
                  </a:lnTo>
                  <a:lnTo>
                    <a:pt x="5400" y="0"/>
                  </a:lnTo>
                  <a:lnTo>
                    <a:pt x="16200" y="0"/>
                  </a:lnTo>
                  <a:lnTo>
                    <a:pt x="16200" y="16800"/>
                  </a:lnTo>
                  <a:lnTo>
                    <a:pt x="21600" y="16800"/>
                  </a:lnTo>
                  <a:lnTo>
                    <a:pt x="10800" y="21600"/>
                  </a:lnTo>
                  <a:lnTo>
                    <a:pt x="0" y="16800"/>
                  </a:lnTo>
                  <a:close/>
                  <a:moveTo>
                    <a:pt x="0" y="16800"/>
                  </a:moveTo>
                </a:path>
              </a:pathLst>
            </a:custGeom>
            <a:solidFill>
              <a:srgbClr val="000000"/>
            </a:solidFill>
            <a:ln w="25400">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46" name="Rectangle 21"/>
            <p:cNvSpPr/>
            <p:nvPr/>
          </p:nvSpPr>
          <p:spPr>
            <a:xfrm>
              <a:off x="7162560" y="3942720"/>
              <a:ext cx="3669480" cy="469800"/>
            </a:xfrm>
            <a:prstGeom prst="rect">
              <a:avLst/>
            </a:prstGeom>
            <a:noFill/>
            <a:ln w="0">
              <a:noFill/>
            </a:ln>
          </p:spPr>
          <p:style>
            <a:lnRef idx="0"/>
            <a:fillRef idx="0"/>
            <a:effectRef idx="0"/>
            <a:fontRef idx="minor"/>
          </p:style>
          <p:txBody>
            <a:bodyPr lIns="38160" rIns="38160" tIns="38160" bIns="38160" anchor="t">
              <a:noAutofit/>
            </a:bodyPr>
            <a:p>
              <a:pPr defTabSz="914400">
                <a:lnSpc>
                  <a:spcPct val="100000"/>
                </a:lnSpc>
              </a:pPr>
              <a:r>
                <a:rPr b="0" lang="en-US" sz="2400" strike="noStrike" u="none">
                  <a:solidFill>
                    <a:schemeClr val="dk1"/>
                  </a:solidFill>
                  <a:effectLst/>
                  <a:uFillTx/>
                  <a:latin typeface="Times New Roman"/>
                </a:rPr>
                <a:t>1 0_ 1 1 0 1_ 1 0 1 1 (-292</a:t>
              </a:r>
              <a:r>
                <a:rPr b="0" lang="en-US" sz="2400" strike="noStrike" u="none" baseline="-25000">
                  <a:solidFill>
                    <a:srgbClr val="ff0000"/>
                  </a:solidFill>
                  <a:effectLst/>
                  <a:uFillTx/>
                  <a:latin typeface="Times New Roman"/>
                </a:rPr>
                <a:t>10</a:t>
              </a:r>
              <a:r>
                <a:rPr b="0" lang="en-US" sz="2400" strike="noStrike" u="none">
                  <a:solidFill>
                    <a:schemeClr val="dk1"/>
                  </a:solidFill>
                  <a:effectLst/>
                  <a:uFillTx/>
                  <a:latin typeface="Times New Roman"/>
                </a:rPr>
                <a:t>)</a:t>
              </a:r>
              <a:endParaRPr b="0" lang="en-US" sz="2400" strike="noStrike" u="none">
                <a:solidFill>
                  <a:srgbClr val="000000"/>
                </a:solidFill>
                <a:effectLst/>
                <a:uFillTx/>
                <a:latin typeface="Arial"/>
              </a:endParaRPr>
            </a:p>
          </p:txBody>
        </p:sp>
      </p:grpSp>
      <p:grpSp>
        <p:nvGrpSpPr>
          <p:cNvPr id="647" name="Group 31"/>
          <p:cNvGrpSpPr/>
          <p:nvPr/>
        </p:nvGrpSpPr>
        <p:grpSpPr>
          <a:xfrm>
            <a:off x="1866600" y="4248000"/>
            <a:ext cx="8965440" cy="1383480"/>
            <a:chOff x="1866600" y="4248000"/>
            <a:chExt cx="8965440" cy="1383480"/>
          </a:xfrm>
        </p:grpSpPr>
        <p:grpSp>
          <p:nvGrpSpPr>
            <p:cNvPr id="648" name="Group 28"/>
            <p:cNvGrpSpPr/>
            <p:nvPr/>
          </p:nvGrpSpPr>
          <p:grpSpPr>
            <a:xfrm>
              <a:off x="1866600" y="4248000"/>
              <a:ext cx="8965440" cy="1383480"/>
              <a:chOff x="1866600" y="4248000"/>
              <a:chExt cx="8965440" cy="1383480"/>
            </a:xfrm>
          </p:grpSpPr>
          <p:sp>
            <p:nvSpPr>
              <p:cNvPr id="649" name="AutoShape 24"/>
              <p:cNvSpPr/>
              <p:nvPr/>
            </p:nvSpPr>
            <p:spPr>
              <a:xfrm flipH="1">
                <a:off x="4004280" y="4248000"/>
                <a:ext cx="720000" cy="1218600"/>
              </a:xfrm>
              <a:custGeom>
                <a:avLst/>
                <a:gdLst>
                  <a:gd name="textAreaLeft" fmla="*/ -360 w 720000"/>
                  <a:gd name="textAreaRight" fmla="*/ 720360 w 720000"/>
                  <a:gd name="textAreaTop" fmla="*/ 0 h 1218600"/>
                  <a:gd name="textAreaBottom" fmla="*/ 1219320 h 1218600"/>
                  <a:gd name="GluePoint1X" fmla="*/ 0 w 21600"/>
                  <a:gd name="GluePoint1Y" fmla="*/ 0 h 21600"/>
                  <a:gd name="GluePoint2X" fmla="*/ 454 w 21600"/>
                  <a:gd name="GluePoint2Y" fmla="*/ 384 h 21600"/>
                  <a:gd name="GluePoint3X" fmla="*/ 1 w 21600"/>
                  <a:gd name="GluePoint3Y" fmla="*/ 768 h 21600"/>
                </a:gdLst>
                <a:ahLst/>
                <a:cxnLst>
                  <a:cxn ang="0">
                    <a:pos x="GluePoint1X" y="GluePoint1Y"/>
                  </a:cxn>
                  <a:cxn ang="0">
                    <a:pos x="GluePoint2X" y="GluePoint2Y"/>
                  </a:cxn>
                  <a:cxn ang="0">
                    <a:pos x="GluePoint3X" y="GluePoint3Y"/>
                  </a:cxn>
                </a:cxnLst>
                <a:rect l="textAreaLeft" t="textAreaTop" r="textAreaRight" b="textAreaBottom"/>
                <a:pathLst>
                  <a:path w="21600" h="21600">
                    <a:moveTo>
                      <a:pt x="0" y="0"/>
                    </a:moveTo>
                    <a:cubicBezTo>
                      <a:pt x="10800" y="0"/>
                      <a:pt x="21600" y="5400"/>
                      <a:pt x="21600" y="10800"/>
                    </a:cubicBezTo>
                    <a:cubicBezTo>
                      <a:pt x="21600" y="16200"/>
                      <a:pt x="10824" y="21600"/>
                      <a:pt x="48" y="21600"/>
                    </a:cubicBezTo>
                  </a:path>
                </a:pathLst>
              </a:custGeom>
              <a:noFill/>
              <a:ln w="25400">
                <a:solidFill>
                  <a:srgbClr val="000000"/>
                </a:solidFill>
                <a:round/>
                <a:tailEnd len="sm" type="arrow" w="sm"/>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50" name="Rectangle 25"/>
              <p:cNvSpPr/>
              <p:nvPr/>
            </p:nvSpPr>
            <p:spPr>
              <a:xfrm>
                <a:off x="1866600" y="4700520"/>
                <a:ext cx="1955160" cy="469080"/>
              </a:xfrm>
              <a:prstGeom prst="rect">
                <a:avLst/>
              </a:prstGeom>
              <a:noFill/>
              <a:ln w="0">
                <a:noFill/>
              </a:ln>
            </p:spPr>
            <p:style>
              <a:lnRef idx="0"/>
              <a:fillRef idx="0"/>
              <a:effectRef idx="0"/>
              <a:fontRef idx="minor"/>
            </p:style>
            <p:txBody>
              <a:bodyPr lIns="38160" rIns="38160" tIns="38160" bIns="38160" anchor="t">
                <a:noAutofit/>
              </a:bodyPr>
              <a:p>
                <a:pPr algn="r" defTabSz="914400">
                  <a:lnSpc>
                    <a:spcPct val="100000"/>
                  </a:lnSpc>
                </a:pPr>
                <a:r>
                  <a:rPr b="0" lang="en-US" sz="2400" strike="noStrike" u="none">
                    <a:solidFill>
                      <a:srgbClr val="ff0000"/>
                    </a:solidFill>
                    <a:effectLst/>
                    <a:uFillTx/>
                    <a:latin typeface="Times New Roman"/>
                  </a:rPr>
                  <a:t>Add 1</a:t>
                </a:r>
                <a:endParaRPr b="0" lang="en-US" sz="2400" strike="noStrike" u="none">
                  <a:solidFill>
                    <a:srgbClr val="000000"/>
                  </a:solidFill>
                  <a:effectLst/>
                  <a:uFillTx/>
                  <a:latin typeface="Arial"/>
                </a:endParaRPr>
              </a:p>
            </p:txBody>
          </p:sp>
          <p:sp>
            <p:nvSpPr>
              <p:cNvPr id="651" name="AutoShape 26"/>
              <p:cNvSpPr/>
              <p:nvPr/>
            </p:nvSpPr>
            <p:spPr>
              <a:xfrm>
                <a:off x="8000640" y="4476600"/>
                <a:ext cx="304200" cy="685080"/>
              </a:xfrm>
              <a:custGeom>
                <a:avLst/>
                <a:gdLst>
                  <a:gd name="textAreaLeft" fmla="*/ 0 w 304200"/>
                  <a:gd name="textAreaRight" fmla="*/ 304920 w 304200"/>
                  <a:gd name="textAreaTop" fmla="*/ 0 h 685080"/>
                  <a:gd name="textAreaBottom" fmla="*/ 685800 h 685080"/>
                  <a:gd name="GluePoint1X" fmla="*/ 0 w 21600"/>
                  <a:gd name="GluePoint1Y" fmla="*/ 336 h 21600"/>
                  <a:gd name="GluePoint2X" fmla="*/ 48 w 21600"/>
                  <a:gd name="GluePoint2Y" fmla="*/ 336 h 21600"/>
                  <a:gd name="GluePoint3X" fmla="*/ 48 w 21600"/>
                  <a:gd name="GluePoint3Y" fmla="*/ 0 h 21600"/>
                  <a:gd name="GluePoint4X" fmla="*/ 144 w 21600"/>
                  <a:gd name="GluePoint4Y" fmla="*/ 0 h 21600"/>
                  <a:gd name="GluePoint5X" fmla="*/ 144 w 21600"/>
                  <a:gd name="GluePoint5Y" fmla="*/ 336 h 21600"/>
                  <a:gd name="GluePoint6X" fmla="*/ 192 w 21600"/>
                  <a:gd name="GluePoint6Y" fmla="*/ 336 h 21600"/>
                  <a:gd name="GluePoint7X" fmla="*/ 96 w 21600"/>
                  <a:gd name="GluePoint7Y" fmla="*/ 432 h 21600"/>
                  <a:gd name="GluePoint8X" fmla="*/ 0 w 21600"/>
                  <a:gd name="GluePoint8Y" fmla="*/ 336 h 21600"/>
                  <a:gd name="GluePoint9X" fmla="*/ 0 w 21600"/>
                  <a:gd name="GluePoint9Y" fmla="*/ 336 h 216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1600" h="21600">
                    <a:moveTo>
                      <a:pt x="0" y="16800"/>
                    </a:moveTo>
                    <a:lnTo>
                      <a:pt x="5400" y="16800"/>
                    </a:lnTo>
                    <a:lnTo>
                      <a:pt x="5400" y="0"/>
                    </a:lnTo>
                    <a:lnTo>
                      <a:pt x="16200" y="0"/>
                    </a:lnTo>
                    <a:lnTo>
                      <a:pt x="16200" y="16800"/>
                    </a:lnTo>
                    <a:lnTo>
                      <a:pt x="21600" y="16800"/>
                    </a:lnTo>
                    <a:lnTo>
                      <a:pt x="10800" y="21600"/>
                    </a:lnTo>
                    <a:lnTo>
                      <a:pt x="0" y="16800"/>
                    </a:lnTo>
                    <a:close/>
                    <a:moveTo>
                      <a:pt x="0" y="16800"/>
                    </a:moveTo>
                  </a:path>
                </a:pathLst>
              </a:custGeom>
              <a:solidFill>
                <a:srgbClr val="000000"/>
              </a:solidFill>
              <a:ln w="25400">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effectLst/>
                  <a:uFillTx/>
                  <a:latin typeface="Calibri"/>
                </a:endParaRPr>
              </a:p>
            </p:txBody>
          </p:sp>
          <p:sp>
            <p:nvSpPr>
              <p:cNvPr id="652" name="Rectangle 27"/>
              <p:cNvSpPr/>
              <p:nvPr/>
            </p:nvSpPr>
            <p:spPr>
              <a:xfrm>
                <a:off x="7162560" y="5162400"/>
                <a:ext cx="3669480" cy="469080"/>
              </a:xfrm>
              <a:prstGeom prst="rect">
                <a:avLst/>
              </a:prstGeom>
              <a:noFill/>
              <a:ln w="0">
                <a:noFill/>
              </a:ln>
            </p:spPr>
            <p:style>
              <a:lnRef idx="0"/>
              <a:fillRef idx="0"/>
              <a:effectRef idx="0"/>
              <a:fontRef idx="minor"/>
            </p:style>
            <p:txBody>
              <a:bodyPr lIns="38160" rIns="38160" tIns="38160" bIns="38160" anchor="t">
                <a:noAutofit/>
              </a:bodyPr>
              <a:p>
                <a:pPr defTabSz="914400">
                  <a:lnSpc>
                    <a:spcPct val="100000"/>
                  </a:lnSpc>
                </a:pPr>
                <a:r>
                  <a:rPr b="0" lang="en-US" sz="2400" strike="noStrike" u="none">
                    <a:solidFill>
                      <a:schemeClr val="dk1"/>
                    </a:solidFill>
                    <a:effectLst/>
                    <a:uFillTx/>
                    <a:latin typeface="Times New Roman"/>
                  </a:rPr>
                  <a:t>1 0 1 1 0 1 1 1 0 0   (-292</a:t>
                </a:r>
                <a:r>
                  <a:rPr b="0" lang="en-US" sz="2400" strike="noStrike" u="none" baseline="-25000">
                    <a:solidFill>
                      <a:srgbClr val="ff0000"/>
                    </a:solidFill>
                    <a:effectLst/>
                    <a:uFillTx/>
                    <a:latin typeface="Times New Roman"/>
                  </a:rPr>
                  <a:t>10</a:t>
                </a:r>
                <a:r>
                  <a:rPr b="0" lang="en-US" sz="2400" strike="noStrike" u="none">
                    <a:solidFill>
                      <a:schemeClr val="dk1"/>
                    </a:solidFill>
                    <a:effectLst/>
                    <a:uFillTx/>
                    <a:latin typeface="Times New Roman"/>
                  </a:rPr>
                  <a:t>) </a:t>
                </a:r>
                <a:endParaRPr b="0" lang="en-US" sz="2400" strike="noStrike" u="none">
                  <a:solidFill>
                    <a:srgbClr val="000000"/>
                  </a:solidFill>
                  <a:effectLst/>
                  <a:uFillTx/>
                  <a:latin typeface="Arial"/>
                </a:endParaRPr>
              </a:p>
            </p:txBody>
          </p:sp>
        </p:grpSp>
        <p:sp>
          <p:nvSpPr>
            <p:cNvPr id="653" name="Rectangle 29"/>
            <p:cNvSpPr/>
            <p:nvPr/>
          </p:nvSpPr>
          <p:spPr>
            <a:xfrm>
              <a:off x="9038880" y="4476600"/>
              <a:ext cx="850320" cy="405720"/>
            </a:xfrm>
            <a:prstGeom prst="rect">
              <a:avLst/>
            </a:prstGeom>
            <a:noFill/>
            <a:ln w="0">
              <a:noFill/>
            </a:ln>
          </p:spPr>
          <p:style>
            <a:lnRef idx="0"/>
            <a:fillRef idx="0"/>
            <a:effectRef idx="0"/>
            <a:fontRef idx="minor"/>
          </p:style>
          <p:txBody>
            <a:bodyPr lIns="38160" rIns="38160" tIns="38160" bIns="38160" anchor="t">
              <a:noAutofit/>
            </a:bodyPr>
            <a:p>
              <a:pPr defTabSz="914400">
                <a:lnSpc>
                  <a:spcPct val="100000"/>
                </a:lnSpc>
              </a:pPr>
              <a:r>
                <a:rPr b="0" lang="en-US" sz="2400" strike="noStrike" u="none">
                  <a:solidFill>
                    <a:schemeClr val="dk1"/>
                  </a:solidFill>
                  <a:effectLst/>
                  <a:uFillTx/>
                  <a:latin typeface="Times New Roman"/>
                </a:rPr>
                <a:t>+1</a:t>
              </a:r>
              <a:endParaRPr b="0" lang="en-US" sz="2400" strike="noStrike" u="none">
                <a:solidFill>
                  <a:srgbClr val="000000"/>
                </a:solidFill>
                <a:effectLst/>
                <a:uFillTx/>
                <a:latin typeface="Arial"/>
              </a:endParaRPr>
            </a:p>
          </p:txBody>
        </p:sp>
        <p:sp>
          <p:nvSpPr>
            <p:cNvPr id="654" name="Line 30"/>
            <p:cNvSpPr/>
            <p:nvPr/>
          </p:nvSpPr>
          <p:spPr>
            <a:xfrm>
              <a:off x="8381520" y="5008320"/>
              <a:ext cx="1295640" cy="1800"/>
            </a:xfrm>
            <a:prstGeom prst="line">
              <a:avLst/>
            </a:prstGeom>
            <a:ln w="19050">
              <a:solidFill>
                <a:srgbClr val="000000"/>
              </a:solidFill>
              <a:round/>
            </a:ln>
          </p:spPr>
          <p:style>
            <a:lnRef idx="0"/>
            <a:fillRef idx="0"/>
            <a:effectRef idx="0"/>
            <a:fontRef idx="minor"/>
          </p:style>
          <p:txBody>
            <a:bodyPr lIns="0" rIns="0" tIns="0" bIns="0" anchor="t">
              <a:noAutofit/>
            </a:bodyPr>
            <a:p>
              <a:endParaRPr b="0" lang="en-US" sz="1800" strike="noStrike" u="none">
                <a:solidFill>
                  <a:schemeClr val="dk1"/>
                </a:solidFill>
                <a:effectLst/>
                <a:uFillTx/>
                <a:latin typeface="Calibri"/>
              </a:endParaRPr>
            </a:p>
          </p:txBody>
        </p:sp>
      </p:gr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EEEFB811-46FB-423F-AD5A-1EED630BB2D0}"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algn="just" defTabSz="914400">
              <a:lnSpc>
                <a:spcPct val="90000"/>
              </a:lnSpc>
              <a:spcAft>
                <a:spcPts val="1001"/>
              </a:spcAft>
              <a:buNone/>
              <a:tabLst>
                <a:tab algn="l" pos="0"/>
              </a:tabLst>
            </a:pPr>
            <a:r>
              <a:rPr b="1" lang="en-US" sz="4000" strike="noStrike" u="none">
                <a:solidFill>
                  <a:srgbClr val="000000"/>
                </a:solidFill>
                <a:effectLst/>
                <a:uFillTx/>
                <a:latin typeface="Times New Roman"/>
              </a:rPr>
              <a:t>Biểu diễn số có dấu dưới dạng số bù 2</a:t>
            </a:r>
            <a:endParaRPr b="0" lang="en-US" sz="4000" strike="noStrike" u="none">
              <a:solidFill>
                <a:srgbClr val="000000"/>
              </a:solidFill>
              <a:effectLst/>
              <a:uFillTx/>
              <a:latin typeface="Arial"/>
            </a:endParaRPr>
          </a:p>
        </p:txBody>
      </p:sp>
      <p:pic>
        <p:nvPicPr>
          <p:cNvPr id="656" name="Picture 2" descr=""/>
          <p:cNvPicPr/>
          <p:nvPr/>
        </p:nvPicPr>
        <p:blipFill>
          <a:blip r:embed="rId1"/>
          <a:stretch/>
        </p:blipFill>
        <p:spPr>
          <a:xfrm>
            <a:off x="2547000" y="1319040"/>
            <a:ext cx="6000120" cy="3933000"/>
          </a:xfrm>
          <a:prstGeom prst="rect">
            <a:avLst/>
          </a:prstGeom>
          <a:noFill/>
          <a:ln w="9525">
            <a:noFill/>
          </a:ln>
        </p:spPr>
      </p:pic>
      <p:cxnSp>
        <p:nvCxnSpPr>
          <p:cNvPr id="657" name="Straight Arrow Connector 9"/>
          <p:cNvCxnSpPr/>
          <p:nvPr/>
        </p:nvCxnSpPr>
        <p:spPr>
          <a:xfrm>
            <a:off x="8718840" y="1852200"/>
            <a:ext cx="915120" cy="720"/>
          </a:xfrm>
          <a:prstGeom prst="straightConnector1">
            <a:avLst/>
          </a:prstGeom>
          <a:ln w="28575">
            <a:solidFill>
              <a:srgbClr val="ff0000"/>
            </a:solidFill>
            <a:round/>
            <a:tailEnd len="med" type="arrow" w="med"/>
          </a:ln>
        </p:spPr>
      </p:cxnSp>
      <p:cxnSp>
        <p:nvCxnSpPr>
          <p:cNvPr id="658" name="Straight Arrow Connector 10"/>
          <p:cNvCxnSpPr/>
          <p:nvPr/>
        </p:nvCxnSpPr>
        <p:spPr>
          <a:xfrm>
            <a:off x="8795160" y="4101480"/>
            <a:ext cx="915120" cy="720"/>
          </a:xfrm>
          <a:prstGeom prst="straightConnector1">
            <a:avLst/>
          </a:prstGeom>
          <a:ln w="28575">
            <a:solidFill>
              <a:srgbClr val="ff0000"/>
            </a:solidFill>
            <a:round/>
            <a:tailEnd len="med" type="arrow" w="med"/>
          </a:ln>
        </p:spPr>
      </p:cxnSp>
      <p:sp>
        <p:nvSpPr>
          <p:cNvPr id="659" name="TextBox 11"/>
          <p:cNvSpPr/>
          <p:nvPr/>
        </p:nvSpPr>
        <p:spPr>
          <a:xfrm>
            <a:off x="2165760" y="5556240"/>
            <a:ext cx="5706360" cy="48312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914400">
              <a:lnSpc>
                <a:spcPct val="100000"/>
              </a:lnSpc>
            </a:pPr>
            <a:r>
              <a:rPr b="0" lang="en-US" sz="1800" strike="noStrike" u="none">
                <a:solidFill>
                  <a:srgbClr val="ffffff">
                    <a:alpha val="1000"/>
                  </a:srgbClr>
                </a:solidFill>
                <a:effectLst/>
                <a:uFillTx/>
                <a:latin typeface="Calibri"/>
              </a:rPr>
              <a:t> </a:t>
            </a:r>
            <a:endParaRPr b="0" lang="en-US" sz="1800" strike="noStrike" u="none">
              <a:solidFill>
                <a:srgbClr val="000000"/>
              </a:solidFill>
              <a:effectLst/>
              <a:uFillTx/>
              <a:latin typeface="Arial"/>
            </a:endParaRPr>
          </a:p>
        </p:txBody>
      </p:sp>
      <p:sp>
        <p:nvSpPr>
          <p:cNvPr id="660" name="TextBox 12"/>
          <p:cNvSpPr/>
          <p:nvPr/>
        </p:nvSpPr>
        <p:spPr>
          <a:xfrm>
            <a:off x="7872840" y="5556240"/>
            <a:ext cx="2598120" cy="6454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trike="noStrike" u="none">
                <a:solidFill>
                  <a:schemeClr val="dk1"/>
                </a:solidFill>
                <a:effectLst/>
                <a:uFillTx/>
                <a:latin typeface="Times New Roman"/>
              </a:rPr>
              <a:t>n: số bit biểu diễn số bù 2</a:t>
            </a:r>
            <a:endParaRPr b="0" lang="en-US" sz="1800" strike="noStrike" u="none">
              <a:solidFill>
                <a:srgbClr val="000000"/>
              </a:solidFill>
              <a:effectLst/>
              <a:uFillTx/>
              <a:latin typeface="Arial"/>
            </a:endParaRPr>
          </a:p>
          <a:p>
            <a:pPr defTabSz="914400">
              <a:lnSpc>
                <a:spcPct val="100000"/>
              </a:lnSpc>
            </a:pPr>
            <a:r>
              <a:rPr b="0" lang="en-US" sz="1800" strike="noStrike" u="none">
                <a:solidFill>
                  <a:schemeClr val="dk1"/>
                </a:solidFill>
                <a:effectLst/>
                <a:uFillTx/>
                <a:latin typeface="Times New Roman"/>
              </a:rPr>
              <a:t>b: giá trị của bit (0, 1)</a:t>
            </a:r>
            <a:endParaRPr b="0" lang="en-US" sz="1800" strike="noStrike" u="none">
              <a:solidFill>
                <a:srgbClr val="000000"/>
              </a:solidFill>
              <a:effectLst/>
              <a:uFillTx/>
              <a:latin typeface="Arial"/>
            </a:endParaRPr>
          </a:p>
        </p:txBody>
      </p:sp>
      <p:sp>
        <p:nvSpPr>
          <p:cNvPr id="661" name="TextBox 13"/>
          <p:cNvSpPr/>
          <p:nvPr/>
        </p:nvSpPr>
        <p:spPr>
          <a:xfrm>
            <a:off x="9900360" y="1529280"/>
            <a:ext cx="1142280" cy="64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600" strike="noStrike" u="none">
                <a:solidFill>
                  <a:srgbClr val="ff0000"/>
                </a:solidFill>
                <a:effectLst/>
                <a:uFillTx/>
                <a:latin typeface="Calibri"/>
              </a:rPr>
              <a:t>+45</a:t>
            </a:r>
            <a:endParaRPr b="0" lang="en-US" sz="3600" strike="noStrike" u="none">
              <a:solidFill>
                <a:srgbClr val="000000"/>
              </a:solidFill>
              <a:effectLst/>
              <a:uFillTx/>
              <a:latin typeface="Arial"/>
            </a:endParaRPr>
          </a:p>
        </p:txBody>
      </p:sp>
      <p:sp>
        <p:nvSpPr>
          <p:cNvPr id="662" name="TextBox 14"/>
          <p:cNvSpPr/>
          <p:nvPr/>
        </p:nvSpPr>
        <p:spPr>
          <a:xfrm>
            <a:off x="9976320" y="3778560"/>
            <a:ext cx="1142280" cy="64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600" strike="noStrike" u="none">
                <a:solidFill>
                  <a:srgbClr val="ff0000"/>
                </a:solidFill>
                <a:effectLst/>
                <a:uFillTx/>
                <a:latin typeface="Calibri"/>
              </a:rPr>
              <a:t>-45</a:t>
            </a:r>
            <a:endParaRPr b="0" lang="en-US" sz="36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95A4E2D3-F4CE-4292-AF2C-48A722A7609E}"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VN" sz="4000" strike="noStrike" u="none">
                <a:solidFill>
                  <a:srgbClr val="000000"/>
                </a:solidFill>
                <a:effectLst/>
                <a:uFillTx/>
                <a:latin typeface="Times New Roman"/>
              </a:rPr>
              <a:t>Tầm giá trị biểu diễn</a:t>
            </a:r>
            <a:endParaRPr b="0" lang="en-US" sz="4000" strike="noStrike" u="none">
              <a:solidFill>
                <a:srgbClr val="000000"/>
              </a:solidFill>
              <a:effectLst/>
              <a:uFillTx/>
              <a:latin typeface="Arial"/>
            </a:endParaRPr>
          </a:p>
        </p:txBody>
      </p:sp>
      <p:sp>
        <p:nvSpPr>
          <p:cNvPr id="664" name="Rectangle 7"/>
          <p:cNvSpPr/>
          <p:nvPr/>
        </p:nvSpPr>
        <p:spPr>
          <a:xfrm>
            <a:off x="2082960" y="1045800"/>
            <a:ext cx="8457480" cy="4830120"/>
          </a:xfrm>
          <a:prstGeom prst="rect">
            <a:avLst/>
          </a:prstGeom>
          <a:noFill/>
          <a:ln w="0">
            <a:noFill/>
          </a:ln>
        </p:spPr>
        <p:style>
          <a:lnRef idx="0"/>
          <a:fillRef idx="0"/>
          <a:effectRef idx="0"/>
          <a:fontRef idx="minor"/>
        </p:style>
        <p:txBody>
          <a:bodyPr lIns="90000" rIns="90000" tIns="45000" bIns="45000" anchor="t">
            <a:norm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Times New Roman"/>
              </a:rPr>
              <a:t>Cho số có dấu n bit </a:t>
            </a:r>
            <a:endParaRPr b="0" lang="en-US" sz="2800" strike="noStrike" u="none">
              <a:solidFill>
                <a:srgbClr val="000000"/>
              </a:solidFill>
              <a:effectLst/>
              <a:uFillTx/>
              <a:latin typeface="Arial"/>
            </a:endParaRPr>
          </a:p>
        </p:txBody>
      </p:sp>
      <p:grpSp>
        <p:nvGrpSpPr>
          <p:cNvPr id="665" name="Group 7"/>
          <p:cNvGrpSpPr/>
          <p:nvPr/>
        </p:nvGrpSpPr>
        <p:grpSpPr>
          <a:xfrm>
            <a:off x="1682640" y="1426680"/>
            <a:ext cx="9174600" cy="4956840"/>
            <a:chOff x="1682640" y="1426680"/>
            <a:chExt cx="9174600" cy="4956840"/>
          </a:xfrm>
        </p:grpSpPr>
        <p:grpSp>
          <p:nvGrpSpPr>
            <p:cNvPr id="666" name="Group 8"/>
            <p:cNvGrpSpPr/>
            <p:nvPr/>
          </p:nvGrpSpPr>
          <p:grpSpPr>
            <a:xfrm>
              <a:off x="1682640" y="1426680"/>
              <a:ext cx="7943040" cy="4956840"/>
              <a:chOff x="1682640" y="1426680"/>
              <a:chExt cx="7943040" cy="4956840"/>
            </a:xfrm>
          </p:grpSpPr>
          <p:pic>
            <p:nvPicPr>
              <p:cNvPr id="667" name="Picture 2" descr=""/>
              <p:cNvPicPr/>
              <p:nvPr/>
            </p:nvPicPr>
            <p:blipFill>
              <a:blip r:embed="rId1"/>
              <a:stretch/>
            </p:blipFill>
            <p:spPr>
              <a:xfrm>
                <a:off x="1682640" y="1426680"/>
                <a:ext cx="7943040" cy="4580640"/>
              </a:xfrm>
              <a:prstGeom prst="rect">
                <a:avLst/>
              </a:prstGeom>
              <a:noFill/>
              <a:ln w="0">
                <a:noFill/>
              </a:ln>
            </p:spPr>
          </p:pic>
          <p:sp>
            <p:nvSpPr>
              <p:cNvPr id="668" name="TextBox 12"/>
              <p:cNvSpPr/>
              <p:nvPr/>
            </p:nvSpPr>
            <p:spPr>
              <a:xfrm>
                <a:off x="3142800" y="5918040"/>
                <a:ext cx="226620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Calibri"/>
                  </a:rPr>
                  <a:t>-1)</a:t>
                </a:r>
                <a:r>
                  <a:rPr b="0" lang="en-US" sz="2400" strike="noStrike" u="none">
                    <a:solidFill>
                      <a:schemeClr val="dk1"/>
                    </a:solidFill>
                    <a:effectLst/>
                    <a:uFillTx/>
                    <a:latin typeface="Wingdings"/>
                  </a:rPr>
                  <a:t></a:t>
                </a:r>
                <a:r>
                  <a:rPr b="0" lang="en-US" sz="2400" strike="noStrike" u="none">
                    <a:solidFill>
                      <a:schemeClr val="dk1"/>
                    </a:solidFill>
                    <a:effectLst/>
                    <a:uFillTx/>
                    <a:latin typeface="Calibri"/>
                  </a:rPr>
                  <a:t> 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p:txBody>
          </p:sp>
          <p:sp>
            <p:nvSpPr>
              <p:cNvPr id="669" name="TextBox 13"/>
              <p:cNvSpPr/>
              <p:nvPr/>
            </p:nvSpPr>
            <p:spPr>
              <a:xfrm>
                <a:off x="5226120" y="5918040"/>
                <a:ext cx="226620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Calibri"/>
                  </a:rPr>
                  <a:t>-1)</a:t>
                </a:r>
                <a:r>
                  <a:rPr b="0" lang="en-US" sz="2400" strike="noStrike" u="none">
                    <a:solidFill>
                      <a:schemeClr val="dk1"/>
                    </a:solidFill>
                    <a:effectLst/>
                    <a:uFillTx/>
                    <a:latin typeface="Wingdings"/>
                  </a:rPr>
                  <a:t></a:t>
                </a:r>
                <a:r>
                  <a:rPr b="0" lang="en-US" sz="2400" strike="noStrike" u="none">
                    <a:solidFill>
                      <a:schemeClr val="dk1"/>
                    </a:solidFill>
                    <a:effectLst/>
                    <a:uFillTx/>
                    <a:latin typeface="Calibri"/>
                  </a:rPr>
                  <a:t> 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p:txBody>
          </p:sp>
          <p:sp>
            <p:nvSpPr>
              <p:cNvPr id="670" name="TextBox 14"/>
              <p:cNvSpPr/>
              <p:nvPr/>
            </p:nvSpPr>
            <p:spPr>
              <a:xfrm>
                <a:off x="7592760" y="5922720"/>
                <a:ext cx="180468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Calibri"/>
                  </a:rPr>
                  <a:t>-2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Wingdings"/>
                  </a:rPr>
                  <a:t></a:t>
                </a:r>
                <a:r>
                  <a:rPr b="0" lang="en-US" sz="2400" strike="noStrike" u="none">
                    <a:solidFill>
                      <a:schemeClr val="dk1"/>
                    </a:solidFill>
                    <a:effectLst/>
                    <a:uFillTx/>
                    <a:latin typeface="Calibri"/>
                  </a:rPr>
                  <a:t> 2</a:t>
                </a:r>
                <a:r>
                  <a:rPr b="0" lang="en-US" sz="2400" strike="noStrike" u="none" baseline="30000">
                    <a:solidFill>
                      <a:schemeClr val="dk1"/>
                    </a:solidFill>
                    <a:effectLst/>
                    <a:uFillTx/>
                    <a:latin typeface="Calibri"/>
                  </a:rPr>
                  <a:t>n-1</a:t>
                </a:r>
                <a:r>
                  <a:rPr b="0" lang="en-US" sz="2400" strike="noStrike" u="none">
                    <a:solidFill>
                      <a:schemeClr val="dk1"/>
                    </a:solidFill>
                    <a:effectLst/>
                    <a:uFillTx/>
                    <a:latin typeface="Calibri"/>
                  </a:rPr>
                  <a:t>-1</a:t>
                </a:r>
                <a:endParaRPr b="0" lang="en-US" sz="2400" strike="noStrike" u="none">
                  <a:solidFill>
                    <a:srgbClr val="000000"/>
                  </a:solidFill>
                  <a:effectLst/>
                  <a:uFillTx/>
                  <a:latin typeface="Arial"/>
                </a:endParaRPr>
              </a:p>
            </p:txBody>
          </p:sp>
        </p:grpSp>
        <p:sp>
          <p:nvSpPr>
            <p:cNvPr id="671" name="Right Brace 9"/>
            <p:cNvSpPr/>
            <p:nvPr/>
          </p:nvSpPr>
          <p:spPr>
            <a:xfrm>
              <a:off x="9398160" y="1807920"/>
              <a:ext cx="227880" cy="2056680"/>
            </a:xfrm>
            <a:prstGeom prst="rightBrace">
              <a:avLst>
                <a:gd name="adj1" fmla="val 8333"/>
                <a:gd name="adj2" fmla="val 50000"/>
              </a:avLst>
            </a:prstGeom>
            <a:noFill/>
            <a:ln w="25400">
              <a:solidFill>
                <a:srgbClr val="000000"/>
              </a:solidFill>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dk1"/>
                </a:solidFill>
                <a:effectLst/>
                <a:uFillTx/>
                <a:latin typeface="Calibri"/>
              </a:endParaRPr>
            </a:p>
          </p:txBody>
        </p:sp>
        <p:sp>
          <p:nvSpPr>
            <p:cNvPr id="672" name="TextBox 10"/>
            <p:cNvSpPr/>
            <p:nvPr/>
          </p:nvSpPr>
          <p:spPr>
            <a:xfrm>
              <a:off x="9474120" y="2080080"/>
              <a:ext cx="1383120" cy="17845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200" strike="noStrike" u="none">
                  <a:solidFill>
                    <a:schemeClr val="dk1"/>
                  </a:solidFill>
                  <a:effectLst/>
                  <a:uFillTx/>
                  <a:latin typeface="Calibri"/>
                </a:rPr>
                <a:t>Số dương</a:t>
              </a:r>
              <a:endParaRPr b="0" lang="en-US" sz="2200" strike="noStrike" u="none">
                <a:solidFill>
                  <a:srgbClr val="000000"/>
                </a:solidFill>
                <a:effectLst/>
                <a:uFillTx/>
                <a:latin typeface="Arial"/>
              </a:endParaRPr>
            </a:p>
            <a:p>
              <a:pPr defTabSz="914400">
                <a:lnSpc>
                  <a:spcPct val="100000"/>
                </a:lnSpc>
              </a:pPr>
              <a:r>
                <a:rPr b="0" lang="en-US" sz="2200" strike="noStrike" u="none">
                  <a:solidFill>
                    <a:schemeClr val="dk1"/>
                  </a:solidFill>
                  <a:effectLst/>
                  <a:uFillTx/>
                  <a:latin typeface="Calibri"/>
                </a:rPr>
                <a:t>được biểu</a:t>
              </a:r>
              <a:endParaRPr b="0" lang="en-US" sz="2200" strike="noStrike" u="none">
                <a:solidFill>
                  <a:srgbClr val="000000"/>
                </a:solidFill>
                <a:effectLst/>
                <a:uFillTx/>
                <a:latin typeface="Arial"/>
              </a:endParaRPr>
            </a:p>
            <a:p>
              <a:pPr defTabSz="914400">
                <a:lnSpc>
                  <a:spcPct val="100000"/>
                </a:lnSpc>
              </a:pPr>
              <a:r>
                <a:rPr b="0" lang="en-US" sz="2200" strike="noStrike" u="none">
                  <a:solidFill>
                    <a:schemeClr val="dk1"/>
                  </a:solidFill>
                  <a:effectLst/>
                  <a:uFillTx/>
                  <a:latin typeface="Calibri"/>
                </a:rPr>
                <a:t>diễn giống</a:t>
              </a:r>
              <a:endParaRPr b="0" lang="en-US" sz="2200" strike="noStrike" u="none">
                <a:solidFill>
                  <a:srgbClr val="000000"/>
                </a:solidFill>
                <a:effectLst/>
                <a:uFillTx/>
                <a:latin typeface="Arial"/>
              </a:endParaRPr>
            </a:p>
            <a:p>
              <a:pPr defTabSz="914400">
                <a:lnSpc>
                  <a:spcPct val="100000"/>
                </a:lnSpc>
              </a:pPr>
              <a:r>
                <a:rPr b="0" lang="en-US" sz="2200" strike="noStrike" u="none">
                  <a:solidFill>
                    <a:schemeClr val="dk1"/>
                  </a:solidFill>
                  <a:effectLst/>
                  <a:uFillTx/>
                  <a:latin typeface="Calibri"/>
                </a:rPr>
                <a:t>nhau ở cả</a:t>
              </a:r>
              <a:endParaRPr b="0" lang="en-US" sz="2200" strike="noStrike" u="none">
                <a:solidFill>
                  <a:srgbClr val="000000"/>
                </a:solidFill>
                <a:effectLst/>
                <a:uFillTx/>
                <a:latin typeface="Arial"/>
              </a:endParaRPr>
            </a:p>
            <a:p>
              <a:pPr defTabSz="914400">
                <a:lnSpc>
                  <a:spcPct val="100000"/>
                </a:lnSpc>
              </a:pPr>
              <a:r>
                <a:rPr b="0" lang="en-US" sz="2200" strike="noStrike" u="none">
                  <a:solidFill>
                    <a:schemeClr val="dk1"/>
                  </a:solidFill>
                  <a:effectLst/>
                  <a:uFillTx/>
                  <a:latin typeface="Calibri"/>
                </a:rPr>
                <a:t>3 dạng</a:t>
              </a:r>
              <a:endParaRPr b="0" lang="en-US" sz="2200" strike="noStrike" u="none">
                <a:solidFill>
                  <a:srgbClr val="000000"/>
                </a:solidFill>
                <a:effectLst/>
                <a:uFillTx/>
                <a:latin typeface="Arial"/>
              </a:endParaRPr>
            </a:p>
          </p:txBody>
        </p:sp>
      </p:gr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A4DCF26C-24E9-451F-8217-FEF11EA0ADF3}" type="slidenum">
              <a:t>47</a:t>
            </a:fld>
          </a:p>
        </p:txBody>
      </p:sp>
      <p:sp>
        <p:nvSpPr>
          <p:cNvPr id="5" name="PlaceHolder 4"/>
          <p:cNvSpPr>
            <a:spLocks noGrp="1"/>
          </p:cNvSpPr>
          <p:nvPr>
            <p:ph type="dt" idx="18"/>
          </p:nvPr>
        </p:nvSpPr>
        <p:spPr/>
        <p:txBody>
          <a:bodyPr/>
          <a:p>
            <a:fld id="{9F9C2F80-EA21-4BA6-B987-6EE908C65488}" type="datetime3">
              <a:rPr lang="en-US"/>
              <a:t>October 28, 2025</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algn="just" defTabSz="914400">
              <a:lnSpc>
                <a:spcPct val="90000"/>
              </a:lnSpc>
              <a:spcAft>
                <a:spcPts val="1001"/>
              </a:spcAft>
              <a:buNone/>
              <a:tabLst>
                <a:tab algn="l" pos="0"/>
              </a:tabLst>
            </a:pPr>
            <a:r>
              <a:rPr b="1" lang="en-US" sz="4000" strike="noStrike" u="none">
                <a:solidFill>
                  <a:srgbClr val="000000"/>
                </a:solidFill>
                <a:effectLst/>
                <a:uFillTx/>
                <a:latin typeface="Times New Roman"/>
              </a:rPr>
              <a:t>Ví dụ</a:t>
            </a:r>
            <a:endParaRPr b="0" lang="en-US" sz="4000" strike="noStrike" u="none">
              <a:solidFill>
                <a:srgbClr val="000000"/>
              </a:solidFill>
              <a:effectLst/>
              <a:uFillTx/>
              <a:latin typeface="Arial"/>
            </a:endParaRPr>
          </a:p>
        </p:txBody>
      </p:sp>
      <p:sp>
        <p:nvSpPr>
          <p:cNvPr id="674"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Times New Roman"/>
              </a:rPr>
              <a:t>Biểu diễn số có dấu áp dụng phương pháp dạng số bù 2 5-bit</a:t>
            </a:r>
            <a:endParaRPr b="0" lang="en-US" sz="28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a:pPr>
            <a:r>
              <a:rPr b="0" lang="en-US" sz="2400" strike="noStrike" u="none">
                <a:solidFill>
                  <a:schemeClr val="dk1"/>
                </a:solidFill>
                <a:effectLst/>
                <a:uFillTx/>
                <a:latin typeface="Arial"/>
              </a:rPr>
              <a:t>+13</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2"/>
              <a:tabLst>
                <a:tab algn="l" pos="0"/>
              </a:tabLst>
            </a:pPr>
            <a:r>
              <a:rPr b="0" lang="en-US" sz="2400" strike="noStrike" u="none">
                <a:solidFill>
                  <a:schemeClr val="dk1"/>
                </a:solidFill>
                <a:effectLst/>
                <a:uFillTx/>
                <a:latin typeface="Arial"/>
              </a:rPr>
              <a:t>-9</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3"/>
              <a:tabLst>
                <a:tab algn="l" pos="0"/>
              </a:tabLst>
            </a:pPr>
            <a:r>
              <a:rPr b="0" lang="en-US" sz="2400" strike="noStrike" u="none">
                <a:solidFill>
                  <a:schemeClr val="dk1"/>
                </a:solidFill>
                <a:effectLst/>
                <a:uFillTx/>
                <a:latin typeface="Arial"/>
              </a:rPr>
              <a:t>-12</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4"/>
              <a:tabLst>
                <a:tab algn="l" pos="0"/>
              </a:tabLst>
            </a:pPr>
            <a:r>
              <a:rPr b="0" lang="en-US" sz="2400" strike="noStrike" u="none">
                <a:solidFill>
                  <a:schemeClr val="dk1"/>
                </a:solidFill>
                <a:effectLst/>
                <a:uFillTx/>
                <a:latin typeface="Arial"/>
              </a:rPr>
              <a:t>-6</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13B6A53E-BC97-438C-8B67-EBE09BA605E6}"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algn="just" defTabSz="914400">
              <a:lnSpc>
                <a:spcPct val="90000"/>
              </a:lnSpc>
              <a:spcAft>
                <a:spcPts val="1001"/>
              </a:spcAft>
              <a:buNone/>
              <a:tabLst>
                <a:tab algn="l" pos="0"/>
              </a:tabLst>
            </a:pPr>
            <a:r>
              <a:rPr b="1" lang="en-US" sz="4000" strike="noStrike" u="none">
                <a:solidFill>
                  <a:srgbClr val="000000"/>
                </a:solidFill>
                <a:effectLst/>
                <a:uFillTx/>
                <a:latin typeface="Times New Roman"/>
              </a:rPr>
              <a:t>Ví dụ (tt)</a:t>
            </a:r>
            <a:endParaRPr b="0" lang="en-US" sz="4000" strike="noStrike" u="none">
              <a:solidFill>
                <a:srgbClr val="000000"/>
              </a:solidFill>
              <a:effectLst/>
              <a:uFillTx/>
              <a:latin typeface="Arial"/>
            </a:endParaRPr>
          </a:p>
        </p:txBody>
      </p:sp>
      <p:sp>
        <p:nvSpPr>
          <p:cNvPr id="676"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304920" indent="-304920" defTabSz="914400">
              <a:lnSpc>
                <a:spcPct val="90000"/>
              </a:lnSpc>
              <a:buClr>
                <a:srgbClr val="000000"/>
              </a:buClr>
              <a:buFont typeface="Arial"/>
              <a:buChar char="•"/>
            </a:pPr>
            <a:r>
              <a:rPr b="0" lang="en-US" sz="2800" strike="noStrike" u="none">
                <a:solidFill>
                  <a:schemeClr val="dk1"/>
                </a:solidFill>
                <a:effectLst/>
                <a:uFillTx/>
                <a:latin typeface="Times New Roman"/>
              </a:rPr>
              <a:t>Tìm số thập phân tương ứng với biểu diễn số có dấu dưới dạng số bù 2 6-bit bên dưới</a:t>
            </a:r>
            <a:endParaRPr b="0" lang="en-US" sz="28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a:pPr>
            <a:r>
              <a:rPr b="0" lang="en-US" sz="2400" strike="noStrike" u="none">
                <a:solidFill>
                  <a:schemeClr val="dk1"/>
                </a:solidFill>
                <a:effectLst/>
                <a:uFillTx/>
                <a:latin typeface="Arial"/>
              </a:rPr>
              <a:t>101001</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2"/>
              <a:tabLst>
                <a:tab algn="l" pos="0"/>
              </a:tabLst>
            </a:pPr>
            <a:r>
              <a:rPr b="0" lang="en-US" sz="2400" strike="noStrike" u="none">
                <a:solidFill>
                  <a:schemeClr val="dk1"/>
                </a:solidFill>
                <a:effectLst/>
                <a:uFillTx/>
                <a:latin typeface="Arial"/>
              </a:rPr>
              <a:t>011011</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3"/>
              <a:tabLst>
                <a:tab algn="l" pos="0"/>
              </a:tabLst>
            </a:pPr>
            <a:r>
              <a:rPr b="0" lang="en-US" sz="2400" strike="noStrike" u="none">
                <a:solidFill>
                  <a:schemeClr val="dk1"/>
                </a:solidFill>
                <a:effectLst/>
                <a:uFillTx/>
                <a:latin typeface="Arial"/>
              </a:rPr>
              <a:t>111010</a:t>
            </a: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indent="0" defTabSz="914400">
              <a:lnSpc>
                <a:spcPct val="90000"/>
              </a:lnSpc>
              <a:spcBef>
                <a:spcPts val="700"/>
              </a:spcBef>
              <a:buNone/>
              <a:tabLst>
                <a:tab algn="l" pos="0"/>
              </a:tabLst>
            </a:pPr>
            <a:endParaRPr b="0" lang="en-US" sz="2400" strike="noStrike" u="none">
              <a:solidFill>
                <a:srgbClr val="000000"/>
              </a:solidFill>
              <a:effectLst/>
              <a:uFillTx/>
              <a:latin typeface="Arial"/>
            </a:endParaRPr>
          </a:p>
          <a:p>
            <a:pPr lvl="1" marL="876240" indent="-457200" defTabSz="914400">
              <a:lnSpc>
                <a:spcPct val="90000"/>
              </a:lnSpc>
              <a:spcBef>
                <a:spcPts val="700"/>
              </a:spcBef>
              <a:buClr>
                <a:srgbClr val="000000"/>
              </a:buClr>
              <a:buSzPct val="99000"/>
              <a:buFont typeface="OpenSymbol"/>
              <a:buAutoNum type="alphaLcParenR" startAt="4"/>
              <a:tabLst>
                <a:tab algn="l" pos="0"/>
              </a:tabLst>
            </a:pPr>
            <a:r>
              <a:rPr b="0" lang="en-US" sz="2400" strike="noStrike" u="none">
                <a:solidFill>
                  <a:schemeClr val="dk1"/>
                </a:solidFill>
                <a:effectLst/>
                <a:uFillTx/>
                <a:latin typeface="Arial"/>
              </a:rPr>
              <a:t>110110</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BDF0A9E4-1BC2-46F2-80A4-EF823CF2DC88}"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 hệ thập phân</a:t>
            </a:r>
            <a:endParaRPr b="0" lang="en-US" sz="4000" strike="noStrike" u="none">
              <a:solidFill>
                <a:srgbClr val="000000"/>
              </a:solidFill>
              <a:effectLst/>
              <a:uFillTx/>
              <a:latin typeface="Arial"/>
            </a:endParaRPr>
          </a:p>
        </p:txBody>
      </p:sp>
      <p:sp>
        <p:nvSpPr>
          <p:cNvPr id="422"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228600" indent="-228600" defTabSz="914400">
              <a:lnSpc>
                <a:spcPct val="150000"/>
              </a:lnSpc>
              <a:spcBef>
                <a:spcPts val="1001"/>
              </a:spcBef>
              <a:buClr>
                <a:srgbClr val="000000"/>
              </a:buClr>
              <a:buFont typeface="Arial"/>
              <a:buChar char="•"/>
            </a:pPr>
            <a:r>
              <a:rPr b="0" lang="vi-VN" sz="2800" strike="noStrike" u="none">
                <a:solidFill>
                  <a:schemeClr val="dk1"/>
                </a:solidFill>
                <a:effectLst/>
                <a:uFillTx/>
                <a:latin typeface="Arial"/>
              </a:rPr>
              <a:t>Con người sử dụng hệ thập phân để biểu diễn giá trị</a:t>
            </a:r>
            <a:endParaRPr b="0" lang="en-US" sz="2800" strike="noStrike" u="none">
              <a:solidFill>
                <a:srgbClr val="000000"/>
              </a:solidFill>
              <a:effectLst/>
              <a:uFillTx/>
              <a:latin typeface="Arial"/>
            </a:endParaRPr>
          </a:p>
          <a:p>
            <a:pPr lvl="1" marL="685800" indent="-228600" defTabSz="914400">
              <a:lnSpc>
                <a:spcPct val="150000"/>
              </a:lnSpc>
              <a:spcBef>
                <a:spcPts val="499"/>
              </a:spcBef>
              <a:buClr>
                <a:srgbClr val="000000"/>
              </a:buClr>
              <a:buFont typeface="Arial"/>
              <a:buChar char="•"/>
            </a:pPr>
            <a:r>
              <a:rPr b="0" lang="vi-VN" sz="2400" strike="noStrike" u="none">
                <a:solidFill>
                  <a:schemeClr val="dk1"/>
                </a:solidFill>
                <a:effectLst/>
                <a:uFillTx/>
                <a:latin typeface="Arial"/>
              </a:rPr>
              <a:t>10 ký số: 0, 1, 2, 3, 4, 5, 6, 7, 8, 9</a:t>
            </a:r>
            <a:endParaRPr b="0" lang="en-US" sz="2400" strike="noStrike" u="none">
              <a:solidFill>
                <a:srgbClr val="000000"/>
              </a:solidFill>
              <a:effectLst/>
              <a:uFillTx/>
              <a:latin typeface="Arial"/>
            </a:endParaRPr>
          </a:p>
          <a:p>
            <a:pPr lvl="1" marL="685800" indent="-228600" defTabSz="914400">
              <a:lnSpc>
                <a:spcPct val="150000"/>
              </a:lnSpc>
              <a:spcBef>
                <a:spcPts val="499"/>
              </a:spcBef>
              <a:buClr>
                <a:srgbClr val="000000"/>
              </a:buClr>
              <a:buFont typeface="Arial"/>
              <a:buChar char="•"/>
            </a:pPr>
            <a:r>
              <a:rPr b="0" lang="vi-VN" sz="2400" strike="noStrike" u="none">
                <a:solidFill>
                  <a:schemeClr val="dk1"/>
                </a:solidFill>
                <a:effectLst/>
                <a:uFillTx/>
                <a:latin typeface="Arial"/>
              </a:rPr>
              <a:t>Kết hợp các ký số có thể biểu diễn giá trị lớn hơn 9</a:t>
            </a:r>
            <a:endParaRPr b="0" lang="en-US" sz="2400" strike="noStrike" u="none">
              <a:solidFill>
                <a:srgbClr val="000000"/>
              </a:solidFill>
              <a:effectLst/>
              <a:uFillTx/>
              <a:latin typeface="Arial"/>
            </a:endParaRPr>
          </a:p>
          <a:p>
            <a:pPr lvl="2" marL="1143000" indent="-228600" defTabSz="914400">
              <a:lnSpc>
                <a:spcPct val="150000"/>
              </a:lnSpc>
              <a:spcBef>
                <a:spcPts val="499"/>
              </a:spcBef>
              <a:buClr>
                <a:srgbClr val="000000"/>
              </a:buClr>
              <a:buFont typeface="Arial"/>
              <a:buChar char="•"/>
            </a:pPr>
            <a:r>
              <a:rPr b="0" lang="vi-VN" sz="2000" strike="noStrike" u="none">
                <a:solidFill>
                  <a:schemeClr val="dk1"/>
                </a:solidFill>
                <a:effectLst/>
                <a:uFillTx/>
                <a:latin typeface="Arial"/>
              </a:rPr>
              <a:t>Gán trọng số (10</a:t>
            </a:r>
            <a:r>
              <a:rPr b="0" lang="vi-VN" sz="2000" strike="noStrike" u="none" baseline="30000">
                <a:solidFill>
                  <a:schemeClr val="dk1"/>
                </a:solidFill>
                <a:effectLst/>
                <a:uFillTx/>
                <a:latin typeface="Arial"/>
              </a:rPr>
              <a:t>i</a:t>
            </a:r>
            <a:r>
              <a:rPr b="0" lang="vi-VN" sz="2000" strike="noStrike" u="none">
                <a:solidFill>
                  <a:schemeClr val="dk1"/>
                </a:solidFill>
                <a:effectLst/>
                <a:uFillTx/>
                <a:latin typeface="Arial"/>
              </a:rPr>
              <a:t>) cho mỗi ký số trong chuỗi ký số</a:t>
            </a:r>
            <a:endParaRPr b="0" lang="en-US" sz="2000" strike="noStrike" u="none">
              <a:solidFill>
                <a:srgbClr val="000000"/>
              </a:solidFill>
              <a:effectLst/>
              <a:uFillTx/>
              <a:latin typeface="Arial"/>
            </a:endParaRPr>
          </a:p>
          <a:p>
            <a:pPr marL="228600" indent="-228600" defTabSz="914400">
              <a:lnSpc>
                <a:spcPct val="150000"/>
              </a:lnSpc>
              <a:spcBef>
                <a:spcPts val="1001"/>
              </a:spcBef>
              <a:buClr>
                <a:srgbClr val="000000"/>
              </a:buClr>
              <a:buFont typeface="Arial"/>
              <a:buChar char="•"/>
            </a:pPr>
            <a:r>
              <a:rPr b="0" lang="vi-VN" sz="2800" strike="noStrike" u="none">
                <a:solidFill>
                  <a:schemeClr val="dk1"/>
                </a:solidFill>
                <a:effectLst/>
                <a:uFillTx/>
                <a:latin typeface="Arial"/>
              </a:rPr>
              <a:t>VD: Biểu diễn 269 trong hệ thập phân có giá trị bao nhiêu?</a:t>
            </a:r>
            <a:endParaRPr b="0" lang="en-US" sz="2800" strike="noStrike" u="none">
              <a:solidFill>
                <a:srgbClr val="000000"/>
              </a:solidFill>
              <a:effectLst/>
              <a:uFillTx/>
              <a:latin typeface="Arial"/>
            </a:endParaRPr>
          </a:p>
          <a:p>
            <a:pPr marL="457200" indent="0" algn="ctr" defTabSz="914400">
              <a:lnSpc>
                <a:spcPct val="150000"/>
              </a:lnSpc>
              <a:spcBef>
                <a:spcPts val="499"/>
              </a:spcBef>
              <a:buNone/>
              <a:tabLst>
                <a:tab algn="l" pos="0"/>
              </a:tabLst>
            </a:pPr>
            <a:r>
              <a:rPr b="0" lang="vi-VN" sz="2400" strike="noStrike" u="none">
                <a:solidFill>
                  <a:schemeClr val="dk1"/>
                </a:solidFill>
                <a:effectLst/>
                <a:uFillTx/>
                <a:latin typeface="Arial"/>
              </a:rPr>
              <a:t>2x10</a:t>
            </a:r>
            <a:r>
              <a:rPr b="0" lang="vi-VN" sz="2400" strike="noStrike" u="none" baseline="30000">
                <a:solidFill>
                  <a:schemeClr val="dk1"/>
                </a:solidFill>
                <a:effectLst/>
                <a:uFillTx/>
                <a:latin typeface="Arial"/>
              </a:rPr>
              <a:t>2</a:t>
            </a:r>
            <a:r>
              <a:rPr b="0" lang="vi-VN" sz="2400" strike="noStrike" u="none">
                <a:solidFill>
                  <a:schemeClr val="dk1"/>
                </a:solidFill>
                <a:effectLst/>
                <a:uFillTx/>
                <a:latin typeface="Arial"/>
              </a:rPr>
              <a:t> + 6x10</a:t>
            </a:r>
            <a:r>
              <a:rPr b="0" lang="vi-VN" sz="2400" strike="noStrike" u="none" baseline="30000">
                <a:solidFill>
                  <a:schemeClr val="dk1"/>
                </a:solidFill>
                <a:effectLst/>
                <a:uFillTx/>
                <a:latin typeface="Arial"/>
              </a:rPr>
              <a:t>1</a:t>
            </a:r>
            <a:r>
              <a:rPr b="0" lang="vi-VN" sz="2400" strike="noStrike" u="none">
                <a:solidFill>
                  <a:schemeClr val="dk1"/>
                </a:solidFill>
                <a:effectLst/>
                <a:uFillTx/>
                <a:latin typeface="Arial"/>
              </a:rPr>
              <a:t> + 9x10</a:t>
            </a:r>
            <a:r>
              <a:rPr b="0" lang="vi-VN" sz="2400" strike="noStrike" u="none" baseline="30000">
                <a:solidFill>
                  <a:schemeClr val="dk1"/>
                </a:solidFill>
                <a:effectLst/>
                <a:uFillTx/>
                <a:latin typeface="Arial"/>
              </a:rPr>
              <a:t>0</a:t>
            </a:r>
            <a:r>
              <a:rPr b="0" lang="vi-VN" sz="2400" strike="noStrike" u="none">
                <a:solidFill>
                  <a:schemeClr val="dk1"/>
                </a:solidFill>
                <a:effectLst/>
                <a:uFillTx/>
                <a:latin typeface="Arial"/>
              </a:rPr>
              <a:t> = 200 + 60 + 9 = 269</a:t>
            </a:r>
            <a:endParaRPr b="0" lang="en-US" sz="2400" strike="noStrike" u="none">
              <a:solidFill>
                <a:srgbClr val="000000"/>
              </a:solidFill>
              <a:effectLst/>
              <a:uFillTx/>
              <a:latin typeface="Arial"/>
            </a:endParaRPr>
          </a:p>
          <a:p>
            <a:pPr marL="457200" indent="0" defTabSz="914400">
              <a:lnSpc>
                <a:spcPct val="150000"/>
              </a:lnSpc>
              <a:spcBef>
                <a:spcPts val="1001"/>
              </a:spcBef>
              <a:buNone/>
              <a:tabLst>
                <a:tab algn="l" pos="0"/>
              </a:tabLst>
            </a:pPr>
            <a:endParaRPr b="0" lang="en-US" sz="2800" strike="noStrike" u="none">
              <a:solidFill>
                <a:srgbClr val="000000"/>
              </a:solidFill>
              <a:effectLst/>
              <a:uFillTx/>
              <a:latin typeface="Arial"/>
            </a:endParaRPr>
          </a:p>
          <a:p>
            <a:pPr marL="457200"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0BB129BC-9753-4373-8C09-2EDF55A171CC}"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p:nvPr>
        </p:nvSpPr>
        <p:spPr>
          <a:xfrm>
            <a:off x="1470960" y="2095200"/>
            <a:ext cx="8525880" cy="8838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Biểu diễn các loại số khác</a:t>
            </a:r>
            <a:endParaRPr b="0" lang="en-US" sz="4400" strike="noStrike" u="none">
              <a:solidFill>
                <a:srgbClr val="000000"/>
              </a:solidFill>
              <a:effectLst/>
              <a:uFillTx/>
              <a:latin typeface="Arial"/>
            </a:endParaRPr>
          </a:p>
        </p:txBody>
      </p:sp>
      <p:sp>
        <p:nvSpPr>
          <p:cNvPr id="678" name="PlaceHolder 2"/>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5</a:t>
            </a:r>
            <a:endParaRPr b="0" lang="en-US" sz="12000" strike="noStrike" u="none">
              <a:solidFill>
                <a:srgbClr val="000000"/>
              </a:solidFill>
              <a:effectLst/>
              <a:uFillTx/>
              <a:latin typeface="Arial"/>
            </a:endParaRPr>
          </a:p>
        </p:txBody>
      </p:sp>
      <p:sp>
        <p:nvSpPr>
          <p:cNvPr id="4" name="PlaceHolder 3"/>
          <p:cNvSpPr>
            <a:spLocks noGrp="1"/>
          </p:cNvSpPr>
          <p:nvPr>
            <p:ph type="sldNum" idx="23"/>
          </p:nvPr>
        </p:nvSpPr>
        <p:spPr/>
        <p:txBody>
          <a:bodyPr/>
          <a:p>
            <a:fld id="{4BFB8C34-E35C-4EC4-9853-2DE76FC74647}"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Biểu diễn các loại số khác</a:t>
            </a:r>
            <a:endParaRPr b="0" lang="en-US" sz="4000" strike="noStrike" u="none">
              <a:solidFill>
                <a:srgbClr val="000000"/>
              </a:solidFill>
              <a:effectLst/>
              <a:uFillTx/>
              <a:latin typeface="Arial"/>
            </a:endParaRPr>
          </a:p>
        </p:txBody>
      </p:sp>
      <p:sp>
        <p:nvSpPr>
          <p:cNvPr id="680" name="PlaceHolder 2"/>
          <p:cNvSpPr>
            <a:spLocks noGrp="1"/>
          </p:cNvSpPr>
          <p:nvPr>
            <p:ph/>
          </p:nvPr>
        </p:nvSpPr>
        <p:spPr>
          <a:xfrm>
            <a:off x="1142640" y="1195920"/>
            <a:ext cx="10067400" cy="5159880"/>
          </a:xfrm>
          <a:prstGeom prst="rect">
            <a:avLst/>
          </a:prstGeom>
          <a:noFill/>
          <a:ln w="0">
            <a:noFill/>
          </a:ln>
        </p:spPr>
        <p:txBody>
          <a:bodyPr lIns="91440" rIns="91440" tIns="45720" bIns="45720" anchor="t">
            <a:noAutofit/>
          </a:bodyPr>
          <a:p>
            <a:pPr marL="304920" indent="-304920" defTabSz="914400">
              <a:lnSpc>
                <a:spcPct val="150000"/>
              </a:lnSpc>
              <a:buClr>
                <a:srgbClr val="000000"/>
              </a:buClr>
              <a:buFont typeface="Arial"/>
              <a:buChar char="•"/>
            </a:pPr>
            <a:r>
              <a:rPr b="0" lang="en-US" sz="2800" strike="noStrike" u="none">
                <a:solidFill>
                  <a:schemeClr val="dk1"/>
                </a:solidFill>
                <a:effectLst/>
                <a:uFillTx/>
                <a:latin typeface="Arial"/>
              </a:rPr>
              <a:t>Số BCD</a:t>
            </a:r>
            <a:endParaRPr b="0" lang="en-US" sz="2800" strike="noStrike" u="none">
              <a:solidFill>
                <a:srgbClr val="000000"/>
              </a:solidFill>
              <a:effectLst/>
              <a:uFillTx/>
              <a:latin typeface="Arial"/>
            </a:endParaRPr>
          </a:p>
          <a:p>
            <a:pPr marL="304920" indent="-304920" defTabSz="914400">
              <a:lnSpc>
                <a:spcPct val="150000"/>
              </a:lnSpc>
              <a:buClr>
                <a:srgbClr val="000000"/>
              </a:buClr>
              <a:buFont typeface="Arial"/>
              <a:buChar char="•"/>
            </a:pPr>
            <a:r>
              <a:rPr b="0" lang="en-US" sz="2800" strike="noStrike" u="none">
                <a:solidFill>
                  <a:schemeClr val="dk1"/>
                </a:solidFill>
                <a:effectLst/>
                <a:uFillTx/>
                <a:latin typeface="Arial"/>
              </a:rPr>
              <a:t>Số dấu chấm động</a:t>
            </a:r>
            <a:endParaRPr b="0" lang="en-US" sz="2800" strike="noStrike" u="none">
              <a:solidFill>
                <a:srgbClr val="000000"/>
              </a:solidFill>
              <a:effectLst/>
              <a:uFillTx/>
              <a:latin typeface="Arial"/>
            </a:endParaRPr>
          </a:p>
          <a:p>
            <a:pPr marL="304920" indent="-304920" defTabSz="914400">
              <a:lnSpc>
                <a:spcPct val="150000"/>
              </a:lnSpc>
              <a:buClr>
                <a:srgbClr val="000000"/>
              </a:buClr>
              <a:buFont typeface="Arial"/>
              <a:buChar char="•"/>
            </a:pPr>
            <a:r>
              <a:rPr b="0" lang="en-US" sz="2800" strike="noStrike" u="none">
                <a:solidFill>
                  <a:schemeClr val="dk1"/>
                </a:solidFill>
                <a:effectLst/>
                <a:uFillTx/>
                <a:latin typeface="Arial"/>
              </a:rPr>
              <a:t>Mã ASCII</a:t>
            </a:r>
            <a:endParaRPr b="0" lang="en-US" sz="2800" strike="noStrike" u="none">
              <a:solidFill>
                <a:srgbClr val="000000"/>
              </a:solidFill>
              <a:effectLst/>
              <a:uFillTx/>
              <a:latin typeface="Arial"/>
            </a:endParaRPr>
          </a:p>
          <a:p>
            <a:pPr indent="0" defTabSz="914400">
              <a:lnSpc>
                <a:spcPct val="90000"/>
              </a:lnSpc>
              <a:buNone/>
              <a:tabLst>
                <a:tab algn="l" pos="0"/>
              </a:tabLst>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F852171C-A950-42DB-815E-C4DA2F715AB1}"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p:nvPr>
        </p:nvSpPr>
        <p:spPr>
          <a:xfrm>
            <a:off x="1470960" y="2095200"/>
            <a:ext cx="8525880" cy="8838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Biểu diễn các loại số khác</a:t>
            </a:r>
            <a:endParaRPr b="0" lang="en-US" sz="4400" strike="noStrike" u="none">
              <a:solidFill>
                <a:srgbClr val="000000"/>
              </a:solidFill>
              <a:effectLst/>
              <a:uFillTx/>
              <a:latin typeface="Arial"/>
            </a:endParaRPr>
          </a:p>
        </p:txBody>
      </p:sp>
      <p:sp>
        <p:nvSpPr>
          <p:cNvPr id="682" name="PlaceHolder 2"/>
          <p:cNvSpPr>
            <a:spLocks noGrp="1"/>
          </p:cNvSpPr>
          <p:nvPr>
            <p:ph/>
          </p:nvPr>
        </p:nvSpPr>
        <p:spPr>
          <a:xfrm>
            <a:off x="1470960" y="3169080"/>
            <a:ext cx="8913240" cy="69444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vi-VN" sz="2800" spc="99" strike="noStrike" u="none">
                <a:solidFill>
                  <a:schemeClr val="lt1"/>
                </a:solidFill>
                <a:effectLst/>
                <a:uFillTx/>
                <a:latin typeface="Times New Roman"/>
              </a:rPr>
              <a:t>Số BCD</a:t>
            </a:r>
            <a:endParaRPr b="0" lang="en-US" sz="2800" strike="noStrike" u="none">
              <a:solidFill>
                <a:srgbClr val="000000"/>
              </a:solidFill>
              <a:effectLst/>
              <a:uFillTx/>
              <a:latin typeface="Arial"/>
            </a:endParaRPr>
          </a:p>
        </p:txBody>
      </p:sp>
      <p:sp>
        <p:nvSpPr>
          <p:cNvPr id="683" name="PlaceHolder 3"/>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5.1</a:t>
            </a:r>
            <a:endParaRPr b="0" lang="en-US" sz="12000" strike="noStrike" u="none">
              <a:solidFill>
                <a:srgbClr val="000000"/>
              </a:solidFill>
              <a:effectLst/>
              <a:uFillTx/>
              <a:latin typeface="Arial"/>
            </a:endParaRPr>
          </a:p>
        </p:txBody>
      </p:sp>
      <p:sp>
        <p:nvSpPr>
          <p:cNvPr id="5" name="PlaceHolder 4"/>
          <p:cNvSpPr>
            <a:spLocks noGrp="1"/>
          </p:cNvSpPr>
          <p:nvPr>
            <p:ph type="sldNum" idx="23"/>
          </p:nvPr>
        </p:nvSpPr>
        <p:spPr/>
        <p:txBody>
          <a:bodyPr/>
          <a:p>
            <a:fld id="{56F75A3F-AC4B-4DC1-BB6B-898DDEE90D9A}"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BCD (Binary Coded Decimal)</a:t>
            </a:r>
            <a:endParaRPr b="0" lang="en-US" sz="4000" strike="noStrike" u="none">
              <a:solidFill>
                <a:srgbClr val="000000"/>
              </a:solidFill>
              <a:effectLst/>
              <a:uFillTx/>
              <a:latin typeface="Arial"/>
            </a:endParaRPr>
          </a:p>
        </p:txBody>
      </p:sp>
      <p:sp>
        <p:nvSpPr>
          <p:cNvPr id="685" name="PlaceHolder 2"/>
          <p:cNvSpPr>
            <a:spLocks noGrp="1"/>
          </p:cNvSpPr>
          <p:nvPr>
            <p:ph/>
          </p:nvPr>
        </p:nvSpPr>
        <p:spPr>
          <a:xfrm>
            <a:off x="1280160" y="1045800"/>
            <a:ext cx="9983880" cy="48236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Cần một phương pháp biểu diễn mới!</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Phù hợp với phần cứng máy tính</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Dễ hiểu cho con người</a:t>
            </a:r>
            <a:endParaRPr b="0" lang="en-US" sz="2400" strike="noStrike" u="none">
              <a:solidFill>
                <a:srgbClr val="000000"/>
              </a:solidFill>
              <a:effectLst/>
              <a:uFillTx/>
              <a:latin typeface="Arial"/>
            </a:endParaRPr>
          </a:p>
        </p:txBody>
      </p:sp>
      <p:graphicFrame>
        <p:nvGraphicFramePr>
          <p:cNvPr id="686" name="Google Shape;114;p4"/>
          <p:cNvGraphicFramePr/>
          <p:nvPr/>
        </p:nvGraphicFramePr>
        <p:xfrm>
          <a:off x="1280160" y="1045800"/>
          <a:ext cx="9983880" cy="2469960"/>
        </p:xfrm>
        <a:graphic>
          <a:graphicData uri="http://schemas.openxmlformats.org/drawingml/2006/table">
            <a:tbl>
              <a:tblPr/>
              <a:tblGrid>
                <a:gridCol w="1470240"/>
                <a:gridCol w="4074120"/>
                <a:gridCol w="4439880"/>
              </a:tblGrid>
              <a:tr h="370800">
                <a:tc>
                  <a:txBody>
                    <a:bodyPr anchor="t">
                      <a:noAutofit/>
                    </a:bodyPr>
                    <a:p>
                      <a:endParaRPr b="0" lang="en-VN" sz="2600" strike="noStrike" u="none">
                        <a:solidFill>
                          <a:schemeClr val="dk1"/>
                        </a:solidFill>
                        <a:effectLst/>
                        <a:uFillTx/>
                        <a:latin typeface="Times New Roman"/>
                        <a:ea typeface="Times New Roman"/>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tabLst>
                          <a:tab algn="l" pos="0"/>
                        </a:tabLst>
                      </a:pPr>
                      <a:r>
                        <a:rPr b="1" lang="en-US" sz="2600" strike="noStrike" u="none">
                          <a:solidFill>
                            <a:schemeClr val="dk1"/>
                          </a:solidFill>
                          <a:effectLst/>
                          <a:uFillTx/>
                          <a:latin typeface="Times New Roman"/>
                          <a:ea typeface="Times New Roman"/>
                        </a:rPr>
                        <a:t>Hệ nhị phân</a:t>
                      </a:r>
                      <a:endParaRPr b="0" lang="en-US" sz="26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tabLst>
                          <a:tab algn="l" pos="0"/>
                        </a:tabLst>
                      </a:pPr>
                      <a:r>
                        <a:rPr b="1" lang="en-US" sz="2600" strike="noStrike" u="none">
                          <a:solidFill>
                            <a:schemeClr val="dk1"/>
                          </a:solidFill>
                          <a:effectLst/>
                          <a:uFillTx/>
                          <a:latin typeface="Times New Roman"/>
                          <a:ea typeface="Times New Roman"/>
                        </a:rPr>
                        <a:t>Hệ thập phân</a:t>
                      </a:r>
                      <a:endParaRPr b="0" lang="en-US" sz="26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algn="ctr" defTabSz="914400">
                        <a:lnSpc>
                          <a:spcPct val="100000"/>
                        </a:lnSpc>
                        <a:tabLst>
                          <a:tab algn="l" pos="0"/>
                        </a:tabLst>
                      </a:pPr>
                      <a:r>
                        <a:rPr b="1" lang="en-US" sz="2600" strike="noStrike" u="none">
                          <a:solidFill>
                            <a:schemeClr val="dk1"/>
                          </a:solidFill>
                          <a:effectLst/>
                          <a:uFillTx/>
                          <a:latin typeface="Times New Roman"/>
                          <a:ea typeface="Times New Roman"/>
                        </a:rPr>
                        <a:t>Ưu điểm</a:t>
                      </a:r>
                      <a:endParaRPr b="0" lang="en-US" sz="26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tabLst>
                          <a:tab algn="l" pos="0"/>
                        </a:tabLst>
                      </a:pPr>
                      <a:r>
                        <a:rPr b="0" lang="en-US" sz="2600" strike="noStrike" u="none">
                          <a:solidFill>
                            <a:schemeClr val="dk1"/>
                          </a:solidFill>
                          <a:effectLst/>
                          <a:uFillTx/>
                          <a:latin typeface="Times New Roman"/>
                          <a:ea typeface="Times New Roman"/>
                        </a:rPr>
                        <a:t>- Tính toán đơn giản</a:t>
                      </a:r>
                      <a:endParaRPr b="0" lang="en-US" sz="2600" strike="noStrike" u="none">
                        <a:solidFill>
                          <a:srgbClr val="000000"/>
                        </a:solidFill>
                        <a:effectLst/>
                        <a:uFillTx/>
                        <a:latin typeface="Arial"/>
                      </a:endParaRPr>
                    </a:p>
                    <a:p>
                      <a:pPr defTabSz="914400">
                        <a:lnSpc>
                          <a:spcPct val="100000"/>
                        </a:lnSpc>
                        <a:tabLst>
                          <a:tab algn="l" pos="0"/>
                        </a:tabLst>
                      </a:pPr>
                      <a:r>
                        <a:rPr b="0" lang="en-US" sz="2600" strike="noStrike" u="none">
                          <a:solidFill>
                            <a:schemeClr val="dk1"/>
                          </a:solidFill>
                          <a:effectLst/>
                          <a:uFillTx/>
                          <a:latin typeface="Times New Roman"/>
                          <a:ea typeface="Times New Roman"/>
                        </a:rPr>
                        <a:t>- Phù hợp với phần cứng máy tính</a:t>
                      </a:r>
                      <a:endParaRPr b="0" lang="en-US" sz="2600" strike="noStrike" u="none">
                        <a:solidFill>
                          <a:srgbClr val="000000"/>
                        </a:solidFill>
                        <a:effectLst/>
                        <a:uFillTx/>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tabLst>
                          <a:tab algn="l" pos="0"/>
                        </a:tabLst>
                      </a:pPr>
                      <a:r>
                        <a:rPr b="0" lang="en-US" sz="2600" strike="noStrike" u="none">
                          <a:solidFill>
                            <a:schemeClr val="dk1"/>
                          </a:solidFill>
                          <a:effectLst/>
                          <a:uFillTx/>
                          <a:latin typeface="Times New Roman"/>
                          <a:ea typeface="Times New Roman"/>
                        </a:rPr>
                        <a:t>- Dễ hiểu cho con người</a:t>
                      </a:r>
                      <a:endParaRPr b="0" lang="en-US" sz="2600" strike="noStrike" u="none">
                        <a:solidFill>
                          <a:srgbClr val="000000"/>
                        </a:solidFill>
                        <a:effectLst/>
                        <a:uFillTx/>
                        <a:latin typeface="Arial"/>
                      </a:endParaRPr>
                    </a:p>
                    <a:p>
                      <a:pPr defTabSz="914400">
                        <a:lnSpc>
                          <a:spcPct val="100000"/>
                        </a:lnSpc>
                        <a:tabLst>
                          <a:tab algn="l" pos="0"/>
                        </a:tabLst>
                      </a:pPr>
                      <a:r>
                        <a:rPr b="0" lang="en-US" sz="2600" strike="noStrike" u="none">
                          <a:solidFill>
                            <a:schemeClr val="dk1"/>
                          </a:solidFill>
                          <a:effectLst/>
                          <a:uFillTx/>
                          <a:latin typeface="Times New Roman"/>
                          <a:ea typeface="Times New Roman"/>
                        </a:rPr>
                        <a:t>- Cần ít ký số để biểu diễn giá trị</a:t>
                      </a:r>
                      <a:endParaRPr b="0" lang="en-US" sz="2600" strike="noStrike" u="none">
                        <a:solidFill>
                          <a:srgbClr val="000000"/>
                        </a:solidFill>
                        <a:effectLst/>
                        <a:uFillTx/>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70800">
                <a:tc>
                  <a:txBody>
                    <a:bodyPr anchor="t">
                      <a:noAutofit/>
                    </a:bodyPr>
                    <a:p>
                      <a:pPr algn="ctr" defTabSz="914400">
                        <a:lnSpc>
                          <a:spcPct val="100000"/>
                        </a:lnSpc>
                        <a:tabLst>
                          <a:tab algn="l" pos="0"/>
                        </a:tabLst>
                      </a:pPr>
                      <a:r>
                        <a:rPr b="1" lang="en-US" sz="2600" strike="noStrike" u="none">
                          <a:solidFill>
                            <a:schemeClr val="dk1"/>
                          </a:solidFill>
                          <a:effectLst/>
                          <a:uFillTx/>
                          <a:latin typeface="Times New Roman"/>
                          <a:ea typeface="Times New Roman"/>
                        </a:rPr>
                        <a:t>Nhược điểm</a:t>
                      </a:r>
                      <a:endParaRPr b="0" lang="en-US" sz="26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tabLst>
                          <a:tab algn="l" pos="0"/>
                        </a:tabLst>
                      </a:pPr>
                      <a:r>
                        <a:rPr b="0" lang="en-US" sz="2600" strike="noStrike" u="none">
                          <a:solidFill>
                            <a:schemeClr val="dk1"/>
                          </a:solidFill>
                          <a:effectLst/>
                          <a:uFillTx/>
                          <a:latin typeface="Times New Roman"/>
                          <a:ea typeface="Times New Roman"/>
                        </a:rPr>
                        <a:t>- Cần nhiều bit để biểu diễn giá trị</a:t>
                      </a:r>
                      <a:endParaRPr b="0" lang="en-US" sz="2600" strike="noStrike" u="none">
                        <a:solidFill>
                          <a:srgbClr val="000000"/>
                        </a:solidFill>
                        <a:effectLst/>
                        <a:uFillTx/>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defTabSz="914400">
                        <a:lnSpc>
                          <a:spcPct val="100000"/>
                        </a:lnSpc>
                        <a:tabLst>
                          <a:tab algn="l" pos="0"/>
                        </a:tabLst>
                      </a:pPr>
                      <a:r>
                        <a:rPr b="0" lang="en-US" sz="2600" strike="noStrike" u="none">
                          <a:solidFill>
                            <a:schemeClr val="dk1"/>
                          </a:solidFill>
                          <a:effectLst/>
                          <a:uFillTx/>
                          <a:latin typeface="Times New Roman"/>
                          <a:ea typeface="Times New Roman"/>
                        </a:rPr>
                        <a:t>- Tính toán phức tạp</a:t>
                      </a:r>
                      <a:endParaRPr b="0" lang="en-US" sz="2600" strike="noStrike" u="none">
                        <a:solidFill>
                          <a:srgbClr val="000000"/>
                        </a:solidFill>
                        <a:effectLst/>
                        <a:uFillTx/>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687" name="Google Shape;115;p4"/>
          <p:cNvSpPr/>
          <p:nvPr/>
        </p:nvSpPr>
        <p:spPr>
          <a:xfrm>
            <a:off x="5387400" y="5007960"/>
            <a:ext cx="4548240" cy="8917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2600" strike="noStrike" u="none">
                <a:solidFill>
                  <a:srgbClr val="ff0000"/>
                </a:solidFill>
                <a:effectLst/>
                <a:uFillTx/>
                <a:latin typeface="Calibri Light"/>
                <a:ea typeface="Times New Roman"/>
              </a:rPr>
              <a:t>B</a:t>
            </a:r>
            <a:r>
              <a:rPr b="1" lang="en-US" sz="2600" strike="noStrike" u="none">
                <a:solidFill>
                  <a:schemeClr val="dk1"/>
                </a:solidFill>
                <a:effectLst/>
                <a:uFillTx/>
                <a:latin typeface="Calibri Light"/>
                <a:ea typeface="Times New Roman"/>
              </a:rPr>
              <a:t>inary </a:t>
            </a:r>
            <a:r>
              <a:rPr b="1" lang="en-US" sz="2600" strike="noStrike" u="none">
                <a:solidFill>
                  <a:srgbClr val="ff0000"/>
                </a:solidFill>
                <a:effectLst/>
                <a:uFillTx/>
                <a:latin typeface="Calibri Light"/>
                <a:ea typeface="Times New Roman"/>
              </a:rPr>
              <a:t>C</a:t>
            </a:r>
            <a:r>
              <a:rPr b="1" lang="en-US" sz="2600" strike="noStrike" u="none">
                <a:solidFill>
                  <a:schemeClr val="dk1"/>
                </a:solidFill>
                <a:effectLst/>
                <a:uFillTx/>
                <a:latin typeface="Calibri Light"/>
                <a:ea typeface="Times New Roman"/>
              </a:rPr>
              <a:t>oded </a:t>
            </a:r>
            <a:r>
              <a:rPr b="1" lang="en-US" sz="2600" strike="noStrike" u="none">
                <a:solidFill>
                  <a:srgbClr val="ff0000"/>
                </a:solidFill>
                <a:effectLst/>
                <a:uFillTx/>
                <a:latin typeface="Calibri Light"/>
                <a:ea typeface="Times New Roman"/>
              </a:rPr>
              <a:t>D</a:t>
            </a:r>
            <a:r>
              <a:rPr b="1" lang="en-US" sz="2600" strike="noStrike" u="none">
                <a:solidFill>
                  <a:schemeClr val="dk1"/>
                </a:solidFill>
                <a:effectLst/>
                <a:uFillTx/>
                <a:latin typeface="Calibri Light"/>
                <a:ea typeface="Times New Roman"/>
              </a:rPr>
              <a:t>ecimal</a:t>
            </a:r>
            <a:endParaRPr b="0" lang="en-US" sz="2600" strike="noStrike" u="none">
              <a:solidFill>
                <a:srgbClr val="000000"/>
              </a:solidFill>
              <a:effectLst/>
              <a:uFillTx/>
              <a:latin typeface="Arial"/>
            </a:endParaRPr>
          </a:p>
          <a:p>
            <a:pPr algn="ctr" defTabSz="914400">
              <a:lnSpc>
                <a:spcPct val="100000"/>
              </a:lnSpc>
              <a:tabLst>
                <a:tab algn="l" pos="0"/>
              </a:tabLst>
            </a:pPr>
            <a:r>
              <a:rPr b="1" lang="en-US" sz="2600" strike="noStrike" u="none">
                <a:solidFill>
                  <a:schemeClr val="dk1"/>
                </a:solidFill>
                <a:effectLst/>
                <a:uFillTx/>
                <a:latin typeface="Calibri Light"/>
                <a:ea typeface="Times New Roman"/>
              </a:rPr>
              <a:t>Nhị phân mã hóa thập phân</a:t>
            </a:r>
            <a:endParaRPr b="0" lang="en-US" sz="26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4A263687-21A3-4D79-985C-A0A1DCDA6DBF}"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BCD (Binary Coded Decimal)</a:t>
            </a:r>
            <a:endParaRPr b="0" lang="en-US" sz="4000" strike="noStrike" u="none">
              <a:solidFill>
                <a:srgbClr val="000000"/>
              </a:solidFill>
              <a:effectLst/>
              <a:uFillTx/>
              <a:latin typeface="Arial"/>
            </a:endParaRPr>
          </a:p>
        </p:txBody>
      </p:sp>
      <p:sp>
        <p:nvSpPr>
          <p:cNvPr id="689"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GB" sz="2800" strike="noStrike" u="none">
                <a:solidFill>
                  <a:schemeClr val="dk1"/>
                </a:solidFill>
                <a:effectLst/>
                <a:uFillTx/>
                <a:latin typeface="Arial"/>
              </a:rPr>
              <a:t>Mỗi chữ số của số thập phân được biểu diễn bằng số nhị phân </a:t>
            </a:r>
            <a:r>
              <a:rPr b="1" lang="en-GB" sz="2800" strike="noStrike" u="none">
                <a:solidFill>
                  <a:schemeClr val="dk1"/>
                </a:solidFill>
                <a:effectLst/>
                <a:uFillTx/>
                <a:latin typeface="Arial"/>
              </a:rPr>
              <a:t>4 bits </a:t>
            </a:r>
            <a:r>
              <a:rPr b="0" lang="en-GB" sz="2800" strike="noStrike" u="none">
                <a:solidFill>
                  <a:schemeClr val="dk1"/>
                </a:solidFill>
                <a:effectLst/>
                <a:uFillTx/>
                <a:latin typeface="Arial"/>
              </a:rPr>
              <a:t>tương ứng</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32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32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32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Công dụng: Hiển thị số thập phân trên các thiết bị máy tính</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Ví dụ:</a:t>
            </a:r>
            <a:endParaRPr b="0" lang="en-US" sz="2800" strike="noStrike" u="none">
              <a:solidFill>
                <a:srgbClr val="000000"/>
              </a:solidFill>
              <a:effectLst/>
              <a:uFillTx/>
              <a:latin typeface="Arial"/>
            </a:endParaRPr>
          </a:p>
        </p:txBody>
      </p:sp>
      <p:pic>
        <p:nvPicPr>
          <p:cNvPr id="690" name="Picture 2" descr=""/>
          <p:cNvPicPr/>
          <p:nvPr/>
        </p:nvPicPr>
        <p:blipFill>
          <a:blip r:embed="rId1"/>
          <a:stretch/>
        </p:blipFill>
        <p:spPr>
          <a:xfrm>
            <a:off x="2419200" y="2066760"/>
            <a:ext cx="7988760" cy="1675800"/>
          </a:xfrm>
          <a:prstGeom prst="rect">
            <a:avLst/>
          </a:prstGeom>
          <a:noFill/>
          <a:ln w="9525">
            <a:noFill/>
          </a:ln>
        </p:spPr>
      </p:pic>
      <p:sp>
        <p:nvSpPr>
          <p:cNvPr id="691" name="TextBox 6"/>
          <p:cNvSpPr/>
          <p:nvPr/>
        </p:nvSpPr>
        <p:spPr>
          <a:xfrm>
            <a:off x="6699240" y="4830480"/>
            <a:ext cx="2516400" cy="522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dk1"/>
                </a:solidFill>
                <a:effectLst/>
                <a:uFillTx/>
                <a:latin typeface="Times New Roman"/>
              </a:rPr>
              <a:t>847</a:t>
            </a:r>
            <a:r>
              <a:rPr b="0" lang="en-US" sz="2800" strike="noStrike" u="none" baseline="-25000">
                <a:solidFill>
                  <a:srgbClr val="ff0000"/>
                </a:solidFill>
                <a:effectLst/>
                <a:uFillTx/>
                <a:latin typeface="Times New Roman"/>
              </a:rPr>
              <a:t>10</a:t>
            </a:r>
            <a:r>
              <a:rPr b="0" lang="en-US" sz="2800" strike="noStrike" u="none">
                <a:solidFill>
                  <a:schemeClr val="dk1"/>
                </a:solidFill>
                <a:effectLst/>
                <a:uFillTx/>
                <a:latin typeface="Times New Roman"/>
              </a:rPr>
              <a:t> =&gt; BCD</a:t>
            </a:r>
            <a:endParaRPr b="0" lang="en-US" sz="2800" strike="noStrike" u="none">
              <a:solidFill>
                <a:srgbClr val="000000"/>
              </a:solidFill>
              <a:effectLst/>
              <a:uFillTx/>
              <a:latin typeface="Arial"/>
            </a:endParaRPr>
          </a:p>
        </p:txBody>
      </p:sp>
      <p:sp>
        <p:nvSpPr>
          <p:cNvPr id="692" name="TextBox 7"/>
          <p:cNvSpPr/>
          <p:nvPr/>
        </p:nvSpPr>
        <p:spPr>
          <a:xfrm>
            <a:off x="3125520" y="4830480"/>
            <a:ext cx="2516400" cy="522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dk1"/>
                </a:solidFill>
                <a:effectLst/>
                <a:uFillTx/>
                <a:latin typeface="Times New Roman"/>
              </a:rPr>
              <a:t>10</a:t>
            </a:r>
            <a:r>
              <a:rPr b="0" lang="en-US" sz="2800" strike="noStrike" u="none" baseline="-25000">
                <a:solidFill>
                  <a:srgbClr val="ff0000"/>
                </a:solidFill>
                <a:effectLst/>
                <a:uFillTx/>
                <a:latin typeface="Times New Roman"/>
              </a:rPr>
              <a:t>10</a:t>
            </a:r>
            <a:r>
              <a:rPr b="0" lang="en-US" sz="2800" strike="noStrike" u="none">
                <a:solidFill>
                  <a:schemeClr val="dk1"/>
                </a:solidFill>
                <a:effectLst/>
                <a:uFillTx/>
                <a:latin typeface="Times New Roman"/>
              </a:rPr>
              <a:t> =&gt; BCD</a:t>
            </a:r>
            <a:endParaRPr b="0" lang="en-US" sz="2800" strike="noStrike" u="none">
              <a:solidFill>
                <a:srgbClr val="000000"/>
              </a:solidFill>
              <a:effectLst/>
              <a:uFillTx/>
              <a:latin typeface="Arial"/>
            </a:endParaRPr>
          </a:p>
        </p:txBody>
      </p:sp>
      <p:sp>
        <p:nvSpPr>
          <p:cNvPr id="693" name="TextBox 8"/>
          <p:cNvSpPr/>
          <p:nvPr/>
        </p:nvSpPr>
        <p:spPr>
          <a:xfrm>
            <a:off x="2781000" y="5503680"/>
            <a:ext cx="172620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VN" sz="2400" strike="noStrike" u="none">
                <a:solidFill>
                  <a:schemeClr val="dk1"/>
                </a:solidFill>
                <a:effectLst/>
                <a:uFillTx/>
                <a:latin typeface="Arial"/>
              </a:rPr>
              <a:t>0001 0000 </a:t>
            </a:r>
            <a:endParaRPr b="0" lang="en-US" sz="2400" strike="noStrike" u="none">
              <a:solidFill>
                <a:srgbClr val="000000"/>
              </a:solidFill>
              <a:effectLst/>
              <a:uFillTx/>
              <a:latin typeface="Arial"/>
            </a:endParaRPr>
          </a:p>
        </p:txBody>
      </p:sp>
      <p:sp>
        <p:nvSpPr>
          <p:cNvPr id="694" name="TextBox 9"/>
          <p:cNvSpPr/>
          <p:nvPr/>
        </p:nvSpPr>
        <p:spPr>
          <a:xfrm>
            <a:off x="6145920" y="5503680"/>
            <a:ext cx="245160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VN" sz="2400" strike="noStrike" u="none">
                <a:solidFill>
                  <a:schemeClr val="dk1"/>
                </a:solidFill>
                <a:effectLst/>
                <a:uFillTx/>
                <a:latin typeface="Arial"/>
              </a:rPr>
              <a:t>1000 0100 0111 </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12D7296F-60CF-41C6-A969-AC53F76E0190}"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Ví dụ số BCD</a:t>
            </a:r>
            <a:endParaRPr b="0" lang="en-US" sz="4000" strike="noStrike" u="none">
              <a:solidFill>
                <a:srgbClr val="000000"/>
              </a:solidFill>
              <a:effectLst/>
              <a:uFillTx/>
              <a:latin typeface="Arial"/>
            </a:endParaRPr>
          </a:p>
        </p:txBody>
      </p:sp>
      <p:sp>
        <p:nvSpPr>
          <p:cNvPr id="696" name="PlaceHolder 2"/>
          <p:cNvSpPr>
            <a:spLocks noGrp="1"/>
          </p:cNvSpPr>
          <p:nvPr>
            <p:ph/>
          </p:nvPr>
        </p:nvSpPr>
        <p:spPr>
          <a:xfrm>
            <a:off x="2190600" y="5307480"/>
            <a:ext cx="8228880" cy="91368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2800" strike="noStrike" u="none">
                <a:solidFill>
                  <a:schemeClr val="dk1"/>
                </a:solidFill>
                <a:effectLst/>
                <a:uFillTx/>
                <a:latin typeface="Arial"/>
              </a:rPr>
              <a:t>BCD sử dụng nhiều bits hơn nhưng việc chuyển đổi đơn giản hơn</a:t>
            </a:r>
            <a:endParaRPr b="0" lang="en-US" sz="2800" strike="noStrike" u="none">
              <a:solidFill>
                <a:srgbClr val="000000"/>
              </a:solidFill>
              <a:effectLst/>
              <a:uFillTx/>
              <a:latin typeface="Arial"/>
            </a:endParaRPr>
          </a:p>
        </p:txBody>
      </p:sp>
      <p:sp>
        <p:nvSpPr>
          <p:cNvPr id="697" name="TextBox 8"/>
          <p:cNvSpPr/>
          <p:nvPr/>
        </p:nvSpPr>
        <p:spPr>
          <a:xfrm>
            <a:off x="2190600" y="1299600"/>
            <a:ext cx="8076600" cy="3723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137</a:t>
            </a:r>
            <a:r>
              <a:rPr b="0" lang="en-US" sz="2800" strike="noStrike" u="none" baseline="-25000">
                <a:solidFill>
                  <a:srgbClr val="ff0000"/>
                </a:solidFill>
                <a:effectLst/>
                <a:uFillTx/>
                <a:latin typeface="Times New Roman"/>
              </a:rPr>
              <a:t>10</a:t>
            </a:r>
            <a:r>
              <a:rPr b="0" lang="en-US" sz="2800" strike="noStrike" u="none">
                <a:solidFill>
                  <a:schemeClr val="dk1"/>
                </a:solidFill>
                <a:effectLst/>
                <a:uFillTx/>
                <a:latin typeface="Times New Roman"/>
              </a:rPr>
              <a:t> = 10001001</a:t>
            </a:r>
            <a:r>
              <a:rPr b="0" lang="en-US" sz="2800" strike="noStrike" u="none" baseline="-25000">
                <a:solidFill>
                  <a:srgbClr val="ff0000"/>
                </a:solidFill>
                <a:effectLst/>
                <a:uFillTx/>
                <a:latin typeface="Times New Roman"/>
              </a:rPr>
              <a:t>2</a:t>
            </a: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(Số Nhị Phân)</a:t>
            </a:r>
            <a:endParaRPr b="0" lang="en-US" sz="2800" strike="noStrike" u="none">
              <a:solidFill>
                <a:srgbClr val="000000"/>
              </a:solidFill>
              <a:effectLst/>
              <a:uFillTx/>
              <a:latin typeface="Arial"/>
            </a:endParaRPr>
          </a:p>
          <a:p>
            <a:pPr defTabSz="914400">
              <a:lnSpc>
                <a:spcPct val="100000"/>
              </a:lnSpc>
            </a:pPr>
            <a:endParaRPr b="0" lang="en-US" sz="2800" strike="noStrike" u="none">
              <a:solidFill>
                <a:srgbClr val="000000"/>
              </a:solidFill>
              <a:effectLst/>
              <a:uFillTx/>
              <a:latin typeface="Arial"/>
            </a:endParaRPr>
          </a:p>
          <a:p>
            <a:pPr marL="216000" indent="-216000" defTabSz="914400">
              <a:lnSpc>
                <a:spcPct val="100000"/>
              </a:lnSpc>
              <a:buClr>
                <a:srgbClr val="000000"/>
              </a:buClr>
              <a:buFont typeface="Symbol"/>
              <a:buChar char="Þ"/>
            </a:pPr>
            <a:r>
              <a:rPr b="0" lang="en-US" sz="2800" strike="noStrike" u="none">
                <a:solidFill>
                  <a:schemeClr val="dk1"/>
                </a:solidFill>
                <a:effectLst/>
                <a:uFillTx/>
                <a:latin typeface="Times New Roman"/>
              </a:rPr>
              <a:t>Decimal: 1 * 2</a:t>
            </a:r>
            <a:r>
              <a:rPr b="0" lang="en-US" sz="2800" strike="noStrike" u="none" baseline="30000">
                <a:solidFill>
                  <a:schemeClr val="dk1"/>
                </a:solidFill>
                <a:effectLst/>
                <a:uFillTx/>
                <a:latin typeface="Times New Roman"/>
              </a:rPr>
              <a:t>7</a:t>
            </a:r>
            <a:r>
              <a:rPr b="0" lang="en-US" sz="2800" strike="noStrike" u="none">
                <a:solidFill>
                  <a:schemeClr val="dk1"/>
                </a:solidFill>
                <a:effectLst/>
                <a:uFillTx/>
                <a:latin typeface="Times New Roman"/>
              </a:rPr>
              <a:t> + 1 * 2</a:t>
            </a:r>
            <a:r>
              <a:rPr b="0" lang="en-US" sz="2800" strike="noStrike" u="none" baseline="30000">
                <a:solidFill>
                  <a:schemeClr val="dk1"/>
                </a:solidFill>
                <a:effectLst/>
                <a:uFillTx/>
                <a:latin typeface="Times New Roman"/>
              </a:rPr>
              <a:t>3</a:t>
            </a:r>
            <a:r>
              <a:rPr b="0" lang="en-US" sz="2800" strike="noStrike" u="none">
                <a:solidFill>
                  <a:schemeClr val="dk1"/>
                </a:solidFill>
                <a:effectLst/>
                <a:uFillTx/>
                <a:latin typeface="Times New Roman"/>
              </a:rPr>
              <a:t> + 1 * 2</a:t>
            </a:r>
            <a:r>
              <a:rPr b="0" lang="en-US" sz="2800" strike="noStrike" u="none" baseline="30000">
                <a:solidFill>
                  <a:schemeClr val="dk1"/>
                </a:solidFill>
                <a:effectLst/>
                <a:uFillTx/>
                <a:latin typeface="Times New Roman"/>
              </a:rPr>
              <a:t>0</a:t>
            </a:r>
            <a:endParaRPr b="0" lang="en-US" sz="2800" strike="noStrike" u="none">
              <a:solidFill>
                <a:srgbClr val="000000"/>
              </a:solidFill>
              <a:effectLst/>
              <a:uFillTx/>
              <a:latin typeface="Arial"/>
            </a:endParaRPr>
          </a:p>
          <a:p>
            <a:pPr defTabSz="914400">
              <a:lnSpc>
                <a:spcPct val="100000"/>
              </a:lnSpc>
            </a:pPr>
            <a:endParaRPr b="0" lang="en-US" sz="3200" strike="noStrike" u="none">
              <a:solidFill>
                <a:srgbClr val="000000"/>
              </a:solidFill>
              <a:effectLst/>
              <a:uFillTx/>
              <a:latin typeface="Arial"/>
            </a:endParaRPr>
          </a:p>
          <a:p>
            <a:pPr defTabSz="914400">
              <a:lnSpc>
                <a:spcPct val="100000"/>
              </a:lnSpc>
            </a:pPr>
            <a:endParaRPr b="0" lang="en-US" sz="3200" strike="noStrike" u="none">
              <a:solidFill>
                <a:srgbClr val="000000"/>
              </a:solidFill>
              <a:effectLst/>
              <a:uFillTx/>
              <a:latin typeface="Arial"/>
            </a:endParaRPr>
          </a:p>
          <a:p>
            <a:pPr defTabSz="914400">
              <a:lnSpc>
                <a:spcPct val="100000"/>
              </a:lnSpc>
            </a:pPr>
            <a:r>
              <a:rPr b="0" lang="en-US" sz="3200" strike="noStrike" u="none">
                <a:solidFill>
                  <a:schemeClr val="dk1"/>
                </a:solidFill>
                <a:effectLst/>
                <a:uFillTx/>
                <a:latin typeface="Times New Roman"/>
              </a:rPr>
              <a:t>	</a:t>
            </a:r>
            <a:r>
              <a:rPr b="0" lang="en-US" sz="2800" strike="noStrike" u="none">
                <a:solidFill>
                  <a:schemeClr val="dk1"/>
                </a:solidFill>
                <a:effectLst/>
                <a:uFillTx/>
                <a:latin typeface="Times New Roman"/>
              </a:rPr>
              <a:t>137</a:t>
            </a:r>
            <a:r>
              <a:rPr b="0" lang="en-US" sz="2800" strike="noStrike" u="none" baseline="-25000">
                <a:solidFill>
                  <a:srgbClr val="ff0000"/>
                </a:solidFill>
                <a:effectLst/>
                <a:uFillTx/>
                <a:latin typeface="Times New Roman"/>
              </a:rPr>
              <a:t>10</a:t>
            </a:r>
            <a:r>
              <a:rPr b="0" lang="en-US" sz="2800" strike="noStrike" u="none">
                <a:solidFill>
                  <a:schemeClr val="dk1"/>
                </a:solidFill>
                <a:effectLst/>
                <a:uFillTx/>
                <a:latin typeface="Times New Roman"/>
              </a:rPr>
              <a:t> = 0001_0011_0111 </a:t>
            </a:r>
            <a:r>
              <a:rPr b="0" lang="en-US" sz="2800" strike="noStrike" u="none">
                <a:solidFill>
                  <a:schemeClr val="dk1"/>
                </a:solidFill>
                <a:effectLst/>
                <a:uFillTx/>
                <a:latin typeface="Times New Roman"/>
              </a:rPr>
              <a:t>	</a:t>
            </a:r>
            <a:r>
              <a:rPr b="0" lang="en-US" sz="2800" strike="noStrike" u="none">
                <a:solidFill>
                  <a:schemeClr val="dk1"/>
                </a:solidFill>
                <a:effectLst/>
                <a:uFillTx/>
                <a:latin typeface="Times New Roman"/>
              </a:rPr>
              <a:t>(BCD)</a:t>
            </a:r>
            <a:endParaRPr b="0" lang="en-US" sz="2800" strike="noStrike" u="none">
              <a:solidFill>
                <a:srgbClr val="000000"/>
              </a:solidFill>
              <a:effectLst/>
              <a:uFillTx/>
              <a:latin typeface="Arial"/>
            </a:endParaRPr>
          </a:p>
          <a:p>
            <a:pPr defTabSz="914400">
              <a:lnSpc>
                <a:spcPct val="100000"/>
              </a:lnSpc>
            </a:pPr>
            <a:endParaRPr b="0" lang="en-US" sz="2800" strike="noStrike" u="none">
              <a:solidFill>
                <a:srgbClr val="000000"/>
              </a:solidFill>
              <a:effectLst/>
              <a:uFillTx/>
              <a:latin typeface="Arial"/>
            </a:endParaRPr>
          </a:p>
          <a:p>
            <a:pPr marL="216000" indent="-216000" defTabSz="914400">
              <a:lnSpc>
                <a:spcPct val="100000"/>
              </a:lnSpc>
              <a:buClr>
                <a:srgbClr val="000000"/>
              </a:buClr>
              <a:buFont typeface="Symbol"/>
              <a:buChar char="Þ"/>
            </a:pPr>
            <a:r>
              <a:rPr b="0" lang="en-US" sz="2800" strike="noStrike" u="none">
                <a:solidFill>
                  <a:schemeClr val="dk1"/>
                </a:solidFill>
                <a:effectLst/>
                <a:uFillTx/>
                <a:latin typeface="Times New Roman"/>
              </a:rPr>
              <a:t>Decimal:       1          3        7</a:t>
            </a:r>
            <a:endParaRPr b="0" lang="en-US" sz="2800" strike="noStrike" u="none">
              <a:solidFill>
                <a:srgbClr val="000000"/>
              </a:solidFill>
              <a:effectLst/>
              <a:uFillTx/>
              <a:latin typeface="Arial"/>
            </a:endParaRPr>
          </a:p>
        </p:txBody>
      </p:sp>
      <p:sp>
        <p:nvSpPr>
          <p:cNvPr id="698" name="Left Brace 9"/>
          <p:cNvSpPr/>
          <p:nvPr/>
        </p:nvSpPr>
        <p:spPr>
          <a:xfrm rot="16200000">
            <a:off x="4552560" y="3783960"/>
            <a:ext cx="227880" cy="837360"/>
          </a:xfrm>
          <a:prstGeom prst="leftBrace">
            <a:avLst>
              <a:gd name="adj1" fmla="val 8333"/>
              <a:gd name="adj2" fmla="val 50000"/>
            </a:avLst>
          </a:prstGeom>
          <a:noFill/>
          <a:ln w="25400">
            <a:solidFill>
              <a:srgbClr val="0000cc"/>
            </a:solidFill>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dk1"/>
              </a:solidFill>
              <a:effectLst/>
              <a:uFillTx/>
              <a:latin typeface="Calibri"/>
            </a:endParaRPr>
          </a:p>
        </p:txBody>
      </p:sp>
      <p:sp>
        <p:nvSpPr>
          <p:cNvPr id="699" name="Left Brace 10"/>
          <p:cNvSpPr/>
          <p:nvPr/>
        </p:nvSpPr>
        <p:spPr>
          <a:xfrm rot="16200000">
            <a:off x="5543280" y="3783960"/>
            <a:ext cx="227880" cy="837360"/>
          </a:xfrm>
          <a:prstGeom prst="leftBrace">
            <a:avLst>
              <a:gd name="adj1" fmla="val 8333"/>
              <a:gd name="adj2" fmla="val 50000"/>
            </a:avLst>
          </a:prstGeom>
          <a:noFill/>
          <a:ln w="25400">
            <a:solidFill>
              <a:srgbClr val="0000cc"/>
            </a:solidFill>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dk1"/>
              </a:solidFill>
              <a:effectLst/>
              <a:uFillTx/>
              <a:latin typeface="Calibri"/>
            </a:endParaRPr>
          </a:p>
        </p:txBody>
      </p:sp>
      <p:sp>
        <p:nvSpPr>
          <p:cNvPr id="700" name="Left Brace 11"/>
          <p:cNvSpPr/>
          <p:nvPr/>
        </p:nvSpPr>
        <p:spPr>
          <a:xfrm rot="16200000">
            <a:off x="6457680" y="3783960"/>
            <a:ext cx="227880" cy="837360"/>
          </a:xfrm>
          <a:prstGeom prst="leftBrace">
            <a:avLst>
              <a:gd name="adj1" fmla="val 8333"/>
              <a:gd name="adj2" fmla="val 50000"/>
            </a:avLst>
          </a:prstGeom>
          <a:noFill/>
          <a:ln w="25400">
            <a:solidFill>
              <a:srgbClr val="0000cc"/>
            </a:solidFill>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dk1"/>
              </a:solidFill>
              <a:effectLst/>
              <a:uFillTx/>
              <a:latin typeface="Calibri"/>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A0B94E8B-0098-4772-AFE8-779C7DA184E1}"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Quiz - Số BCD</a:t>
            </a:r>
            <a:endParaRPr b="0" lang="en-US" sz="4000" strike="noStrike" u="none">
              <a:solidFill>
                <a:srgbClr val="000000"/>
              </a:solidFill>
              <a:effectLst/>
              <a:uFillTx/>
              <a:latin typeface="Arial"/>
            </a:endParaRPr>
          </a:p>
        </p:txBody>
      </p:sp>
      <p:sp>
        <p:nvSpPr>
          <p:cNvPr id="702"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514440" indent="-514440" defTabSz="914400">
              <a:lnSpc>
                <a:spcPct val="90000"/>
              </a:lnSpc>
              <a:spcBef>
                <a:spcPts val="1001"/>
              </a:spcBef>
              <a:buClr>
                <a:srgbClr val="000000"/>
              </a:buClr>
              <a:buFont typeface="Calibri Light"/>
              <a:buAutoNum type="alphaLcPeriod"/>
            </a:pPr>
            <a:r>
              <a:rPr b="0" lang="en-US" sz="2800" strike="noStrike" u="none">
                <a:solidFill>
                  <a:schemeClr val="dk1"/>
                </a:solidFill>
                <a:effectLst/>
                <a:uFillTx/>
                <a:latin typeface="Arial"/>
              </a:rPr>
              <a:t>Chuyển các số hệ thập phân sau sang dạng số BCD</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2348</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564</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436701</a:t>
            </a:r>
            <a:endParaRPr b="0" lang="en-US" sz="2400" strike="noStrike" u="none">
              <a:solidFill>
                <a:srgbClr val="000000"/>
              </a:solidFill>
              <a:effectLst/>
              <a:uFillTx/>
              <a:latin typeface="Arial"/>
            </a:endParaRPr>
          </a:p>
          <a:p>
            <a:pPr marL="514440" indent="-514440" defTabSz="914400">
              <a:lnSpc>
                <a:spcPct val="90000"/>
              </a:lnSpc>
              <a:spcBef>
                <a:spcPts val="1001"/>
              </a:spcBef>
              <a:buClr>
                <a:srgbClr val="000000"/>
              </a:buClr>
              <a:buFont typeface="Calibri Light"/>
              <a:buAutoNum type="alphaLcPeriod"/>
            </a:pPr>
            <a:r>
              <a:rPr b="0" lang="en-US" sz="2800" strike="noStrike" u="none">
                <a:solidFill>
                  <a:schemeClr val="dk1"/>
                </a:solidFill>
                <a:effectLst/>
                <a:uFillTx/>
                <a:latin typeface="Arial"/>
              </a:rPr>
              <a:t>Chuyển các số dạng BCD sang số hệ thập phân tương ứng</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01100111100110000101</a:t>
            </a:r>
            <a:r>
              <a:rPr b="0" lang="en-US" sz="2400" strike="noStrike" u="none" baseline="-25000">
                <a:solidFill>
                  <a:schemeClr val="dk1"/>
                </a:solidFill>
                <a:effectLst/>
                <a:uFillTx/>
                <a:latin typeface="Arial"/>
              </a:rPr>
              <a:t>BCD</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10000110001101110101</a:t>
            </a:r>
            <a:r>
              <a:rPr b="0" lang="en-US" sz="2400" strike="noStrike" u="none" baseline="-25000">
                <a:solidFill>
                  <a:schemeClr val="dk1"/>
                </a:solidFill>
                <a:effectLst/>
                <a:uFillTx/>
                <a:latin typeface="Arial"/>
              </a:rPr>
              <a:t>BCD</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FFABC4E6-5FFD-4A41-AD80-5A92B37A50CC}" type="slidenum">
              <a:t>56</a:t>
            </a:fld>
          </a:p>
        </p:txBody>
      </p:sp>
      <p:sp>
        <p:nvSpPr>
          <p:cNvPr id="6" name="PlaceHolder 5"/>
          <p:cNvSpPr>
            <a:spLocks noGrp="1"/>
          </p:cNvSpPr>
          <p:nvPr>
            <p:ph type="dt" idx="18"/>
          </p:nvPr>
        </p:nvSpPr>
        <p:spPr/>
        <p:txBody>
          <a:bodyPr/>
          <a:p>
            <a:fld id="{9038BB22-40DA-48A0-894D-536936D5655A}" type="datetime3">
              <a:rPr lang="en-US"/>
              <a:t>October 28, 2025</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p:nvPr>
        </p:nvSpPr>
        <p:spPr>
          <a:xfrm>
            <a:off x="1470960" y="2095200"/>
            <a:ext cx="8525880" cy="8838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Biểu diễn các loại số khác</a:t>
            </a:r>
            <a:endParaRPr b="0" lang="en-US" sz="4400" strike="noStrike" u="none">
              <a:solidFill>
                <a:srgbClr val="000000"/>
              </a:solidFill>
              <a:effectLst/>
              <a:uFillTx/>
              <a:latin typeface="Arial"/>
            </a:endParaRPr>
          </a:p>
        </p:txBody>
      </p:sp>
      <p:sp>
        <p:nvSpPr>
          <p:cNvPr id="704" name="PlaceHolder 2"/>
          <p:cNvSpPr>
            <a:spLocks noGrp="1"/>
          </p:cNvSpPr>
          <p:nvPr>
            <p:ph/>
          </p:nvPr>
        </p:nvSpPr>
        <p:spPr>
          <a:xfrm>
            <a:off x="1470960" y="3169080"/>
            <a:ext cx="8913240" cy="69444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vi-VN" sz="2800" spc="99" strike="noStrike" u="none">
                <a:solidFill>
                  <a:schemeClr val="lt1"/>
                </a:solidFill>
                <a:effectLst/>
                <a:uFillTx/>
                <a:latin typeface="Times New Roman"/>
              </a:rPr>
              <a:t>Số dấu chấm động</a:t>
            </a:r>
            <a:endParaRPr b="0" lang="en-US" sz="2800" strike="noStrike" u="none">
              <a:solidFill>
                <a:srgbClr val="000000"/>
              </a:solidFill>
              <a:effectLst/>
              <a:uFillTx/>
              <a:latin typeface="Arial"/>
            </a:endParaRPr>
          </a:p>
        </p:txBody>
      </p:sp>
      <p:sp>
        <p:nvSpPr>
          <p:cNvPr id="705" name="PlaceHolder 3"/>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5.2</a:t>
            </a:r>
            <a:endParaRPr b="0" lang="en-US" sz="12000" strike="noStrike" u="none">
              <a:solidFill>
                <a:srgbClr val="000000"/>
              </a:solidFill>
              <a:effectLst/>
              <a:uFillTx/>
              <a:latin typeface="Arial"/>
            </a:endParaRPr>
          </a:p>
        </p:txBody>
      </p:sp>
      <p:sp>
        <p:nvSpPr>
          <p:cNvPr id="5" name="PlaceHolder 4"/>
          <p:cNvSpPr>
            <a:spLocks noGrp="1"/>
          </p:cNvSpPr>
          <p:nvPr>
            <p:ph type="sldNum" idx="23"/>
          </p:nvPr>
        </p:nvSpPr>
        <p:spPr/>
        <p:txBody>
          <a:bodyPr/>
          <a:p>
            <a:fld id="{1F147CA7-501A-48A6-8D35-95C2100A435E}"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Số dấu chấm động (Floating point)</a:t>
            </a:r>
            <a:endParaRPr b="0" lang="en-US" sz="4000" strike="noStrike" u="none">
              <a:solidFill>
                <a:srgbClr val="000000"/>
              </a:solidFill>
              <a:effectLst/>
              <a:uFillTx/>
              <a:latin typeface="Arial"/>
            </a:endParaRPr>
          </a:p>
        </p:txBody>
      </p:sp>
      <p:sp>
        <p:nvSpPr>
          <p:cNvPr id="707"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Làm sao biểu diễn những số có giá trị rất lớn hoặc rất nhỏ?</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Làm sao để biểu diễn các giá trị số thập phân? 5.25?</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5.25 = (2</a:t>
            </a:r>
            <a:r>
              <a:rPr b="0" lang="en-US" sz="2400" strike="noStrike" u="none" baseline="30000">
                <a:solidFill>
                  <a:schemeClr val="dk1"/>
                </a:solidFill>
                <a:effectLst/>
                <a:uFillTx/>
                <a:latin typeface="Arial"/>
              </a:rPr>
              <a:t>2</a:t>
            </a:r>
            <a:r>
              <a:rPr b="0" lang="en-US" sz="2400" strike="noStrike" u="none">
                <a:solidFill>
                  <a:schemeClr val="dk1"/>
                </a:solidFill>
                <a:effectLst/>
                <a:uFillTx/>
                <a:latin typeface="Arial"/>
              </a:rPr>
              <a:t> + 2</a:t>
            </a:r>
            <a:r>
              <a:rPr b="0" lang="en-US" sz="2400" strike="noStrike" u="none" baseline="30000">
                <a:solidFill>
                  <a:schemeClr val="dk1"/>
                </a:solidFill>
                <a:effectLst/>
                <a:uFillTx/>
                <a:latin typeface="Arial"/>
              </a:rPr>
              <a:t>0</a:t>
            </a:r>
            <a:r>
              <a:rPr b="0" lang="en-US" sz="2400" strike="noStrike" u="none">
                <a:solidFill>
                  <a:schemeClr val="dk1"/>
                </a:solidFill>
                <a:effectLst/>
                <a:uFillTx/>
                <a:latin typeface="Arial"/>
              </a:rPr>
              <a:t> + 2</a:t>
            </a:r>
            <a:r>
              <a:rPr b="0" lang="en-US" sz="2400" strike="noStrike" u="none" baseline="30000">
                <a:solidFill>
                  <a:schemeClr val="dk1"/>
                </a:solidFill>
                <a:effectLst/>
                <a:uFillTx/>
                <a:latin typeface="Arial"/>
              </a:rPr>
              <a:t>-2</a:t>
            </a:r>
            <a:r>
              <a:rPr b="0" lang="en-US" sz="2400" strike="noStrike" u="none">
                <a:solidFill>
                  <a:schemeClr val="dk1"/>
                </a:solidFill>
                <a:effectLst/>
                <a:uFillTx/>
                <a:latin typeface="Arial"/>
              </a:rPr>
              <a:t>)→ 101</a:t>
            </a:r>
            <a:r>
              <a:rPr b="0" lang="en-US" sz="2400" strike="noStrike" u="none">
                <a:solidFill>
                  <a:srgbClr val="ff0000"/>
                </a:solidFill>
                <a:effectLst/>
                <a:uFillTx/>
                <a:latin typeface="Arial"/>
              </a:rPr>
              <a:t>.</a:t>
            </a:r>
            <a:r>
              <a:rPr b="0" lang="en-US" sz="2400" strike="noStrike" u="none">
                <a:solidFill>
                  <a:schemeClr val="dk1"/>
                </a:solidFill>
                <a:effectLst/>
                <a:uFillTx/>
                <a:latin typeface="Arial"/>
              </a:rPr>
              <a:t>01</a:t>
            </a:r>
            <a:endParaRPr b="0" lang="en-US" sz="24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Làm sao để biểu diễn dấu chấm (.): 0 hay1?</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Ý tưởng chuẩn hóa: Trước dấu chấm (.) chỉ được biểu diễn 1 ký số khác 0</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±101</a:t>
            </a:r>
            <a:r>
              <a:rPr b="0" lang="en-US" sz="2000" strike="noStrike" u="none">
                <a:solidFill>
                  <a:srgbClr val="ff0000"/>
                </a:solidFill>
                <a:effectLst/>
                <a:uFillTx/>
                <a:latin typeface="Arial"/>
              </a:rPr>
              <a:t>.</a:t>
            </a:r>
            <a:r>
              <a:rPr b="0" lang="en-US" sz="2000" strike="noStrike" u="none">
                <a:solidFill>
                  <a:schemeClr val="dk1"/>
                </a:solidFill>
                <a:effectLst/>
                <a:uFillTx/>
                <a:latin typeface="Arial"/>
              </a:rPr>
              <a:t>01 = ±1.0101 x 2</a:t>
            </a:r>
            <a:r>
              <a:rPr b="0" lang="en-US" sz="2000" strike="noStrike" u="none" baseline="30000">
                <a:solidFill>
                  <a:srgbClr val="ff0000"/>
                </a:solidFill>
                <a:effectLst/>
                <a:uFillTx/>
                <a:latin typeface="Arial"/>
              </a:rPr>
              <a:t>2</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Không cần phải biểu diễn bit trước dấu chấm vì chắc chắn là </a:t>
            </a:r>
            <a:r>
              <a:rPr b="1" lang="en-US" sz="2000" strike="noStrike" u="none">
                <a:solidFill>
                  <a:srgbClr val="ff0000"/>
                </a:solidFill>
                <a:effectLst/>
                <a:uFillTx/>
                <a:latin typeface="Arial"/>
              </a:rPr>
              <a:t>1</a:t>
            </a:r>
            <a:r>
              <a:rPr b="0" lang="en-US" sz="2000" strike="noStrike" u="none">
                <a:solidFill>
                  <a:schemeClr val="dk1"/>
                </a:solidFill>
                <a:effectLst/>
                <a:uFillTx/>
                <a:latin typeface="Arial"/>
              </a:rPr>
              <a:t>.</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Phần sau dấu chấm cần bao nhiêu bit? Biểu diễn như thế nào?</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Số mũ nhị phân là số nguyên bao nhiêu bit? Biểu diễn như thế nào?</a:t>
            </a:r>
            <a:endParaRPr b="0" lang="en-US" sz="20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Dấu: Có thể + hoặc -</a:t>
            </a:r>
            <a:endParaRPr b="0" lang="en-US" sz="20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CA416A41-90C3-4218-BF05-29D83DD407E8}"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Số dấu chấm động (tt)</a:t>
            </a:r>
            <a:endParaRPr b="0" lang="en-US" sz="4000" strike="noStrike" u="none">
              <a:solidFill>
                <a:srgbClr val="000000"/>
              </a:solidFill>
              <a:effectLst/>
              <a:uFillTx/>
              <a:latin typeface="Arial"/>
            </a:endParaRPr>
          </a:p>
        </p:txBody>
      </p:sp>
      <p:sp>
        <p:nvSpPr>
          <p:cNvPr id="709" name="Content Placeholder 2"/>
          <p:cNvSpPr/>
          <p:nvPr/>
        </p:nvSpPr>
        <p:spPr>
          <a:xfrm>
            <a:off x="633240" y="1760760"/>
            <a:ext cx="5739840" cy="4350600"/>
          </a:xfrm>
          <a:prstGeom prst="rect">
            <a:avLst/>
          </a:prstGeom>
          <a:noFill/>
          <a:ln w="0">
            <a:noFill/>
          </a:ln>
        </p:spPr>
        <p:style>
          <a:lnRef idx="0"/>
          <a:fillRef idx="0"/>
          <a:effectRef idx="0"/>
          <a:fontRef idx="minor"/>
        </p:style>
        <p:txBody>
          <a:bodyPr lIns="90000" rIns="90000" tIns="45000" bIns="45000" anchor="t">
            <a:normAutofit/>
          </a:bodyPr>
          <a:p>
            <a:pPr marL="171360" indent="-171360" defTabSz="685800">
              <a:lnSpc>
                <a:spcPct val="90000"/>
              </a:lnSpc>
              <a:spcBef>
                <a:spcPts val="751"/>
              </a:spcBef>
              <a:buClr>
                <a:srgbClr val="000000"/>
              </a:buClr>
              <a:buFont typeface="Arial"/>
              <a:buChar char="•"/>
            </a:pPr>
            <a:r>
              <a:rPr b="0" lang="en-US" sz="2800" strike="noStrike" u="none">
                <a:solidFill>
                  <a:schemeClr val="dk1"/>
                </a:solidFill>
                <a:effectLst/>
                <a:uFillTx/>
                <a:latin typeface="Calibri"/>
              </a:rPr>
              <a:t>Hai phiên bản:</a:t>
            </a:r>
            <a:endParaRPr b="0" lang="en-US" sz="28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Chính xác đơn: 32 bit (float)</a:t>
            </a:r>
            <a:endParaRPr b="0" lang="en-US" sz="24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Chính xác kép: 64 bit (double)</a:t>
            </a:r>
            <a:endParaRPr b="0" lang="en-US" sz="2400" strike="noStrike" u="none">
              <a:solidFill>
                <a:srgbClr val="000000"/>
              </a:solidFill>
              <a:effectLst/>
              <a:uFillTx/>
              <a:latin typeface="Arial"/>
            </a:endParaRPr>
          </a:p>
          <a:p>
            <a:pPr marL="171360" indent="-171360" defTabSz="685800">
              <a:lnSpc>
                <a:spcPct val="90000"/>
              </a:lnSpc>
              <a:spcBef>
                <a:spcPts val="751"/>
              </a:spcBef>
              <a:buClr>
                <a:srgbClr val="000000"/>
              </a:buClr>
              <a:buFont typeface="Arial"/>
              <a:buChar char="•"/>
            </a:pPr>
            <a:r>
              <a:rPr b="0" lang="en-US" sz="2800" strike="noStrike" u="none">
                <a:solidFill>
                  <a:schemeClr val="dk1"/>
                </a:solidFill>
                <a:effectLst/>
                <a:uFillTx/>
                <a:latin typeface="Calibri"/>
              </a:rPr>
              <a:t>Dấu:</a:t>
            </a:r>
            <a:endParaRPr b="0" lang="en-US" sz="28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Âm: S = 1, KHÔNG âm: S = 0</a:t>
            </a:r>
            <a:endParaRPr b="0" lang="en-US" sz="2400" strike="noStrike" u="none">
              <a:solidFill>
                <a:srgbClr val="000000"/>
              </a:solidFill>
              <a:effectLst/>
              <a:uFillTx/>
              <a:latin typeface="Arial"/>
            </a:endParaRPr>
          </a:p>
          <a:p>
            <a:pPr marL="171360" indent="-171360" defTabSz="685800">
              <a:lnSpc>
                <a:spcPct val="90000"/>
              </a:lnSpc>
              <a:spcBef>
                <a:spcPts val="751"/>
              </a:spcBef>
              <a:buClr>
                <a:srgbClr val="000000"/>
              </a:buClr>
              <a:buFont typeface="Arial"/>
              <a:buChar char="•"/>
            </a:pPr>
            <a:r>
              <a:rPr b="0" lang="en-US" sz="2800" strike="noStrike" u="none">
                <a:solidFill>
                  <a:schemeClr val="dk1"/>
                </a:solidFill>
                <a:effectLst/>
                <a:uFillTx/>
                <a:latin typeface="Calibri"/>
              </a:rPr>
              <a:t>Mũ: Biểu diễn quá (excess)</a:t>
            </a:r>
            <a:endParaRPr b="0" lang="en-US" sz="28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Đảm bảo E không âm</a:t>
            </a:r>
            <a:endParaRPr b="0" lang="en-US" sz="24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Chính xác đơn: bias = 127</a:t>
            </a:r>
            <a:endParaRPr b="0" lang="en-US" sz="2400" strike="noStrike" u="none">
              <a:solidFill>
                <a:srgbClr val="000000"/>
              </a:solidFill>
              <a:effectLst/>
              <a:uFillTx/>
              <a:latin typeface="Arial"/>
            </a:endParaRPr>
          </a:p>
          <a:p>
            <a:pPr lvl="1" marL="514440" indent="-171360" defTabSz="685800">
              <a:lnSpc>
                <a:spcPct val="90000"/>
              </a:lnSpc>
              <a:spcBef>
                <a:spcPts val="374"/>
              </a:spcBef>
              <a:buClr>
                <a:srgbClr val="000000"/>
              </a:buClr>
              <a:buFont typeface="Arial"/>
              <a:buChar char="•"/>
            </a:pPr>
            <a:r>
              <a:rPr b="0" lang="en-US" sz="2400" strike="noStrike" u="none">
                <a:solidFill>
                  <a:schemeClr val="dk1"/>
                </a:solidFill>
                <a:effectLst/>
                <a:uFillTx/>
                <a:latin typeface="Calibri"/>
              </a:rPr>
              <a:t>Chính xác kép: bias = 1023</a:t>
            </a:r>
            <a:endParaRPr b="0" lang="en-US" sz="2400" strike="noStrike" u="none">
              <a:solidFill>
                <a:srgbClr val="000000"/>
              </a:solidFill>
              <a:effectLst/>
              <a:uFillTx/>
              <a:latin typeface="Arial"/>
            </a:endParaRPr>
          </a:p>
        </p:txBody>
      </p:sp>
      <p:sp>
        <p:nvSpPr>
          <p:cNvPr id="710" name="Text Box 4"/>
          <p:cNvSpPr/>
          <p:nvPr/>
        </p:nvSpPr>
        <p:spPr>
          <a:xfrm>
            <a:off x="6303960" y="1978200"/>
            <a:ext cx="358200" cy="469080"/>
          </a:xfrm>
          <a:prstGeom prst="rect">
            <a:avLst/>
          </a:prstGeom>
          <a:noFill/>
          <a:ln w="12700">
            <a:solidFill>
              <a:srgbClr val="000000"/>
            </a:solidFill>
            <a:miter/>
          </a:ln>
        </p:spPr>
        <p:style>
          <a:lnRef idx="0"/>
          <a:fillRef idx="0"/>
          <a:effectRef idx="0"/>
          <a:fontRef idx="minor"/>
        </p:style>
        <p:txBody>
          <a:bodyPr lIns="90000" rIns="90000" tIns="45000" bIns="45000" anchor="t">
            <a:spAutoFit/>
          </a:bodyPr>
          <a:p>
            <a:pPr algn="ctr" defTabSz="914400">
              <a:lnSpc>
                <a:spcPct val="100000"/>
              </a:lnSpc>
              <a:spcBef>
                <a:spcPts val="1199"/>
              </a:spcBef>
            </a:pPr>
            <a:r>
              <a:rPr b="0" lang="en-US" sz="2400" strike="noStrike" u="none">
                <a:solidFill>
                  <a:schemeClr val="dk1"/>
                </a:solidFill>
                <a:effectLst/>
                <a:uFillTx/>
                <a:latin typeface="Arial"/>
              </a:rPr>
              <a:t>S</a:t>
            </a:r>
            <a:endParaRPr b="0" lang="en-US" sz="2400" strike="noStrike" u="none">
              <a:solidFill>
                <a:srgbClr val="000000"/>
              </a:solidFill>
              <a:effectLst/>
              <a:uFillTx/>
              <a:latin typeface="Arial"/>
            </a:endParaRPr>
          </a:p>
        </p:txBody>
      </p:sp>
      <p:sp>
        <p:nvSpPr>
          <p:cNvPr id="711" name="Text Box 5"/>
          <p:cNvSpPr/>
          <p:nvPr/>
        </p:nvSpPr>
        <p:spPr>
          <a:xfrm>
            <a:off x="6662880" y="1978200"/>
            <a:ext cx="1583640" cy="469080"/>
          </a:xfrm>
          <a:prstGeom prst="rect">
            <a:avLst/>
          </a:prstGeom>
          <a:noFill/>
          <a:ln w="12700">
            <a:solidFill>
              <a:srgbClr val="000000"/>
            </a:solidFill>
            <a:miter/>
          </a:ln>
        </p:spPr>
        <p:style>
          <a:lnRef idx="0"/>
          <a:fillRef idx="0"/>
          <a:effectRef idx="0"/>
          <a:fontRef idx="minor"/>
        </p:style>
        <p:txBody>
          <a:bodyPr lIns="90000" rIns="90000" tIns="45000" bIns="45000" anchor="t">
            <a:spAutoFit/>
          </a:bodyPr>
          <a:p>
            <a:pPr algn="ctr" defTabSz="914400">
              <a:lnSpc>
                <a:spcPct val="100000"/>
              </a:lnSpc>
              <a:spcBef>
                <a:spcPts val="1199"/>
              </a:spcBef>
            </a:pPr>
            <a:r>
              <a:rPr b="0" lang="en-US" sz="2400" strike="noStrike" u="none">
                <a:solidFill>
                  <a:schemeClr val="dk1"/>
                </a:solidFill>
                <a:effectLst/>
                <a:uFillTx/>
                <a:latin typeface="Arial"/>
              </a:rPr>
              <a:t>E</a:t>
            </a:r>
            <a:endParaRPr b="0" lang="en-US" sz="2400" strike="noStrike" u="none">
              <a:solidFill>
                <a:srgbClr val="000000"/>
              </a:solidFill>
              <a:effectLst/>
              <a:uFillTx/>
              <a:latin typeface="Arial"/>
            </a:endParaRPr>
          </a:p>
        </p:txBody>
      </p:sp>
      <p:sp>
        <p:nvSpPr>
          <p:cNvPr id="712" name="Text Box 6"/>
          <p:cNvSpPr/>
          <p:nvPr/>
        </p:nvSpPr>
        <p:spPr>
          <a:xfrm>
            <a:off x="8248680" y="1978200"/>
            <a:ext cx="3671280" cy="469080"/>
          </a:xfrm>
          <a:prstGeom prst="rect">
            <a:avLst/>
          </a:prstGeom>
          <a:noFill/>
          <a:ln w="12700">
            <a:solidFill>
              <a:srgbClr val="000000"/>
            </a:solidFill>
            <a:miter/>
          </a:ln>
        </p:spPr>
        <p:style>
          <a:lnRef idx="0"/>
          <a:fillRef idx="0"/>
          <a:effectRef idx="0"/>
          <a:fontRef idx="minor"/>
        </p:style>
        <p:txBody>
          <a:bodyPr lIns="90000" rIns="90000" tIns="45000" bIns="45000" anchor="t">
            <a:spAutoFit/>
          </a:bodyPr>
          <a:p>
            <a:pPr algn="ctr" defTabSz="914400">
              <a:lnSpc>
                <a:spcPct val="100000"/>
              </a:lnSpc>
              <a:spcBef>
                <a:spcPts val="1199"/>
              </a:spcBef>
            </a:pPr>
            <a:r>
              <a:rPr b="0" lang="en-US" sz="2400" strike="noStrike" u="none">
                <a:solidFill>
                  <a:schemeClr val="dk1"/>
                </a:solidFill>
                <a:effectLst/>
                <a:uFillTx/>
                <a:latin typeface="Arial"/>
              </a:rPr>
              <a:t>F</a:t>
            </a:r>
            <a:endParaRPr b="0" lang="en-US" sz="2400" strike="noStrike" u="none">
              <a:solidFill>
                <a:srgbClr val="000000"/>
              </a:solidFill>
              <a:effectLst/>
              <a:uFillTx/>
              <a:latin typeface="Arial"/>
            </a:endParaRPr>
          </a:p>
        </p:txBody>
      </p:sp>
      <p:sp>
        <p:nvSpPr>
          <p:cNvPr id="713" name="Text Box 7"/>
          <p:cNvSpPr/>
          <p:nvPr/>
        </p:nvSpPr>
        <p:spPr>
          <a:xfrm>
            <a:off x="6591600" y="1257480"/>
            <a:ext cx="1519920" cy="707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Tahoma"/>
              </a:rPr>
              <a:t>đơn: 8 bits</a:t>
            </a:r>
            <a:br>
              <a:rPr sz="2000"/>
            </a:br>
            <a:r>
              <a:rPr b="0" lang="en-US" sz="2000" strike="noStrike" u="none">
                <a:solidFill>
                  <a:schemeClr val="dk1"/>
                </a:solidFill>
                <a:effectLst/>
                <a:uFillTx/>
                <a:latin typeface="Tahoma"/>
              </a:rPr>
              <a:t>kép: 11 bits</a:t>
            </a:r>
            <a:endParaRPr b="0" lang="en-US" sz="2000" strike="noStrike" u="none">
              <a:solidFill>
                <a:srgbClr val="000000"/>
              </a:solidFill>
              <a:effectLst/>
              <a:uFillTx/>
              <a:latin typeface="Arial"/>
            </a:endParaRPr>
          </a:p>
        </p:txBody>
      </p:sp>
      <p:sp>
        <p:nvSpPr>
          <p:cNvPr id="714" name="Text Box 8"/>
          <p:cNvSpPr/>
          <p:nvPr/>
        </p:nvSpPr>
        <p:spPr>
          <a:xfrm>
            <a:off x="9182160" y="1257480"/>
            <a:ext cx="1550160" cy="707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trike="noStrike" u="none">
                <a:solidFill>
                  <a:schemeClr val="dk1"/>
                </a:solidFill>
                <a:effectLst/>
                <a:uFillTx/>
                <a:latin typeface="Tahoma"/>
              </a:rPr>
              <a:t>đơn: 23 bits</a:t>
            </a:r>
            <a:br>
              <a:rPr sz="2000"/>
            </a:br>
            <a:r>
              <a:rPr b="0" lang="en-US" sz="2000" strike="noStrike" u="none">
                <a:solidFill>
                  <a:schemeClr val="dk1"/>
                </a:solidFill>
                <a:effectLst/>
                <a:uFillTx/>
                <a:latin typeface="Tahoma"/>
              </a:rPr>
              <a:t>kép: 52 bits</a:t>
            </a:r>
            <a:endParaRPr b="0" lang="en-US" sz="2000" strike="noStrike" u="none">
              <a:solidFill>
                <a:srgbClr val="000000"/>
              </a:solidFill>
              <a:effectLst/>
              <a:uFillTx/>
              <a:latin typeface="Arial"/>
            </a:endParaRPr>
          </a:p>
        </p:txBody>
      </p:sp>
      <p:sp>
        <p:nvSpPr>
          <p:cNvPr id="715" name="Object 9"/>
          <p:cNvSpPr/>
          <p:nvPr/>
        </p:nvSpPr>
        <p:spPr>
          <a:xfrm>
            <a:off x="6294600" y="2727360"/>
            <a:ext cx="5625360" cy="545400"/>
          </a:xfrm>
          <a:prstGeom prst="rect">
            <a:avLst/>
          </a:prstGeom>
          <a:solidFill>
            <a:srgbClr val="ffff00"/>
          </a:solidFill>
          <a:ln w="0">
            <a:noFill/>
          </a:ln>
        </p:spPr>
        <p:style>
          <a:lnRef idx="0"/>
          <a:fillRef idx="0"/>
          <a:effectRef idx="0"/>
          <a:fontRef idx="minor"/>
        </p:style>
        <p:txBody>
          <a:bodyPr lIns="90000" rIns="90000" tIns="45000" bIns="45000" anchor="t">
            <a:noAutofit/>
          </a:bodyPr>
          <a:p>
            <a:pPr algn="ctr" defTabSz="914400">
              <a:lnSpc>
                <a:spcPct val="100000"/>
              </a:lnSpc>
            </a:pPr>
            <a:r>
              <a:rPr b="0" lang="en-US" sz="3200" strike="noStrike" u="none">
                <a:solidFill>
                  <a:schemeClr val="dk1"/>
                </a:solidFill>
                <a:effectLst/>
                <a:uFillTx/>
                <a:latin typeface="Times New Roman"/>
              </a:rPr>
              <a:t>B = (-1)</a:t>
            </a:r>
            <a:r>
              <a:rPr b="0" lang="en-US" sz="3200" strike="noStrike" u="none" baseline="30000">
                <a:solidFill>
                  <a:schemeClr val="dk1"/>
                </a:solidFill>
                <a:effectLst/>
                <a:uFillTx/>
                <a:latin typeface="Times New Roman"/>
              </a:rPr>
              <a:t>S</a:t>
            </a:r>
            <a:r>
              <a:rPr b="0" lang="en-US" sz="3200" strike="noStrike" u="none">
                <a:solidFill>
                  <a:schemeClr val="dk1"/>
                </a:solidFill>
                <a:effectLst/>
                <a:uFillTx/>
                <a:latin typeface="Times New Roman"/>
              </a:rPr>
              <a:t> x (1.F) x 2</a:t>
            </a:r>
            <a:r>
              <a:rPr b="0" lang="en-US" sz="3200" strike="noStrike" u="none" baseline="30000">
                <a:solidFill>
                  <a:schemeClr val="dk1"/>
                </a:solidFill>
                <a:effectLst/>
                <a:uFillTx/>
                <a:latin typeface="Times New Roman"/>
              </a:rPr>
              <a:t>(E – bias)</a:t>
            </a:r>
            <a:endParaRPr b="0" lang="en-US" sz="3200" strike="noStrike" u="none">
              <a:solidFill>
                <a:srgbClr val="000000"/>
              </a:solidFill>
              <a:effectLst/>
              <a:uFillTx/>
              <a:latin typeface="Arial"/>
            </a:endParaRPr>
          </a:p>
        </p:txBody>
      </p:sp>
      <p:sp>
        <p:nvSpPr>
          <p:cNvPr id="716" name="Content Placeholder 2"/>
          <p:cNvSpPr/>
          <p:nvPr/>
        </p:nvSpPr>
        <p:spPr>
          <a:xfrm>
            <a:off x="6234840" y="3429000"/>
            <a:ext cx="5739840" cy="217908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pPr>
            <a:endParaRPr b="0" lang="en-US" sz="3200" strike="noStrike" u="none">
              <a:solidFill>
                <a:schemeClr val="dk1"/>
              </a:solidFill>
              <a:effectLst/>
              <a:uFillTx/>
              <a:latin typeface="Times New Roman"/>
            </a:endParaRPr>
          </a:p>
        </p:txBody>
      </p:sp>
      <p:sp>
        <p:nvSpPr>
          <p:cNvPr id="717" name="Content Placeholder 2"/>
          <p:cNvSpPr/>
          <p:nvPr/>
        </p:nvSpPr>
        <p:spPr>
          <a:xfrm>
            <a:off x="6311880" y="3505320"/>
            <a:ext cx="5739840" cy="183636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Times New Roman"/>
              </a:rPr>
              <a:t>Chuẩn hóa:</a:t>
            </a:r>
            <a:endParaRPr b="0" lang="en-US" sz="32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Wingdings" charset="2"/>
              <a:buChar char=""/>
            </a:pPr>
            <a:r>
              <a:rPr b="0" lang="en-US" sz="2800" strike="noStrike" u="none">
                <a:solidFill>
                  <a:schemeClr val="dk1"/>
                </a:solidFill>
                <a:effectLst/>
                <a:uFillTx/>
                <a:latin typeface="Times New Roman"/>
              </a:rPr>
              <a:t>Không cần biểu diễn bit trước dấu chấm (mặc định là 1)</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Wingdings" charset="2"/>
              <a:buChar char=""/>
            </a:pPr>
            <a:r>
              <a:rPr b="0" lang="en-US" sz="2800" strike="noStrike" u="none">
                <a:solidFill>
                  <a:schemeClr val="dk1"/>
                </a:solidFill>
                <a:effectLst/>
                <a:uFillTx/>
                <a:latin typeface="Times New Roman"/>
              </a:rPr>
              <a:t>Định trị là “1.F”</a:t>
            </a:r>
            <a:endParaRPr b="0" lang="en-US" sz="28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D746FB72-0113-4A6C-B9CA-DC0E5FA8E720}"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Các hệ thống số thông dụng - hệ nhị phân</a:t>
            </a:r>
            <a:endParaRPr b="0" lang="en-US" sz="4000" strike="noStrike" u="none">
              <a:solidFill>
                <a:srgbClr val="000000"/>
              </a:solidFill>
              <a:effectLst/>
              <a:uFillTx/>
              <a:latin typeface="Arial"/>
            </a:endParaRPr>
          </a:p>
        </p:txBody>
      </p:sp>
      <p:sp>
        <p:nvSpPr>
          <p:cNvPr id="424"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Máy tính l</a:t>
            </a:r>
            <a:r>
              <a:rPr b="0" lang="vi-VN" sz="2800" strike="noStrike" u="none">
                <a:solidFill>
                  <a:schemeClr val="dk1"/>
                </a:solidFill>
                <a:effectLst/>
                <a:uFillTx/>
                <a:latin typeface="Arial"/>
              </a:rPr>
              <a:t>ư</a:t>
            </a:r>
            <a:r>
              <a:rPr b="0" lang="en-US" sz="2800" strike="noStrike" u="none">
                <a:solidFill>
                  <a:schemeClr val="dk1"/>
                </a:solidFill>
                <a:effectLst/>
                <a:uFillTx/>
                <a:latin typeface="Arial"/>
              </a:rPr>
              <a:t>u trữ, xử lý và truyền các tín hiệu số</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Tín hiệu số chỉ có 2 giá trị 0 và 1</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 Hệ nhị phân với 2 ký số: 0, 1</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rial"/>
              </a:rPr>
              <a:t>Đ</a:t>
            </a:r>
            <a:r>
              <a:rPr b="0" lang="vi-VN" sz="2000" strike="noStrike" u="none">
                <a:solidFill>
                  <a:schemeClr val="dk1"/>
                </a:solidFill>
                <a:effectLst/>
                <a:uFillTx/>
                <a:latin typeface="Arial"/>
              </a:rPr>
              <a:t>ơ</a:t>
            </a:r>
            <a:r>
              <a:rPr b="0" lang="en-US" sz="2000" strike="noStrike" u="none">
                <a:solidFill>
                  <a:schemeClr val="dk1"/>
                </a:solidFill>
                <a:effectLst/>
                <a:uFillTx/>
                <a:latin typeface="Arial"/>
              </a:rPr>
              <a:t>n vị thông tin là bit (</a:t>
            </a:r>
            <a:r>
              <a:rPr b="0" lang="en-US" sz="2000" strike="noStrike" u="sng">
                <a:solidFill>
                  <a:srgbClr val="ff0000"/>
                </a:solidFill>
                <a:effectLst/>
                <a:uFillTx/>
                <a:latin typeface="Arial"/>
              </a:rPr>
              <a:t>bi</a:t>
            </a:r>
            <a:r>
              <a:rPr b="0" lang="en-US" sz="2000" strike="noStrike" u="none">
                <a:solidFill>
                  <a:schemeClr val="dk1"/>
                </a:solidFill>
                <a:effectLst/>
                <a:uFillTx/>
                <a:latin typeface="Arial"/>
              </a:rPr>
              <a:t>nary digi</a:t>
            </a:r>
            <a:r>
              <a:rPr b="0" lang="en-US" sz="2000" strike="noStrike" u="sng">
                <a:solidFill>
                  <a:srgbClr val="ff0000"/>
                </a:solidFill>
                <a:effectLst/>
                <a:uFillTx/>
                <a:latin typeface="Arial"/>
              </a:rPr>
              <a:t>t</a:t>
            </a:r>
            <a:r>
              <a:rPr b="0" lang="en-US" sz="2000" strike="noStrike" u="none">
                <a:solidFill>
                  <a:schemeClr val="dk1"/>
                </a:solidFill>
                <a:effectLst/>
                <a:uFillTx/>
                <a:latin typeface="Arial"/>
              </a:rPr>
              <a:t>)</a:t>
            </a:r>
            <a:endParaRPr b="0" lang="en-US" sz="2000" strike="noStrike" u="none">
              <a:solidFill>
                <a:srgbClr val="000000"/>
              </a:solidFill>
              <a:effectLst/>
              <a:uFillTx/>
              <a:latin typeface="Arial"/>
            </a:endParaRPr>
          </a:p>
          <a:p>
            <a:pPr indent="0" defTabSz="914400">
              <a:lnSpc>
                <a:spcPct val="15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pic>
        <p:nvPicPr>
          <p:cNvPr id="425" name="Picture 5" descr=""/>
          <p:cNvPicPr/>
          <p:nvPr/>
        </p:nvPicPr>
        <p:blipFill>
          <a:blip r:embed="rId1"/>
          <a:stretch/>
        </p:blipFill>
        <p:spPr>
          <a:xfrm>
            <a:off x="1015920" y="3254760"/>
            <a:ext cx="5079240" cy="2653560"/>
          </a:xfrm>
          <a:prstGeom prst="rect">
            <a:avLst/>
          </a:prstGeom>
          <a:noFill/>
          <a:ln w="0">
            <a:noFill/>
          </a:ln>
        </p:spPr>
      </p:pic>
      <p:pic>
        <p:nvPicPr>
          <p:cNvPr id="426" name="Picture 7" descr="A black and yellow rectangular table&#10;&#10;Description automatically generated"/>
          <p:cNvPicPr/>
          <p:nvPr/>
        </p:nvPicPr>
        <p:blipFill>
          <a:blip r:embed="rId2"/>
          <a:stretch/>
        </p:blipFill>
        <p:spPr>
          <a:xfrm>
            <a:off x="6399720" y="3127680"/>
            <a:ext cx="5495040" cy="2781000"/>
          </a:xfrm>
          <a:prstGeom prst="rect">
            <a:avLst/>
          </a:prstGeom>
          <a:noFill/>
          <a:ln w="0">
            <a:noFill/>
          </a:ln>
        </p:spPr>
      </p:pic>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AFA42880-0F54-4CB1-9A4E-B736013E2A9F}"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Chuyển sang số dấu chấm động (tt)</a:t>
            </a:r>
            <a:endParaRPr b="0" lang="en-US" sz="4000" strike="noStrike" u="none">
              <a:solidFill>
                <a:srgbClr val="000000"/>
              </a:solidFill>
              <a:effectLst/>
              <a:uFillTx/>
              <a:latin typeface="Arial"/>
            </a:endParaRPr>
          </a:p>
        </p:txBody>
      </p:sp>
      <p:sp>
        <p:nvSpPr>
          <p:cNvPr id="719"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Bước 1: Chuyển giá trị cần biểu diễn sang nhị phân</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Bước 2: Chuẩn hóa đưa dấu chấm thập phân về sau số 1 đầu tiên trong chuỗi bit dạng 1.F</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Bước 3: Xác định dấu (S), định trị (1.F) và số mũ quá 127 (E) ở dạng nhị phân (E = số mũ + 127)</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Bước 4: Biểu diễn theo thứ tự: S|E|F</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r>
              <a:rPr b="0" lang="en-US" sz="2800" strike="noStrike" u="none">
                <a:solidFill>
                  <a:schemeClr val="dk1"/>
                </a:solidFill>
                <a:effectLst/>
                <a:uFillTx/>
                <a:latin typeface="Arial"/>
              </a:rPr>
              <a:t>Ví dụ: Chuyển đổi số 3.75 sang floating point 32 bit</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8BEE0EC4-E962-4ACB-821D-1AE47E0A0C28}" type="slidenum">
              <a:t>60</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Số dấu chấm động (tt)</a:t>
            </a:r>
            <a:endParaRPr b="0" lang="en-US" sz="4000" strike="noStrike" u="none">
              <a:solidFill>
                <a:srgbClr val="000000"/>
              </a:solidFill>
              <a:effectLst/>
              <a:uFillTx/>
              <a:latin typeface="Arial"/>
            </a:endParaRPr>
          </a:p>
        </p:txBody>
      </p:sp>
      <p:sp>
        <p:nvSpPr>
          <p:cNvPr id="721"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Bước 1: Chuyển giá trị cần biểu diễn sang nhị phân</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dk1"/>
                </a:solidFill>
                <a:effectLst/>
                <a:uFillTx/>
                <a:latin typeface="Arial"/>
              </a:rPr>
              <a:t>3.75 = 11.11</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Bước 2: Chuẩn hóa đưa dấu chấm thập phân về sau số 1 đầu tiên trong chuỗi bit dạng 1.F*2</a:t>
            </a:r>
            <a:r>
              <a:rPr b="0" lang="en-US" sz="2800" strike="noStrike" u="none" baseline="30000">
                <a:solidFill>
                  <a:schemeClr val="dk1"/>
                </a:solidFill>
                <a:effectLst/>
                <a:uFillTx/>
                <a:latin typeface="Arial"/>
              </a:rPr>
              <a:t>x</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dk1"/>
                </a:solidFill>
                <a:effectLst/>
                <a:uFillTx/>
                <a:latin typeface="Arial"/>
              </a:rPr>
              <a:t>1.111*2</a:t>
            </a:r>
            <a:r>
              <a:rPr b="0" lang="en-US" sz="2800" strike="noStrike" u="none" baseline="30000">
                <a:solidFill>
                  <a:schemeClr val="dk1"/>
                </a:solidFill>
                <a:effectLst/>
                <a:uFillTx/>
                <a:latin typeface="Arial"/>
              </a:rPr>
              <a:t>1</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Bước 3: Xác định dấu (S), định trị (1.F) và số mũ quá 127 (E) ở dạng nhị phân (E = số mũ (x) + 127)</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dk1"/>
                </a:solidFill>
                <a:effectLst/>
                <a:uFillTx/>
                <a:latin typeface="Arial"/>
              </a:rPr>
              <a:t>E = 1 + 127 = 128 = 1000000</a:t>
            </a: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Bước 4: Biểu diễn theo thứ tự: S|E|F</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VN" sz="2800" strike="noStrike" u="none">
                <a:solidFill>
                  <a:schemeClr val="dk1"/>
                </a:solidFill>
                <a:effectLst/>
                <a:uFillTx/>
                <a:latin typeface="Arial"/>
              </a:rPr>
              <a:t>0 1000000 11100000000000000000000</a:t>
            </a: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DD1A7B2D-1C19-42E6-A001-22B72833DFCB}" type="slidenum">
              <a:t>61</a:t>
            </a:fld>
          </a:p>
        </p:txBody>
      </p:sp>
      <p:sp>
        <p:nvSpPr>
          <p:cNvPr id="6" name="PlaceHolder 5"/>
          <p:cNvSpPr>
            <a:spLocks noGrp="1"/>
          </p:cNvSpPr>
          <p:nvPr>
            <p:ph type="dt" idx="18"/>
          </p:nvPr>
        </p:nvSpPr>
        <p:spPr/>
        <p:txBody>
          <a:bodyPr/>
          <a:p>
            <a:fld id="{74EF0DF5-6207-41D8-8029-22EA242A1561}" type="datetime3">
              <a:rPr lang="en-US"/>
              <a:t>October 28, 2025</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VN" sz="4000" strike="noStrike" u="none">
                <a:solidFill>
                  <a:srgbClr val="000000"/>
                </a:solidFill>
                <a:effectLst/>
                <a:uFillTx/>
                <a:latin typeface="Times New Roman"/>
              </a:rPr>
              <a:t>Tính giá trị số dấu chấm động</a:t>
            </a:r>
            <a:endParaRPr b="0" lang="en-US" sz="4000" strike="noStrike" u="none">
              <a:solidFill>
                <a:srgbClr val="000000"/>
              </a:solidFill>
              <a:effectLst/>
              <a:uFillTx/>
              <a:latin typeface="Arial"/>
            </a:endParaRPr>
          </a:p>
        </p:txBody>
      </p:sp>
      <p:sp>
        <p:nvSpPr>
          <p:cNvPr id="723"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Giá trị thập phân = </a:t>
            </a:r>
            <a:r>
              <a:rPr b="0" lang="en-US" sz="3200" strike="noStrike" u="none">
                <a:solidFill>
                  <a:schemeClr val="dk1"/>
                </a:solidFill>
                <a:effectLst/>
                <a:uFillTx/>
                <a:latin typeface="Times New Roman"/>
              </a:rPr>
              <a:t>(-1)</a:t>
            </a:r>
            <a:r>
              <a:rPr b="0" lang="en-US" sz="3200" strike="noStrike" u="none" baseline="30000">
                <a:solidFill>
                  <a:schemeClr val="dk1"/>
                </a:solidFill>
                <a:effectLst/>
                <a:uFillTx/>
                <a:latin typeface="Times New Roman"/>
              </a:rPr>
              <a:t>S</a:t>
            </a:r>
            <a:r>
              <a:rPr b="0" lang="en-US" sz="3200" strike="noStrike" u="none">
                <a:solidFill>
                  <a:schemeClr val="dk1"/>
                </a:solidFill>
                <a:effectLst/>
                <a:uFillTx/>
                <a:latin typeface="Times New Roman"/>
              </a:rPr>
              <a:t> x (1.F) x 2</a:t>
            </a:r>
            <a:r>
              <a:rPr b="0" lang="en-US" sz="3200" strike="noStrike" u="none" baseline="30000">
                <a:solidFill>
                  <a:schemeClr val="dk1"/>
                </a:solidFill>
                <a:effectLst/>
                <a:uFillTx/>
                <a:latin typeface="Times New Roman"/>
              </a:rPr>
              <a:t>(E – 127)</a:t>
            </a:r>
            <a:endParaRPr b="0" lang="en-US" sz="32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VN" sz="2800" strike="noStrike" u="none">
                <a:solidFill>
                  <a:schemeClr val="dk1"/>
                </a:solidFill>
                <a:effectLst/>
                <a:uFillTx/>
                <a:latin typeface="Arial"/>
              </a:rPr>
              <a:t>Ví dụ: </a:t>
            </a:r>
            <a:r>
              <a:rPr b="0" lang="en-US" sz="2800" strike="noStrike" u="none">
                <a:solidFill>
                  <a:schemeClr val="dk1"/>
                </a:solidFill>
                <a:effectLst/>
                <a:uFillTx/>
                <a:latin typeface="Arial"/>
              </a:rPr>
              <a:t>Số dấu chấm động 32 bit:</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dk1"/>
                </a:solidFill>
                <a:effectLst/>
                <a:uFillTx/>
                <a:latin typeface="Arial"/>
              </a:rPr>
              <a:t> </a:t>
            </a:r>
            <a:r>
              <a:rPr b="0" lang="en-US" sz="2800" strike="noStrike" u="none">
                <a:solidFill>
                  <a:srgbClr val="ff0000"/>
                </a:solidFill>
                <a:effectLst/>
                <a:uFillTx/>
                <a:latin typeface="Arial"/>
              </a:rPr>
              <a:t>0</a:t>
            </a:r>
            <a:r>
              <a:rPr b="0" lang="en-US" sz="2800" strike="noStrike" u="none">
                <a:solidFill>
                  <a:srgbClr val="7030a0"/>
                </a:solidFill>
                <a:effectLst/>
                <a:uFillTx/>
                <a:latin typeface="Arial"/>
              </a:rPr>
              <a:t>10000101</a:t>
            </a:r>
            <a:r>
              <a:rPr b="0" lang="en-US" sz="2800" strike="noStrike" u="none">
                <a:solidFill>
                  <a:schemeClr val="accent6">
                    <a:lumMod val="75000"/>
                  </a:schemeClr>
                </a:solidFill>
                <a:effectLst/>
                <a:uFillTx/>
                <a:latin typeface="Arial"/>
              </a:rPr>
              <a:t>01110000000000000000000</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accent6">
                    <a:lumMod val="75000"/>
                  </a:schemeClr>
                </a:solidFill>
                <a:effectLst/>
                <a:uFillTx/>
                <a:latin typeface="Arial"/>
              </a:rPr>
              <a:t>1.01110000000000000000000</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accent6">
                    <a:lumMod val="75000"/>
                  </a:schemeClr>
                </a:solidFill>
                <a:effectLst/>
                <a:uFillTx/>
                <a:latin typeface="Arial"/>
              </a:rPr>
              <a:t>E = 133 -&gt; số mũ = 133 - 127 = 6</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US" sz="2800" strike="noStrike" u="none">
                <a:solidFill>
                  <a:schemeClr val="accent6">
                    <a:lumMod val="75000"/>
                  </a:schemeClr>
                </a:solidFill>
                <a:effectLst/>
                <a:uFillTx/>
                <a:latin typeface="Arial"/>
              </a:rPr>
              <a:t>-&gt; 1.0111*2</a:t>
            </a:r>
            <a:r>
              <a:rPr b="0" lang="en-US" sz="2800" strike="noStrike" u="none" baseline="30000">
                <a:solidFill>
                  <a:schemeClr val="accent6">
                    <a:lumMod val="75000"/>
                  </a:schemeClr>
                </a:solidFill>
                <a:effectLst/>
                <a:uFillTx/>
                <a:latin typeface="Arial"/>
              </a:rPr>
              <a:t>6</a:t>
            </a:r>
            <a:r>
              <a:rPr b="0" lang="en-US" sz="2800" strike="noStrike" u="none">
                <a:solidFill>
                  <a:schemeClr val="accent6">
                    <a:lumMod val="75000"/>
                  </a:schemeClr>
                </a:solidFill>
                <a:effectLst/>
                <a:uFillTx/>
                <a:latin typeface="Arial"/>
              </a:rPr>
              <a:t> = 10111.0*2</a:t>
            </a:r>
            <a:r>
              <a:rPr b="0" lang="en-US" sz="2800" strike="noStrike" u="none" baseline="30000">
                <a:solidFill>
                  <a:schemeClr val="accent6">
                    <a:lumMod val="75000"/>
                  </a:schemeClr>
                </a:solidFill>
                <a:effectLst/>
                <a:uFillTx/>
                <a:latin typeface="Arial"/>
              </a:rPr>
              <a:t>2 </a:t>
            </a:r>
            <a:endParaRPr b="0" lang="en-US" sz="2800" strike="noStrike" u="none">
              <a:solidFill>
                <a:srgbClr val="000000"/>
              </a:solidFill>
              <a:effectLst/>
              <a:uFillTx/>
              <a:latin typeface="Arial"/>
            </a:endParaRPr>
          </a:p>
          <a:p>
            <a:pPr indent="0" algn="ctr" defTabSz="914400">
              <a:lnSpc>
                <a:spcPct val="90000"/>
              </a:lnSpc>
              <a:spcBef>
                <a:spcPts val="1001"/>
              </a:spcBef>
              <a:buNone/>
              <a:tabLst>
                <a:tab algn="l" pos="0"/>
              </a:tabLst>
            </a:pPr>
            <a:r>
              <a:rPr b="0" lang="en-VN" sz="2800" strike="noStrike" u="none">
                <a:solidFill>
                  <a:schemeClr val="dk1"/>
                </a:solidFill>
                <a:effectLst/>
                <a:uFillTx/>
                <a:latin typeface="Arial"/>
              </a:rPr>
              <a:t>-&gt; - 23*2</a:t>
            </a:r>
            <a:r>
              <a:rPr b="0" lang="en-VN" sz="2800" strike="noStrike" u="none" baseline="30000">
                <a:solidFill>
                  <a:schemeClr val="dk1"/>
                </a:solidFill>
                <a:effectLst/>
                <a:uFillTx/>
                <a:latin typeface="Arial"/>
              </a:rPr>
              <a:t>2 </a:t>
            </a:r>
            <a:r>
              <a:rPr b="0" lang="en-VN" sz="2800" strike="noStrike" u="none">
                <a:solidFill>
                  <a:schemeClr val="dk1"/>
                </a:solidFill>
                <a:effectLst/>
                <a:uFillTx/>
                <a:latin typeface="Arial"/>
              </a:rPr>
              <a:t>= - 92</a:t>
            </a: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F863E392-7386-4F2C-B59D-FBCD59DA53A6}" type="slidenum">
              <a:t>62</a:t>
            </a:fld>
          </a:p>
        </p:txBody>
      </p:sp>
      <p:sp>
        <p:nvSpPr>
          <p:cNvPr id="6" name="PlaceHolder 5"/>
          <p:cNvSpPr>
            <a:spLocks noGrp="1"/>
          </p:cNvSpPr>
          <p:nvPr>
            <p:ph type="dt" idx="18"/>
          </p:nvPr>
        </p:nvSpPr>
        <p:spPr/>
        <p:txBody>
          <a:bodyPr/>
          <a:p>
            <a:fld id="{C28D3C45-2FBD-4460-9E61-F531597396DE}" type="datetime3">
              <a:rPr lang="en-US"/>
              <a:t>October 28, 2025</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trike="noStrike" u="none">
                <a:solidFill>
                  <a:srgbClr val="000000"/>
                </a:solidFill>
                <a:effectLst/>
                <a:uFillTx/>
                <a:latin typeface="Times New Roman"/>
              </a:rPr>
              <a:t>Quiz - Số dấu chấm động</a:t>
            </a:r>
            <a:endParaRPr b="0" lang="en-US" sz="4000" strike="noStrike" u="none">
              <a:solidFill>
                <a:srgbClr val="000000"/>
              </a:solidFill>
              <a:effectLst/>
              <a:uFillTx/>
              <a:latin typeface="Arial"/>
            </a:endParaRPr>
          </a:p>
        </p:txBody>
      </p:sp>
      <p:sp>
        <p:nvSpPr>
          <p:cNvPr id="725"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Chuyển đổi số thập phân sau sang dạng dấu chấp động</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rial"/>
              </a:rPr>
              <a:t>- 3.25</a:t>
            </a:r>
            <a:endParaRPr b="0" lang="en-US" sz="2400" strike="noStrike" u="none">
              <a:solidFill>
                <a:srgbClr val="000000"/>
              </a:solidFill>
              <a:effectLst/>
              <a:uFillTx/>
              <a:latin typeface="Arial"/>
            </a:endParaRPr>
          </a:p>
          <a:p>
            <a:pPr indent="0" defTabSz="914400">
              <a:lnSpc>
                <a:spcPct val="90000"/>
              </a:lnSpc>
              <a:spcBef>
                <a:spcPts val="499"/>
              </a:spcBef>
              <a:buNone/>
              <a:tabLst>
                <a:tab algn="l" pos="0"/>
              </a:tabLst>
            </a:pP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123.125</a:t>
            </a:r>
            <a:endParaRPr b="0" lang="en-US" sz="24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effectLst/>
                <a:uFillTx/>
                <a:latin typeface="Arial"/>
              </a:rPr>
              <a:t>Tính giá trị của các số dấu chấm động sau</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11000010 10101010 00000000 00000000</a:t>
            </a:r>
            <a:endParaRPr b="0" lang="en-US" sz="2400" strike="noStrike" u="none">
              <a:solidFill>
                <a:srgbClr val="000000"/>
              </a:solidFill>
              <a:effectLst/>
              <a:uFillTx/>
              <a:latin typeface="Arial"/>
            </a:endParaRPr>
          </a:p>
          <a:p>
            <a:pPr indent="0" defTabSz="914400">
              <a:lnSpc>
                <a:spcPct val="90000"/>
              </a:lnSpc>
              <a:spcBef>
                <a:spcPts val="499"/>
              </a:spcBef>
              <a:buNone/>
              <a:tabLst>
                <a:tab algn="l" pos="0"/>
              </a:tabLst>
            </a:pP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rial"/>
              </a:rPr>
              <a:t>01000010 10001000 00000000 00000000</a:t>
            </a:r>
            <a:endParaRPr b="0" lang="en-US" sz="2400" strike="noStrike" u="none">
              <a:solidFill>
                <a:srgbClr val="000000"/>
              </a:solidFill>
              <a:effectLst/>
              <a:uFillTx/>
              <a:latin typeface="Arial"/>
            </a:endParaRPr>
          </a:p>
        </p:txBody>
      </p:sp>
      <p:sp>
        <p:nvSpPr>
          <p:cNvPr id="726" name="TextBox 6"/>
          <p:cNvSpPr/>
          <p:nvPr/>
        </p:nvSpPr>
        <p:spPr>
          <a:xfrm>
            <a:off x="5433840" y="1651320"/>
            <a:ext cx="4939560" cy="368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rgbClr val="000000"/>
                </a:solidFill>
                <a:effectLst/>
                <a:uFillTx/>
                <a:latin typeface="Calibri"/>
              </a:rPr>
              <a:t>1 10000000 10100000000000000000000</a:t>
            </a:r>
            <a:endParaRPr b="0" lang="en-US" sz="1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357B0F55-9359-4795-B39B-C8B89FD446D8}" type="slidenum">
              <a:t>63</a:t>
            </a:fld>
          </a:p>
        </p:txBody>
      </p:sp>
      <p:sp>
        <p:nvSpPr>
          <p:cNvPr id="6" name="PlaceHolder 5"/>
          <p:cNvSpPr>
            <a:spLocks noGrp="1"/>
          </p:cNvSpPr>
          <p:nvPr>
            <p:ph type="dt" idx="18"/>
          </p:nvPr>
        </p:nvSpPr>
        <p:spPr/>
        <p:txBody>
          <a:bodyPr/>
          <a:p>
            <a:fld id="{577709AC-EDA8-4685-95CD-F6CC4C2758FD}" type="datetime3">
              <a:rPr lang="en-US"/>
              <a:t>October 28, 2025</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p:nvPr>
        </p:nvSpPr>
        <p:spPr>
          <a:xfrm>
            <a:off x="1470960" y="2095200"/>
            <a:ext cx="8525880" cy="8838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1" lang="en-US" sz="4400" spc="99" strike="noStrike" u="none">
                <a:solidFill>
                  <a:srgbClr val="00f7ff"/>
                </a:solidFill>
                <a:effectLst/>
                <a:uFillTx/>
                <a:latin typeface="Arial"/>
              </a:rPr>
              <a:t>Biểu diễn các loại số khác</a:t>
            </a:r>
            <a:endParaRPr b="0" lang="en-US" sz="4400" strike="noStrike" u="none">
              <a:solidFill>
                <a:srgbClr val="000000"/>
              </a:solidFill>
              <a:effectLst/>
              <a:uFillTx/>
              <a:latin typeface="Arial"/>
            </a:endParaRPr>
          </a:p>
        </p:txBody>
      </p:sp>
      <p:sp>
        <p:nvSpPr>
          <p:cNvPr id="728" name="PlaceHolder 2"/>
          <p:cNvSpPr>
            <a:spLocks noGrp="1"/>
          </p:cNvSpPr>
          <p:nvPr>
            <p:ph/>
          </p:nvPr>
        </p:nvSpPr>
        <p:spPr>
          <a:xfrm>
            <a:off x="1470960" y="3169080"/>
            <a:ext cx="8913240" cy="694440"/>
          </a:xfrm>
          <a:prstGeom prst="rect">
            <a:avLst/>
          </a:prstGeom>
          <a:noFill/>
          <a:ln w="0">
            <a:noFill/>
          </a:ln>
        </p:spPr>
        <p:txBody>
          <a:bodyPr lIns="91440" rIns="91440" tIns="45720" bIns="45720" anchor="ctr">
            <a:noAutofit/>
          </a:bodyPr>
          <a:p>
            <a:pPr marL="304920" indent="-304920" defTabSz="914400">
              <a:lnSpc>
                <a:spcPct val="150000"/>
              </a:lnSpc>
              <a:buNone/>
              <a:tabLst>
                <a:tab algn="l" pos="0"/>
              </a:tabLst>
            </a:pPr>
            <a:r>
              <a:rPr b="1" lang="en-US" sz="2800" spc="99" strike="noStrike" u="none">
                <a:solidFill>
                  <a:schemeClr val="lt1"/>
                </a:solidFill>
                <a:effectLst/>
                <a:uFillTx/>
                <a:latin typeface="Times New Roman"/>
              </a:rPr>
              <a:t>Mã ASCII</a:t>
            </a:r>
            <a:endParaRPr b="0" lang="en-US" sz="2800" strike="noStrike" u="none">
              <a:solidFill>
                <a:srgbClr val="000000"/>
              </a:solidFill>
              <a:effectLst/>
              <a:uFillTx/>
              <a:latin typeface="Arial"/>
            </a:endParaRPr>
          </a:p>
        </p:txBody>
      </p:sp>
      <p:sp>
        <p:nvSpPr>
          <p:cNvPr id="729" name="PlaceHolder 3"/>
          <p:cNvSpPr>
            <a:spLocks noGrp="1"/>
          </p:cNvSpPr>
          <p:nvPr>
            <p:ph/>
          </p:nvPr>
        </p:nvSpPr>
        <p:spPr>
          <a:xfrm>
            <a:off x="8896680" y="5231880"/>
            <a:ext cx="2520720" cy="1577160"/>
          </a:xfrm>
          <a:prstGeom prst="rect">
            <a:avLst/>
          </a:prstGeom>
          <a:noFill/>
          <a:ln w="0">
            <a:noFill/>
          </a:ln>
        </p:spPr>
        <p:txBody>
          <a:bodyPr lIns="91440" rIns="91440" tIns="45720" bIns="45720" anchor="t">
            <a:normAutofit lnSpcReduction="9999"/>
          </a:bodyPr>
          <a:p>
            <a:pPr indent="0" algn="r" defTabSz="914400">
              <a:lnSpc>
                <a:spcPct val="90000"/>
              </a:lnSpc>
              <a:spcBef>
                <a:spcPts val="1001"/>
              </a:spcBef>
              <a:buNone/>
              <a:tabLst>
                <a:tab algn="l" pos="0"/>
              </a:tabLst>
            </a:pPr>
            <a:r>
              <a:rPr b="1" lang="en-VN" sz="12000" spc="99" strike="noStrike" u="none">
                <a:solidFill>
                  <a:srgbClr val="00f7ff"/>
                </a:solidFill>
                <a:effectLst/>
                <a:uFillTx/>
                <a:latin typeface="Arial"/>
              </a:rPr>
              <a:t>5.3</a:t>
            </a:r>
            <a:endParaRPr b="0" lang="en-US" sz="12000" strike="noStrike" u="none">
              <a:solidFill>
                <a:srgbClr val="000000"/>
              </a:solidFill>
              <a:effectLst/>
              <a:uFillTx/>
              <a:latin typeface="Arial"/>
            </a:endParaRPr>
          </a:p>
        </p:txBody>
      </p:sp>
      <p:sp>
        <p:nvSpPr>
          <p:cNvPr id="5" name="PlaceHolder 4"/>
          <p:cNvSpPr>
            <a:spLocks noGrp="1"/>
          </p:cNvSpPr>
          <p:nvPr>
            <p:ph type="sldNum" idx="23"/>
          </p:nvPr>
        </p:nvSpPr>
        <p:spPr/>
        <p:txBody>
          <a:bodyPr/>
          <a:p>
            <a:fld id="{5A16B68A-E1DF-468A-8723-D4510D599A80}"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ASCII</a:t>
            </a:r>
            <a:endParaRPr b="0" lang="en-US" sz="4000" strike="noStrike" u="none">
              <a:solidFill>
                <a:srgbClr val="000000"/>
              </a:solidFill>
              <a:effectLst/>
              <a:uFillTx/>
              <a:latin typeface="Arial"/>
            </a:endParaRPr>
          </a:p>
        </p:txBody>
      </p:sp>
      <p:sp>
        <p:nvSpPr>
          <p:cNvPr id="731"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vi-VN" sz="2800" strike="noStrike" u="none">
                <a:solidFill>
                  <a:schemeClr val="dk1"/>
                </a:solidFill>
                <a:effectLst/>
                <a:uFillTx/>
                <a:latin typeface="Arial"/>
              </a:rPr>
              <a:t>ASCII-7 (American Standard Codes for Information Interchange) (7 bit): dùng để biểu diễn 128 ký tự (character) dưới dạng số nhị phân 7 bit</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marL="228600" indent="-228600" defTabSz="914400">
              <a:lnSpc>
                <a:spcPct val="90000"/>
              </a:lnSpc>
              <a:spcBef>
                <a:spcPts val="1001"/>
              </a:spcBef>
              <a:buClr>
                <a:srgbClr val="000000"/>
              </a:buClr>
              <a:buFont typeface="Arial"/>
              <a:buChar char="•"/>
              <a:tabLst>
                <a:tab algn="l" pos="0"/>
              </a:tabLst>
            </a:pPr>
            <a:r>
              <a:rPr b="0" lang="vi-VN" sz="2800" strike="noStrike" u="none">
                <a:solidFill>
                  <a:schemeClr val="dk1"/>
                </a:solidFill>
                <a:effectLst/>
                <a:uFillTx/>
                <a:latin typeface="Arial"/>
              </a:rPr>
              <a:t>Ví dụ: Mã ASCII-7 được dùng thể hiện các ký tự từ bàn phím</a:t>
            </a: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Arial"/>
            </a:endParaRPr>
          </a:p>
        </p:txBody>
      </p:sp>
      <p:pic>
        <p:nvPicPr>
          <p:cNvPr id="732" name="Picture 2" descr=""/>
          <p:cNvPicPr/>
          <p:nvPr/>
        </p:nvPicPr>
        <p:blipFill>
          <a:blip r:embed="rId1"/>
          <a:stretch/>
        </p:blipFill>
        <p:spPr>
          <a:xfrm>
            <a:off x="4419360" y="3536640"/>
            <a:ext cx="3961800" cy="2968920"/>
          </a:xfrm>
          <a:prstGeom prst="rect">
            <a:avLst/>
          </a:prstGeom>
          <a:noFill/>
          <a:ln w="0">
            <a:noFill/>
          </a:ln>
        </p:spPr>
      </p:pic>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FFA208E6-D3C4-490F-A047-37DB644A00D8}" type="slidenum">
              <a:t>65</a:t>
            </a:fld>
          </a:p>
        </p:txBody>
      </p:sp>
      <p:sp>
        <p:nvSpPr>
          <p:cNvPr id="6" name="PlaceHolder 5"/>
          <p:cNvSpPr>
            <a:spLocks noGrp="1"/>
          </p:cNvSpPr>
          <p:nvPr>
            <p:ph type="dt" idx="18"/>
          </p:nvPr>
        </p:nvSpPr>
        <p:spPr/>
        <p:txBody>
          <a:bodyPr/>
          <a:p>
            <a:fld id="{90B0D696-AFE6-4BA1-AC03-410FBF09C707}" type="datetime3">
              <a:rPr lang="en-US"/>
              <a:t>October 28, 2025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trike="noStrike" u="none">
                <a:solidFill>
                  <a:srgbClr val="000000"/>
                </a:solidFill>
                <a:effectLst/>
                <a:uFillTx/>
                <a:latin typeface="Times New Roman"/>
              </a:rPr>
              <a:t>ASCII (tt)</a:t>
            </a:r>
            <a:endParaRPr b="0" lang="en-US" sz="4000" strike="noStrike" u="none">
              <a:solidFill>
                <a:srgbClr val="000000"/>
              </a:solidFill>
              <a:effectLst/>
              <a:uFillTx/>
              <a:latin typeface="Arial"/>
            </a:endParaRPr>
          </a:p>
        </p:txBody>
      </p:sp>
      <p:pic>
        <p:nvPicPr>
          <p:cNvPr id="734" name="Picture 2" descr=""/>
          <p:cNvPicPr/>
          <p:nvPr/>
        </p:nvPicPr>
        <p:blipFill>
          <a:blip r:embed="rId1"/>
          <a:stretch/>
        </p:blipFill>
        <p:spPr>
          <a:xfrm>
            <a:off x="2286000" y="1045800"/>
            <a:ext cx="7619400" cy="5066640"/>
          </a:xfrm>
          <a:prstGeom prst="rect">
            <a:avLst/>
          </a:prstGeom>
          <a:noFill/>
          <a:ln w="0">
            <a:noFill/>
          </a:ln>
        </p:spPr>
      </p:pic>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DF465904-C28E-4F6E-AFFB-5DAD9AB7DC38}" type="slidenum">
              <a:t>66</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trike="noStrike" u="none">
                <a:solidFill>
                  <a:srgbClr val="000000"/>
                </a:solidFill>
                <a:effectLst/>
                <a:uFillTx/>
                <a:latin typeface="Times New Roman"/>
              </a:rPr>
              <a:t>ASCII (tt)</a:t>
            </a:r>
            <a:endParaRPr b="0" lang="en-US" sz="4000" strike="noStrike" u="none">
              <a:solidFill>
                <a:srgbClr val="000000"/>
              </a:solidFill>
              <a:effectLst/>
              <a:uFillTx/>
              <a:latin typeface="Arial"/>
            </a:endParaRPr>
          </a:p>
        </p:txBody>
      </p:sp>
      <p:pic>
        <p:nvPicPr>
          <p:cNvPr id="736" name="Picture 7" descr=""/>
          <p:cNvPicPr/>
          <p:nvPr/>
        </p:nvPicPr>
        <p:blipFill>
          <a:blip r:embed="rId1"/>
          <a:stretch/>
        </p:blipFill>
        <p:spPr>
          <a:xfrm>
            <a:off x="2674080" y="1668240"/>
            <a:ext cx="6843240" cy="4329360"/>
          </a:xfrm>
          <a:prstGeom prst="rect">
            <a:avLst/>
          </a:prstGeom>
          <a:noFill/>
          <a:ln w="0">
            <a:noFill/>
          </a:ln>
        </p:spPr>
      </p:pic>
      <p:sp>
        <p:nvSpPr>
          <p:cNvPr id="737" name="TextBox 2"/>
          <p:cNvSpPr/>
          <p:nvPr/>
        </p:nvSpPr>
        <p:spPr>
          <a:xfrm>
            <a:off x="1625760" y="1206360"/>
            <a:ext cx="7083360" cy="4608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trike="noStrike" u="none">
                <a:solidFill>
                  <a:schemeClr val="dk1"/>
                </a:solidFill>
                <a:effectLst/>
                <a:uFillTx/>
                <a:latin typeface="Arial"/>
              </a:rPr>
              <a:t>Phương pháp sử dụng 7-bit để biểu diễn mỗi ký tự</a:t>
            </a:r>
            <a:endParaRPr b="0" lang="en-US" sz="24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AB8ACDEE-E2C8-40E8-8C73-2C86918B790A}"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trike="noStrike" u="none">
                <a:solidFill>
                  <a:srgbClr val="000000"/>
                </a:solidFill>
                <a:effectLst/>
                <a:uFillTx/>
                <a:latin typeface="Times New Roman"/>
              </a:rPr>
              <a:t>ASCII (tt)</a:t>
            </a:r>
            <a:endParaRPr b="0" lang="en-US" sz="4000" strike="noStrike" u="none">
              <a:solidFill>
                <a:srgbClr val="000000"/>
              </a:solidFill>
              <a:effectLst/>
              <a:uFillTx/>
              <a:latin typeface="Arial"/>
            </a:endParaRPr>
          </a:p>
        </p:txBody>
      </p:sp>
      <p:sp>
        <p:nvSpPr>
          <p:cNvPr id="739"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rial"/>
              </a:rPr>
              <a:t>Ví dụ:</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ff0000"/>
              </a:buClr>
              <a:buFont typeface="Arial"/>
              <a:buChar char="•"/>
            </a:pPr>
            <a:r>
              <a:rPr b="0" lang="en-US" sz="2400" strike="noStrike" u="none">
                <a:solidFill>
                  <a:srgbClr val="ff0000"/>
                </a:solidFill>
                <a:effectLst/>
                <a:uFillTx/>
                <a:latin typeface="Arial"/>
              </a:rPr>
              <a:t>I</a:t>
            </a:r>
            <a:r>
              <a:rPr b="0" lang="en-US" sz="2400" strike="noStrike" u="none">
                <a:solidFill>
                  <a:srgbClr val="00b050"/>
                </a:solidFill>
                <a:effectLst/>
                <a:uFillTx/>
                <a:latin typeface="Arial"/>
              </a:rPr>
              <a:t>T</a:t>
            </a:r>
            <a:r>
              <a:rPr b="0" lang="en-US" sz="2400" strike="noStrike" u="none">
                <a:solidFill>
                  <a:srgbClr val="7030a0"/>
                </a:solidFill>
                <a:effectLst/>
                <a:uFillTx/>
                <a:latin typeface="Arial"/>
              </a:rPr>
              <a:t>0</a:t>
            </a:r>
            <a:r>
              <a:rPr b="0" lang="en-US" sz="2400" strike="noStrike" u="none">
                <a:solidFill>
                  <a:srgbClr val="00b0f0"/>
                </a:solidFill>
                <a:effectLst/>
                <a:uFillTx/>
                <a:latin typeface="Arial"/>
              </a:rPr>
              <a:t>1</a:t>
            </a:r>
            <a:r>
              <a:rPr b="0" lang="en-US" sz="2400" strike="noStrike" u="none">
                <a:solidFill>
                  <a:srgbClr val="ffc000"/>
                </a:solidFill>
                <a:effectLst/>
                <a:uFillTx/>
                <a:latin typeface="Arial"/>
              </a:rPr>
              <a:t>2</a:t>
            </a:r>
            <a:r>
              <a:rPr b="0" lang="en-US" sz="2400" strike="noStrike" u="none">
                <a:solidFill>
                  <a:schemeClr val="dk1"/>
                </a:solidFill>
                <a:effectLst/>
                <a:uFillTx/>
                <a:latin typeface="Arial"/>
              </a:rPr>
              <a:t> có biểu diễn ASCII là:</a:t>
            </a:r>
            <a:endParaRPr b="0" lang="en-US" sz="2400" strike="noStrike" u="none">
              <a:solidFill>
                <a:srgbClr val="000000"/>
              </a:solidFill>
              <a:effectLst/>
              <a:uFillTx/>
              <a:latin typeface="Arial"/>
            </a:endParaRPr>
          </a:p>
          <a:p>
            <a:pPr marL="457200" indent="0" algn="ctr" defTabSz="914400">
              <a:lnSpc>
                <a:spcPct val="90000"/>
              </a:lnSpc>
              <a:spcBef>
                <a:spcPts val="499"/>
              </a:spcBef>
              <a:buNone/>
              <a:tabLst>
                <a:tab algn="l" pos="0"/>
              </a:tabLst>
            </a:pPr>
            <a:r>
              <a:rPr b="0" lang="en-US" sz="2400" strike="noStrike" u="none">
                <a:solidFill>
                  <a:srgbClr val="ff0000"/>
                </a:solidFill>
                <a:effectLst/>
                <a:uFillTx/>
                <a:latin typeface="Arial"/>
              </a:rPr>
              <a:t>1001001</a:t>
            </a:r>
            <a:r>
              <a:rPr b="0" lang="en-US" sz="2400" strike="noStrike" u="none">
                <a:solidFill>
                  <a:srgbClr val="00b050"/>
                </a:solidFill>
                <a:effectLst/>
                <a:uFillTx/>
                <a:latin typeface="Arial"/>
              </a:rPr>
              <a:t>1010100</a:t>
            </a:r>
            <a:r>
              <a:rPr b="0" lang="en-US" sz="2400" strike="noStrike" u="none">
                <a:solidFill>
                  <a:srgbClr val="7030a0"/>
                </a:solidFill>
                <a:effectLst/>
                <a:uFillTx/>
                <a:latin typeface="Arial"/>
              </a:rPr>
              <a:t>0110000</a:t>
            </a:r>
            <a:r>
              <a:rPr b="0" lang="en-US" sz="2400" strike="noStrike" u="none">
                <a:solidFill>
                  <a:srgbClr val="00b0f0"/>
                </a:solidFill>
                <a:effectLst/>
                <a:uFillTx/>
                <a:latin typeface="Arial"/>
              </a:rPr>
              <a:t>0110001</a:t>
            </a:r>
            <a:r>
              <a:rPr b="0" lang="en-US" sz="2400" strike="noStrike" u="none">
                <a:solidFill>
                  <a:srgbClr val="ffc000"/>
                </a:solidFill>
                <a:effectLst/>
                <a:uFillTx/>
                <a:latin typeface="Arial"/>
              </a:rPr>
              <a:t>0110010</a:t>
            </a: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ff0000"/>
              </a:buClr>
              <a:buFont typeface="Arial"/>
              <a:buChar char="•"/>
              <a:tabLst>
                <a:tab algn="l" pos="0"/>
              </a:tabLst>
            </a:pPr>
            <a:r>
              <a:rPr b="0" lang="en-US" sz="2400" strike="noStrike" u="none">
                <a:solidFill>
                  <a:srgbClr val="ff0000"/>
                </a:solidFill>
                <a:effectLst/>
                <a:uFillTx/>
                <a:latin typeface="Arial"/>
              </a:rPr>
              <a:t>i</a:t>
            </a:r>
            <a:r>
              <a:rPr b="0" lang="en-US" sz="2400" strike="noStrike" u="none">
                <a:solidFill>
                  <a:srgbClr val="00b050"/>
                </a:solidFill>
                <a:effectLst/>
                <a:uFillTx/>
                <a:latin typeface="Arial"/>
              </a:rPr>
              <a:t>t</a:t>
            </a:r>
            <a:r>
              <a:rPr b="0" lang="en-US" sz="2400" strike="noStrike" u="none">
                <a:solidFill>
                  <a:srgbClr val="7030a0"/>
                </a:solidFill>
                <a:effectLst/>
                <a:uFillTx/>
                <a:latin typeface="Arial"/>
              </a:rPr>
              <a:t>0</a:t>
            </a:r>
            <a:r>
              <a:rPr b="0" lang="en-US" sz="2400" strike="noStrike" u="none">
                <a:solidFill>
                  <a:srgbClr val="00b0f0"/>
                </a:solidFill>
                <a:effectLst/>
                <a:uFillTx/>
                <a:latin typeface="Arial"/>
              </a:rPr>
              <a:t>0</a:t>
            </a:r>
            <a:r>
              <a:rPr b="0" lang="en-US" sz="2400" strike="noStrike" u="none">
                <a:solidFill>
                  <a:srgbClr val="ffc000"/>
                </a:solidFill>
                <a:effectLst/>
                <a:uFillTx/>
                <a:latin typeface="Arial"/>
              </a:rPr>
              <a:t>6</a:t>
            </a:r>
            <a:r>
              <a:rPr b="0" lang="en-US" sz="2400" strike="noStrike" u="none">
                <a:solidFill>
                  <a:schemeClr val="dk1"/>
                </a:solidFill>
                <a:effectLst/>
                <a:uFillTx/>
                <a:latin typeface="Arial"/>
              </a:rPr>
              <a:t> có biểu diễn ASCII là:</a:t>
            </a:r>
            <a:endParaRPr b="0" lang="en-US" sz="2400" strike="noStrike" u="none">
              <a:solidFill>
                <a:srgbClr val="000000"/>
              </a:solidFill>
              <a:effectLst/>
              <a:uFillTx/>
              <a:latin typeface="Arial"/>
            </a:endParaRPr>
          </a:p>
          <a:p>
            <a:pPr marL="457200" indent="0" algn="ctr" defTabSz="914400">
              <a:lnSpc>
                <a:spcPct val="90000"/>
              </a:lnSpc>
              <a:spcBef>
                <a:spcPts val="499"/>
              </a:spcBef>
              <a:buNone/>
              <a:tabLst>
                <a:tab algn="l" pos="0"/>
              </a:tabLst>
            </a:pPr>
            <a:r>
              <a:rPr b="0" lang="en-US" sz="2400" strike="noStrike" u="none">
                <a:solidFill>
                  <a:srgbClr val="ff0000"/>
                </a:solidFill>
                <a:effectLst/>
                <a:uFillTx/>
                <a:latin typeface="Arial"/>
              </a:rPr>
              <a:t>1101001</a:t>
            </a:r>
            <a:r>
              <a:rPr b="0" lang="en-US" sz="2400" strike="noStrike" u="none">
                <a:solidFill>
                  <a:srgbClr val="00b050"/>
                </a:solidFill>
                <a:effectLst/>
                <a:uFillTx/>
                <a:latin typeface="Arial"/>
              </a:rPr>
              <a:t>1110100</a:t>
            </a:r>
            <a:r>
              <a:rPr b="0" lang="en-US" sz="2400" strike="noStrike" u="none">
                <a:solidFill>
                  <a:srgbClr val="7030a0"/>
                </a:solidFill>
                <a:effectLst/>
                <a:uFillTx/>
                <a:latin typeface="Arial"/>
              </a:rPr>
              <a:t>0110000</a:t>
            </a:r>
            <a:r>
              <a:rPr b="0" lang="en-US" sz="2400" strike="noStrike" u="none">
                <a:solidFill>
                  <a:srgbClr val="00b0f0"/>
                </a:solidFill>
                <a:effectLst/>
                <a:uFillTx/>
                <a:latin typeface="Arial"/>
              </a:rPr>
              <a:t>0110000</a:t>
            </a:r>
            <a:r>
              <a:rPr b="0" lang="en-US" sz="2400" strike="noStrike" u="none">
                <a:solidFill>
                  <a:srgbClr val="ffc000"/>
                </a:solidFill>
                <a:effectLst/>
                <a:uFillTx/>
                <a:latin typeface="Arial"/>
              </a:rPr>
              <a:t>0110110</a:t>
            </a:r>
            <a:endParaRPr b="0" lang="en-US" sz="2400" strike="noStrike" u="none">
              <a:solidFill>
                <a:srgbClr val="000000"/>
              </a:solidFill>
              <a:effectLst/>
              <a:uFillTx/>
              <a:latin typeface="Arial"/>
            </a:endParaRPr>
          </a:p>
          <a:p>
            <a:pPr marL="457200" indent="0" defTabSz="914400">
              <a:lnSpc>
                <a:spcPct val="90000"/>
              </a:lnSpc>
              <a:spcBef>
                <a:spcPts val="499"/>
              </a:spcBef>
              <a:buNone/>
              <a:tabLst>
                <a:tab algn="l" pos="0"/>
              </a:tabLst>
            </a:pPr>
            <a:endParaRPr b="0" lang="en-US" sz="2400" strike="noStrike" u="none">
              <a:solidFill>
                <a:srgbClr val="000000"/>
              </a:solidFill>
              <a:effectLst/>
              <a:uFillTx/>
              <a:latin typeface="Arial"/>
            </a:endParaRPr>
          </a:p>
          <a:p>
            <a:pPr lvl="1" marL="685800" indent="-228600" defTabSz="914400">
              <a:lnSpc>
                <a:spcPct val="90000"/>
              </a:lnSpc>
              <a:spcBef>
                <a:spcPts val="499"/>
              </a:spcBef>
              <a:buClr>
                <a:srgbClr val="ff0000"/>
              </a:buClr>
              <a:buFont typeface="Arial"/>
              <a:buChar char="•"/>
              <a:tabLst>
                <a:tab algn="l" pos="0"/>
              </a:tabLst>
            </a:pPr>
            <a:r>
              <a:rPr b="0" lang="en-US" sz="2400" strike="noStrike" u="none">
                <a:solidFill>
                  <a:srgbClr val="ff0000"/>
                </a:solidFill>
                <a:effectLst/>
                <a:uFillTx/>
                <a:latin typeface="Arial"/>
              </a:rPr>
              <a:t>1001100</a:t>
            </a:r>
            <a:r>
              <a:rPr b="0" lang="en-US" sz="2400" strike="noStrike" u="none">
                <a:solidFill>
                  <a:srgbClr val="00b050"/>
                </a:solidFill>
                <a:effectLst/>
                <a:uFillTx/>
                <a:latin typeface="Arial"/>
              </a:rPr>
              <a:t>1001111</a:t>
            </a:r>
            <a:r>
              <a:rPr b="0" lang="en-US" sz="2400" strike="noStrike" u="none">
                <a:solidFill>
                  <a:srgbClr val="7030a0"/>
                </a:solidFill>
                <a:effectLst/>
                <a:uFillTx/>
                <a:latin typeface="Arial"/>
              </a:rPr>
              <a:t>1010110</a:t>
            </a:r>
            <a:r>
              <a:rPr b="0" lang="en-US" sz="2400" strike="noStrike" u="none">
                <a:solidFill>
                  <a:srgbClr val="00b0f0"/>
                </a:solidFill>
                <a:effectLst/>
                <a:uFillTx/>
                <a:latin typeface="Arial"/>
              </a:rPr>
              <a:t>1000101 </a:t>
            </a:r>
            <a:r>
              <a:rPr b="0" lang="en-US" sz="2400" strike="noStrike" u="none">
                <a:solidFill>
                  <a:schemeClr val="dk1"/>
                </a:solidFill>
                <a:effectLst/>
                <a:uFillTx/>
                <a:latin typeface="Arial"/>
              </a:rPr>
              <a:t>biểu diễn </a:t>
            </a:r>
            <a:r>
              <a:rPr b="0" lang="en-US" sz="2400" strike="noStrike" u="none">
                <a:solidFill>
                  <a:srgbClr val="ff0000"/>
                </a:solidFill>
                <a:effectLst/>
                <a:uFillTx/>
                <a:latin typeface="Arial"/>
              </a:rPr>
              <a:t>L</a:t>
            </a:r>
            <a:r>
              <a:rPr b="0" lang="en-US" sz="2400" strike="noStrike" u="none">
                <a:solidFill>
                  <a:srgbClr val="00b050"/>
                </a:solidFill>
                <a:effectLst/>
                <a:uFillTx/>
                <a:latin typeface="Arial"/>
              </a:rPr>
              <a:t>O</a:t>
            </a:r>
            <a:r>
              <a:rPr b="0" lang="en-US" sz="2400" strike="noStrike" u="none">
                <a:solidFill>
                  <a:srgbClr val="7030a0"/>
                </a:solidFill>
                <a:effectLst/>
                <a:uFillTx/>
                <a:latin typeface="Arial"/>
              </a:rPr>
              <a:t>V</a:t>
            </a:r>
            <a:r>
              <a:rPr b="0" lang="en-US" sz="2400" strike="noStrike" u="none">
                <a:solidFill>
                  <a:srgbClr val="00b0f0"/>
                </a:solidFill>
                <a:effectLst/>
                <a:uFillTx/>
                <a:latin typeface="Arial"/>
              </a:rPr>
              <a:t>E</a:t>
            </a:r>
            <a:endParaRPr b="0" lang="en-US" sz="24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0DAC770F-33D7-4F65-8F4E-BC8811E1D68C}" type="slidenum">
              <a:t>68</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rgbClr val="000000"/>
                </a:solidFill>
                <a:effectLst/>
                <a:uFillTx/>
                <a:latin typeface="Times New Roman"/>
              </a:rPr>
              <a:t>Tóm tắt lại nội dung buổi học</a:t>
            </a:r>
            <a:endParaRPr b="0" lang="en-US" sz="4000" strike="noStrike" u="none">
              <a:solidFill>
                <a:srgbClr val="000000"/>
              </a:solidFill>
              <a:effectLst/>
              <a:uFillTx/>
              <a:latin typeface="Arial"/>
            </a:endParaRPr>
          </a:p>
        </p:txBody>
      </p:sp>
      <p:sp>
        <p:nvSpPr>
          <p:cNvPr id="741"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marL="228600" indent="-228600" defTabSz="914400">
              <a:lnSpc>
                <a:spcPct val="90000"/>
              </a:lnSpc>
              <a:spcBef>
                <a:spcPts val="1001"/>
              </a:spcBef>
              <a:spcAft>
                <a:spcPts val="3600"/>
              </a:spcAft>
              <a:buClr>
                <a:srgbClr val="000000"/>
              </a:buClr>
              <a:buFont typeface="Arial"/>
              <a:buChar char="•"/>
            </a:pPr>
            <a:r>
              <a:rPr b="1" lang="en-US" sz="2800" strike="noStrike" u="none">
                <a:solidFill>
                  <a:schemeClr val="dk1"/>
                </a:solidFill>
                <a:effectLst/>
                <a:uFillTx/>
                <a:latin typeface="Arial"/>
              </a:rPr>
              <a:t>Các hệ thống số</a:t>
            </a:r>
            <a:endParaRPr b="0" lang="en-US" sz="2800" strike="noStrike" u="none">
              <a:solidFill>
                <a:srgbClr val="000000"/>
              </a:solidFill>
              <a:effectLst/>
              <a:uFillTx/>
              <a:latin typeface="Arial"/>
            </a:endParaRPr>
          </a:p>
          <a:p>
            <a:pPr marL="228600" indent="-228600" defTabSz="914400">
              <a:lnSpc>
                <a:spcPct val="90000"/>
              </a:lnSpc>
              <a:spcBef>
                <a:spcPts val="1001"/>
              </a:spcBef>
              <a:spcAft>
                <a:spcPts val="3600"/>
              </a:spcAft>
              <a:buClr>
                <a:srgbClr val="000000"/>
              </a:buClr>
              <a:buFont typeface="Arial"/>
              <a:buChar char="•"/>
            </a:pPr>
            <a:r>
              <a:rPr b="1" lang="en-US" sz="2800" strike="noStrike" u="none">
                <a:solidFill>
                  <a:schemeClr val="dk1"/>
                </a:solidFill>
                <a:effectLst/>
                <a:uFillTx/>
                <a:latin typeface="Arial"/>
              </a:rPr>
              <a:t>Chuyển đổi giữa các hệ thống số</a:t>
            </a:r>
            <a:endParaRPr b="0" lang="en-US" sz="2800" strike="noStrike" u="none">
              <a:solidFill>
                <a:srgbClr val="000000"/>
              </a:solidFill>
              <a:effectLst/>
              <a:uFillTx/>
              <a:latin typeface="Arial"/>
            </a:endParaRPr>
          </a:p>
          <a:p>
            <a:pPr marL="228600" indent="-228600" defTabSz="914400">
              <a:lnSpc>
                <a:spcPct val="90000"/>
              </a:lnSpc>
              <a:spcBef>
                <a:spcPts val="1001"/>
              </a:spcBef>
              <a:spcAft>
                <a:spcPts val="3600"/>
              </a:spcAft>
              <a:buClr>
                <a:srgbClr val="000000"/>
              </a:buClr>
              <a:buFont typeface="Arial"/>
              <a:buChar char="•"/>
            </a:pPr>
            <a:r>
              <a:rPr b="1" lang="en-US" sz="2800" strike="noStrike" u="none">
                <a:solidFill>
                  <a:schemeClr val="dk1"/>
                </a:solidFill>
                <a:effectLst/>
                <a:uFillTx/>
                <a:latin typeface="Arial"/>
              </a:rPr>
              <a:t>Các phép toán trong hệ nhị phân</a:t>
            </a:r>
            <a:endParaRPr b="0" lang="en-US" sz="2800" strike="noStrike" u="none">
              <a:solidFill>
                <a:srgbClr val="000000"/>
              </a:solidFill>
              <a:effectLst/>
              <a:uFillTx/>
              <a:latin typeface="Arial"/>
            </a:endParaRPr>
          </a:p>
          <a:p>
            <a:pPr marL="228600" indent="-228600" defTabSz="914400">
              <a:lnSpc>
                <a:spcPct val="90000"/>
              </a:lnSpc>
              <a:spcBef>
                <a:spcPts val="1001"/>
              </a:spcBef>
              <a:spcAft>
                <a:spcPts val="3600"/>
              </a:spcAft>
              <a:buClr>
                <a:srgbClr val="000000"/>
              </a:buClr>
              <a:buFont typeface="Arial"/>
              <a:buChar char="•"/>
            </a:pPr>
            <a:r>
              <a:rPr b="1" lang="en-US" sz="2800" strike="noStrike" u="none">
                <a:solidFill>
                  <a:schemeClr val="dk1"/>
                </a:solidFill>
                <a:effectLst/>
                <a:uFillTx/>
                <a:latin typeface="Arial"/>
              </a:rPr>
              <a:t>Biểu diễn số có dấu</a:t>
            </a:r>
            <a:endParaRPr b="0" lang="en-US" sz="2800" strike="noStrike" u="none">
              <a:solidFill>
                <a:srgbClr val="000000"/>
              </a:solidFill>
              <a:effectLst/>
              <a:uFillTx/>
              <a:latin typeface="Arial"/>
            </a:endParaRPr>
          </a:p>
          <a:p>
            <a:pPr marL="228600" indent="-228600" defTabSz="914400">
              <a:lnSpc>
                <a:spcPct val="90000"/>
              </a:lnSpc>
              <a:spcBef>
                <a:spcPts val="1001"/>
              </a:spcBef>
              <a:spcAft>
                <a:spcPts val="3600"/>
              </a:spcAft>
              <a:buClr>
                <a:srgbClr val="000000"/>
              </a:buClr>
              <a:buFont typeface="Arial"/>
              <a:buChar char="•"/>
            </a:pPr>
            <a:r>
              <a:rPr b="1" lang="en-US" sz="2800" strike="noStrike" u="none">
                <a:solidFill>
                  <a:schemeClr val="dk1"/>
                </a:solidFill>
                <a:effectLst/>
                <a:uFillTx/>
                <a:latin typeface="Arial"/>
              </a:rPr>
              <a:t>Các dạng biểu diễn thông tin khác</a:t>
            </a:r>
            <a:endParaRPr b="0" lang="en-US" sz="2800" strike="noStrike" u="none">
              <a:solidFill>
                <a:srgbClr val="000000"/>
              </a:solidFill>
              <a:effectLst/>
              <a:uFillTx/>
              <a:latin typeface="Arial"/>
            </a:endParaRPr>
          </a:p>
        </p:txBody>
      </p:sp>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68DD8189-4564-454F-B1C5-64C7BDF2BA12}"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VN" sz="4000" strike="noStrike" u="none">
                <a:solidFill>
                  <a:srgbClr val="000000"/>
                </a:solidFill>
                <a:effectLst/>
                <a:uFillTx/>
                <a:latin typeface="Times New Roman"/>
              </a:rPr>
              <a:t>Quiz - Quy đổi trong hệ nhị phân</a:t>
            </a:r>
            <a:endParaRPr b="0" lang="en-US" sz="4000" strike="noStrike" u="none">
              <a:solidFill>
                <a:srgbClr val="000000"/>
              </a:solidFill>
              <a:effectLst/>
              <a:uFillTx/>
              <a:latin typeface="Arial"/>
            </a:endParaRPr>
          </a:p>
        </p:txBody>
      </p:sp>
      <p:sp>
        <p:nvSpPr>
          <p:cNvPr id="428" name="PlaceHolder 2"/>
          <p:cNvSpPr>
            <a:spLocks noGrp="1"/>
          </p:cNvSpPr>
          <p:nvPr>
            <p:ph/>
          </p:nvPr>
        </p:nvSpPr>
        <p:spPr>
          <a:xfrm>
            <a:off x="1142640" y="1195920"/>
            <a:ext cx="10514880" cy="5159880"/>
          </a:xfrm>
          <a:prstGeom prst="rect">
            <a:avLst/>
          </a:prstGeom>
          <a:noFill/>
          <a:ln w="0">
            <a:noFill/>
          </a:ln>
        </p:spPr>
        <p:txBody>
          <a:bodyPr lIns="91440" rIns="91440" tIns="45720" bIns="45720" anchor="t">
            <a:noAutofit/>
          </a:bodyPr>
          <a:p>
            <a:pPr indent="0">
              <a:spcBef>
                <a:spcPts val="1417"/>
              </a:spcBef>
              <a:buNone/>
            </a:pPr>
            <a:endParaRPr b="0" lang="en-US" sz="1800" strike="noStrike" u="none">
              <a:solidFill>
                <a:srgbClr val="000000"/>
              </a:solidFill>
              <a:effectLst/>
              <a:uFillTx/>
              <a:latin typeface="Arial"/>
            </a:endParaRPr>
          </a:p>
        </p:txBody>
      </p:sp>
      <p:pic>
        <p:nvPicPr>
          <p:cNvPr id="429" name="Picture 6" descr=""/>
          <p:cNvPicPr/>
          <p:nvPr/>
        </p:nvPicPr>
        <p:blipFill>
          <a:blip r:embed="rId1"/>
          <a:stretch/>
        </p:blipFill>
        <p:spPr>
          <a:xfrm>
            <a:off x="1651680" y="1634760"/>
            <a:ext cx="9617400" cy="4026600"/>
          </a:xfrm>
          <a:prstGeom prst="rect">
            <a:avLst/>
          </a:prstGeom>
          <a:noFill/>
          <a:ln w="0">
            <a:noFill/>
          </a:ln>
        </p:spPr>
      </p:pic>
      <p:sp>
        <p:nvSpPr>
          <p:cNvPr id="4" name="PlaceHolder 3"/>
          <p:cNvSpPr>
            <a:spLocks noGrp="1"/>
          </p:cNvSpPr>
          <p:nvPr>
            <p:ph type="ftr" idx="16"/>
          </p:nvPr>
        </p:nvSpPr>
        <p:spPr/>
        <p:txBody>
          <a:bodyPr/>
          <a:p>
            <a:r>
              <a:t>Thực hiện bởi Trường Đại học Công nghệ Thông tin, ĐHQG-HCM</a:t>
            </a:r>
          </a:p>
        </p:txBody>
      </p:sp>
      <p:sp>
        <p:nvSpPr>
          <p:cNvPr id="5" name="PlaceHolder 4"/>
          <p:cNvSpPr>
            <a:spLocks noGrp="1"/>
          </p:cNvSpPr>
          <p:nvPr>
            <p:ph type="sldNum" idx="17"/>
          </p:nvPr>
        </p:nvSpPr>
        <p:spPr/>
        <p:txBody>
          <a:bodyPr/>
          <a:p>
            <a:fld id="{1B6D87F8-836C-4ABF-AC47-AF04AB4DA926}" type="slidenum">
              <a:t>7</a:t>
            </a:fld>
          </a:p>
        </p:txBody>
      </p:sp>
      <p:sp>
        <p:nvSpPr>
          <p:cNvPr id="6" name="PlaceHolder 5"/>
          <p:cNvSpPr>
            <a:spLocks noGrp="1"/>
          </p:cNvSpPr>
          <p:nvPr>
            <p:ph type="dt" idx="18"/>
          </p:nvPr>
        </p:nvSpPr>
        <p:spPr/>
        <p:txBody>
          <a:bodyPr/>
          <a:p>
            <a:fld id="{FD549A1A-F275-4640-BFAC-7DFD8CD6302A}" type="datetime3">
              <a:rPr lang="en-US"/>
              <a:t>October 28, 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VN" sz="4000" strike="noStrike" u="none">
                <a:solidFill>
                  <a:srgbClr val="000000"/>
                </a:solidFill>
                <a:effectLst/>
                <a:uFillTx/>
                <a:latin typeface="Times New Roman"/>
              </a:rPr>
              <a:t>Tính giá trị thập phân tương ứng</a:t>
            </a:r>
            <a:endParaRPr b="0" lang="en-US" sz="4000" strike="noStrike" u="none">
              <a:solidFill>
                <a:srgbClr val="000000"/>
              </a:solidFill>
              <a:effectLst/>
              <a:uFillTx/>
              <a:latin typeface="Arial"/>
            </a:endParaRPr>
          </a:p>
        </p:txBody>
      </p:sp>
      <p:sp>
        <p:nvSpPr>
          <p:cNvPr id="431" name="Content Placeholder 2"/>
          <p:cNvSpPr/>
          <p:nvPr/>
        </p:nvSpPr>
        <p:spPr>
          <a:xfrm>
            <a:off x="491760" y="837360"/>
            <a:ext cx="9099360" cy="4410360"/>
          </a:xfrm>
          <a:prstGeom prst="rect">
            <a:avLst/>
          </a:prstGeom>
          <a:blipFill rotWithShape="0">
            <a:blip r:embed="rId1"/>
            <a:srcRect/>
            <a:stretch/>
          </a:blipFill>
          <a:ln w="0">
            <a:noFill/>
          </a:ln>
        </p:spPr>
        <p:style>
          <a:lnRef idx="0"/>
          <a:fillRef idx="0"/>
          <a:effectRef idx="0"/>
          <a:fontRef idx="minor"/>
        </p:style>
        <p:txBody>
          <a:bodyPr lIns="90000" rIns="90000" tIns="45000" bIns="45000" anchor="t">
            <a:noAutofit/>
          </a:bodyPr>
          <a:p>
            <a:pPr defTabSz="914400">
              <a:lnSpc>
                <a:spcPct val="100000"/>
              </a:lnSpc>
            </a:pPr>
            <a:r>
              <a:rPr b="0" lang="en-VN" sz="1800" strike="noStrike" u="none">
                <a:solidFill>
                  <a:srgbClr val="ffffff">
                    <a:alpha val="1000"/>
                  </a:srgbClr>
                </a:solidFill>
                <a:effectLst/>
                <a:uFillTx/>
                <a:latin typeface="Calibri"/>
              </a:rPr>
              <a:t> </a:t>
            </a:r>
            <a:endParaRPr b="0" lang="en-US" sz="1800" strike="noStrike" u="none">
              <a:solidFill>
                <a:srgbClr val="000000"/>
              </a:solidFill>
              <a:effectLst/>
              <a:uFillTx/>
              <a:latin typeface="Arial"/>
            </a:endParaRPr>
          </a:p>
        </p:txBody>
      </p:sp>
      <p:graphicFrame>
        <p:nvGraphicFramePr>
          <p:cNvPr id="432" name="Table 5"/>
          <p:cNvGraphicFramePr/>
          <p:nvPr/>
        </p:nvGraphicFramePr>
        <p:xfrm>
          <a:off x="2300040" y="2479680"/>
          <a:ext cx="6094440" cy="922320"/>
        </p:xfrm>
        <a:graphic>
          <a:graphicData uri="http://schemas.openxmlformats.org/drawingml/2006/table">
            <a:tbl>
              <a:tblPr/>
              <a:tblGrid>
                <a:gridCol w="609480"/>
                <a:gridCol w="609480"/>
                <a:gridCol w="609480"/>
                <a:gridCol w="609480"/>
                <a:gridCol w="609480"/>
                <a:gridCol w="609480"/>
                <a:gridCol w="609480"/>
                <a:gridCol w="609480"/>
                <a:gridCol w="609480"/>
                <a:gridCol w="609480"/>
              </a:tblGrid>
              <a:tr h="362520">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9</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8</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7</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6</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5</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4</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3</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2</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i="1" lang="en-US" sz="2100" spc="-20" strike="noStrike" u="none">
                          <a:solidFill>
                            <a:schemeClr val="dk1"/>
                          </a:solidFill>
                          <a:effectLst/>
                          <a:uFillTx/>
                          <a:latin typeface="Times New Roman"/>
                        </a:rPr>
                        <a:t>2</a:t>
                      </a:r>
                      <a:r>
                        <a:rPr b="0" i="1" lang="en-US" sz="2100" spc="-20" strike="noStrike" u="none" baseline="30000">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noFill/>
                      <a:prstDash val="solid"/>
                    </a:lnL>
                    <a:lnR w="12240">
                      <a:noFill/>
                      <a:prstDash val="solid"/>
                    </a:lnR>
                    <a:lnT w="12240">
                      <a:noFill/>
                      <a:prstDash val="solid"/>
                    </a:lnT>
                    <a:lnB w="12240">
                      <a:solidFill>
                        <a:srgbClr val="000000"/>
                      </a:solidFill>
                      <a:prstDash val="solid"/>
                    </a:lnB>
                    <a:noFill/>
                  </a:tcPr>
                </a:tc>
              </a:tr>
              <a:tr h="362520">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0</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1120" rIns="51120" anchor="ctr">
                      <a:noAutofit/>
                    </a:bodyPr>
                    <a:p>
                      <a:pPr algn="ctr" defTabSz="914400">
                        <a:lnSpc>
                          <a:spcPct val="125000"/>
                        </a:lnSpc>
                        <a:spcBef>
                          <a:spcPts val="601"/>
                        </a:spcBef>
                      </a:pPr>
                      <a:r>
                        <a:rPr b="0" lang="en-US" sz="2100" spc="-20" strike="noStrike" u="none">
                          <a:solidFill>
                            <a:schemeClr val="dk1"/>
                          </a:solidFill>
                          <a:effectLst/>
                          <a:uFillTx/>
                          <a:latin typeface="Times New Roman"/>
                        </a:rPr>
                        <a:t>1</a:t>
                      </a:r>
                      <a:endParaRPr b="0" lang="en-US" sz="2100" strike="noStrike" u="none">
                        <a:solidFill>
                          <a:srgbClr val="000000"/>
                        </a:solidFill>
                        <a:effectLst/>
                        <a:uFillTx/>
                        <a:latin typeface="Arial"/>
                      </a:endParaRPr>
                    </a:p>
                  </a:txBody>
                  <a:tcPr anchor="ctr" marL="51120" marR="5112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33" name="Rectangle 8"/>
          <p:cNvSpPr/>
          <p:nvPr/>
        </p:nvSpPr>
        <p:spPr>
          <a:xfrm>
            <a:off x="1823400" y="4622760"/>
            <a:ext cx="6863040" cy="1682280"/>
          </a:xfrm>
          <a:prstGeom prst="rect">
            <a:avLst/>
          </a:prstGeom>
          <a:blipFill rotWithShape="0">
            <a:blip r:embed="rId2"/>
            <a:srcRect/>
            <a:stretch/>
          </a:blipFill>
          <a:ln w="0">
            <a:noFill/>
          </a:ln>
        </p:spPr>
        <p:style>
          <a:lnRef idx="0"/>
          <a:fillRef idx="0"/>
          <a:effectRef idx="0"/>
          <a:fontRef idx="minor"/>
        </p:style>
        <p:txBody>
          <a:bodyPr lIns="90000" rIns="90000" tIns="45000" bIns="45000" anchor="t">
            <a:noAutofit/>
          </a:bodyPr>
          <a:p>
            <a:pPr defTabSz="914400">
              <a:lnSpc>
                <a:spcPct val="100000"/>
              </a:lnSpc>
            </a:pPr>
            <a:r>
              <a:rPr b="0" lang="en-US" sz="1800" strike="noStrike" u="none">
                <a:solidFill>
                  <a:srgbClr val="ffffff">
                    <a:alpha val="1000"/>
                  </a:srgbClr>
                </a:solidFill>
                <a:effectLst/>
                <a:uFillTx/>
                <a:latin typeface="Calibri"/>
              </a:rPr>
              <a:t> </a:t>
            </a:r>
            <a:endParaRPr b="0" lang="en-US" sz="1800" strike="noStrike" u="none">
              <a:solidFill>
                <a:srgbClr val="000000"/>
              </a:solidFill>
              <a:effectLst/>
              <a:uFillTx/>
              <a:latin typeface="Arial"/>
            </a:endParaRPr>
          </a:p>
        </p:txBody>
      </p:sp>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40B50331-CC08-4EF3-8441-B990CA93BCAB}" type="slidenum">
              <a:t>8</a:t>
            </a:fld>
          </a:p>
        </p:txBody>
      </p:sp>
      <p:sp>
        <p:nvSpPr>
          <p:cNvPr id="5" name="PlaceHolder 4"/>
          <p:cNvSpPr>
            <a:spLocks noGrp="1"/>
          </p:cNvSpPr>
          <p:nvPr>
            <p:ph type="dt" idx="18"/>
          </p:nvPr>
        </p:nvSpPr>
        <p:spPr/>
        <p:txBody>
          <a:bodyPr/>
          <a:p>
            <a:fld id="{8615FF75-0289-49D2-9F76-969E9F3573BF}" type="datetime3">
              <a:rPr lang="en-US"/>
              <a:t>October 28, 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1142640" y="150120"/>
            <a:ext cx="10514880" cy="894960"/>
          </a:xfrm>
          <a:prstGeom prst="rect">
            <a:avLst/>
          </a:prstGeom>
          <a:noFill/>
          <a:ln w="0">
            <a:noFill/>
          </a:ln>
        </p:spPr>
        <p:txBody>
          <a:bodyPr lIns="91440" rIns="91440" tIns="45720" bIns="45720" anchor="ctr">
            <a:normAutofit fontScale="92500" lnSpcReduction="9999"/>
          </a:bodyPr>
          <a:p>
            <a:pPr indent="0" defTabSz="914400">
              <a:lnSpc>
                <a:spcPct val="90000"/>
              </a:lnSpc>
              <a:buNone/>
              <a:tabLst>
                <a:tab algn="l" pos="0"/>
              </a:tabLst>
            </a:pPr>
            <a:r>
              <a:rPr b="1" lang="en-VN" sz="4000" strike="noStrike" u="none">
                <a:solidFill>
                  <a:srgbClr val="000000"/>
                </a:solidFill>
                <a:effectLst/>
                <a:uFillTx/>
                <a:latin typeface="Times New Roman"/>
              </a:rPr>
              <a:t>Quiz - Tính giá trị thập phân của các số nhị phân</a:t>
            </a:r>
            <a:endParaRPr b="0" lang="en-US" sz="4000" strike="noStrike" u="none">
              <a:solidFill>
                <a:srgbClr val="000000"/>
              </a:solidFill>
              <a:effectLst/>
              <a:uFillTx/>
              <a:latin typeface="Arial"/>
            </a:endParaRPr>
          </a:p>
        </p:txBody>
      </p:sp>
      <p:pic>
        <p:nvPicPr>
          <p:cNvPr id="435" name="Content Placeholder 6" descr=""/>
          <p:cNvPicPr/>
          <p:nvPr/>
        </p:nvPicPr>
        <p:blipFill>
          <a:blip r:embed="rId1"/>
          <a:stretch/>
        </p:blipFill>
        <p:spPr>
          <a:xfrm>
            <a:off x="3151080" y="1437840"/>
            <a:ext cx="6782040" cy="4209840"/>
          </a:xfrm>
          <a:prstGeom prst="rect">
            <a:avLst/>
          </a:prstGeom>
          <a:noFill/>
          <a:ln w="0">
            <a:noFill/>
          </a:ln>
        </p:spPr>
      </p:pic>
      <p:sp>
        <p:nvSpPr>
          <p:cNvPr id="3" name="PlaceHolder 2"/>
          <p:cNvSpPr>
            <a:spLocks noGrp="1"/>
          </p:cNvSpPr>
          <p:nvPr>
            <p:ph type="ftr" idx="16"/>
          </p:nvPr>
        </p:nvSpPr>
        <p:spPr/>
        <p:txBody>
          <a:bodyPr/>
          <a:p>
            <a:r>
              <a:t>Thực hiện bởi Trường Đại học Công nghệ Thông tin, ĐHQG-HCM</a:t>
            </a:r>
          </a:p>
        </p:txBody>
      </p:sp>
      <p:sp>
        <p:nvSpPr>
          <p:cNvPr id="4" name="PlaceHolder 3"/>
          <p:cNvSpPr>
            <a:spLocks noGrp="1"/>
          </p:cNvSpPr>
          <p:nvPr>
            <p:ph type="sldNum" idx="17"/>
          </p:nvPr>
        </p:nvSpPr>
        <p:spPr/>
        <p:txBody>
          <a:bodyPr/>
          <a:p>
            <a:fld id="{3641EDF9-B7BB-418D-9BF7-4DCD6E176239}" type="slidenum">
              <a:t>9</a:t>
            </a:fld>
          </a:p>
        </p:txBody>
      </p:sp>
      <p:sp>
        <p:nvSpPr>
          <p:cNvPr id="5" name="PlaceHolder 4"/>
          <p:cNvSpPr>
            <a:spLocks noGrp="1"/>
          </p:cNvSpPr>
          <p:nvPr>
            <p:ph type="dt" idx="18"/>
          </p:nvPr>
        </p:nvSpPr>
        <p:spPr/>
        <p:txBody>
          <a:bodyPr/>
          <a:p>
            <a:fld id="{3A6923E7-E357-49F6-8F9E-EA4A03C83162}" type="datetime3">
              <a:rPr lang="en-US"/>
              <a:t>October 28, 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2517</TotalTime>
  <Application>LibreOffice/25.2.6.2$Windows_X86_64 LibreOffice_project/729c5bfe710f5eb71ed3bbde9e06a6065e9c6c5d</Application>
  <AppVersion>15.0000</AppVersion>
  <Words>4725</Words>
  <Paragraphs>1155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2023-03-03T01:55:04Z</dcterms:created>
  <dc:creator>Trần Hoàng Lộc</dc:creator>
  <dc:description/>
  <dc:language>en-US</dc:language>
  <cp:lastModifiedBy/>
  <dcterms:modified xsi:type="dcterms:W3CDTF">2025-10-27T21:18:29Z</dcterms:modified>
  <cp:revision>148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70</vt:i4>
  </property>
</Properties>
</file>