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7i6cgtGAict3a+BuuWDRVSO7k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Oswal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d46fddfb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1d46fddfb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d46fddfba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1d46fddfba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d46fddfb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1d46fddfb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d46fddfb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1d46fddfb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d46fddfba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1d46fddfba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d46fddfb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g1d46fddfb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d46fddfb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1d46fddfb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d46fddfba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g1d46fddfba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d46fddfba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1d46fddfba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d46fddfba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g1d46fddfba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d46fddfba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g1d46fddfb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d46fddfb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g1d46fddfb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d46fddfb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1d46fddfb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d46fddfba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1d46fddfba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d46fddfba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g1d46fddfb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d46fddfba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g1d46fddfba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d46fddfb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g1d46fddfb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46fddfb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1d46fddfb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d46fddfb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g1d46fddfb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d46fddfb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1d46fddfb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9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9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69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7" name="Google Shape;147;p69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48" name="Google Shape;148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69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54" name="Google Shape;154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1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71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63" name="Google Shape;163;p71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64" name="Google Shape;164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71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70" name="Google Shape;170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2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72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72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72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72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1" name="Google Shape;181;p72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2" name="Google Shape;182;p7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72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8" name="Google Shape;188;p7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72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94" name="Google Shape;194;p7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73"/>
          <p:cNvSpPr txBox="1"/>
          <p:nvPr>
            <p:ph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3" name="Google Shape;203;p73"/>
          <p:cNvSpPr txBox="1"/>
          <p:nvPr>
            <p:ph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4" name="Google Shape;204;p73"/>
          <p:cNvSpPr txBox="1"/>
          <p:nvPr>
            <p:ph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5" name="Google Shape;205;p73"/>
          <p:cNvSpPr txBox="1"/>
          <p:nvPr>
            <p:ph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6" name="Google Shape;206;p73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73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3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3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73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73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73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3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" name="Google Shape;214;p73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215" name="Google Shape;215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73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21" name="Google Shape;221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74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9" name="Google Shape;229;p74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74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1" name="Google Shape;231;p74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74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3" name="Google Shape;233;p74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74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35" name="Google Shape;235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74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1" name="Google Shape;241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75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5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5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75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75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5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4" name="Google Shape;254;p75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55" name="Google Shape;255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75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61" name="Google Shape;261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76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9" name="Google Shape;269;p76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76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1" name="Google Shape;271;p76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6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3" name="Google Shape;273;p76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6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5" name="Google Shape;275;p76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6" name="Google Shape;276;p7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77" name="Google Shape;277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7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83" name="Google Shape;283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77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7"/>
          <p:cNvSpPr txBox="1"/>
          <p:nvPr>
            <p:ph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2" name="Google Shape;292;p77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7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7"/>
          <p:cNvSpPr txBox="1"/>
          <p:nvPr>
            <p:ph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5" name="Google Shape;295;p77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7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7"/>
          <p:cNvSpPr txBox="1"/>
          <p:nvPr>
            <p:ph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8" name="Google Shape;298;p77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77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00" name="Google Shape;300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77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06" name="Google Shape;306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60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6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0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6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" name="Google Shape;21;p6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" name="Google Shape;24;p6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" name="Google Shape;27;p6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0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" name="Google Shape;30;p6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6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" name="Google Shape;32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6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8" name="Google Shape;38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8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78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8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8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8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8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8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8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78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8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8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8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7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7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7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7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78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7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79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79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9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9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9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9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9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9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9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9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9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9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9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9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9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9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9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9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9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9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9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9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9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9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9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9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9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9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9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9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9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9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9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9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9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9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9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79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79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9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9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9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9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9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9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9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9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9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9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9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9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9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9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9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9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9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9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9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9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9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9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9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9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9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9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9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9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9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9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9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9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9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9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9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9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9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9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9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9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9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9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9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9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9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9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9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9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9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9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9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9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9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9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9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9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9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9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9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9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9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9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9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9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9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9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9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9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9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9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9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9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9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9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9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9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9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9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9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79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79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79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8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8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8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8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80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8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80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8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81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8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81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8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61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46" name="Google Shape;46;p6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47" name="Google Shape;47;p6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2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62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62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7" name="Google Shape;57;p62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58" name="Google Shape;58;p6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3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6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6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6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6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81" name="Google Shape;81;p6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2" name="Google Shape;82;p6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6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8" name="Google Shape;88;p6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9" name="Google Shape;99;p6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0" name="Google Shape;100;p6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6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06" name="Google Shape;106;p6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6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112" name="Google Shape;112;p6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0" name="Google Shape;120;p6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21" name="Google Shape;121;p6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6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27" name="Google Shape;127;p6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6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5" name="Google Shape;135;p6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136" name="Google Shape;136;p6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"/>
          <p:cNvSpPr txBox="1"/>
          <p:nvPr>
            <p:ph idx="1" type="subTitle"/>
          </p:nvPr>
        </p:nvSpPr>
        <p:spPr>
          <a:xfrm>
            <a:off x="482425" y="1056050"/>
            <a:ext cx="54687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Backup and Restore Rancher</a:t>
            </a:r>
            <a:endParaRPr sz="2600"/>
          </a:p>
        </p:txBody>
      </p:sp>
      <p:sp>
        <p:nvSpPr>
          <p:cNvPr id="509" name="Google Shape;509;p1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"/>
          <p:cNvSpPr txBox="1"/>
          <p:nvPr>
            <p:ph idx="1" type="subTitle"/>
          </p:nvPr>
        </p:nvSpPr>
        <p:spPr>
          <a:xfrm>
            <a:off x="474650" y="3525750"/>
            <a:ext cx="48462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Team: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Nguyễn Bùi Kim Ngân - 20520648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Nguyễn Bình Thục Trâm - 20520815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Võ Anh Kiệt - 20520605</a:t>
            </a:r>
            <a:endParaRPr/>
          </a:p>
        </p:txBody>
      </p:sp>
      <p:pic>
        <p:nvPicPr>
          <p:cNvPr id="693" name="Google Shape;6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00" y="1671098"/>
            <a:ext cx="1737149" cy="173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d46fddfba6_0_41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806" name="Google Shape;806;g1d46fddfba6_0_41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Explore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07" name="Google Shape;807;g1d46fddfba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0" y="2253025"/>
            <a:ext cx="8839201" cy="63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d46fddfba6_0_47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813" name="Google Shape;813;g1d46fddfba6_0_47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Rancher Backups -&gt; Backups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14" name="Google Shape;814;g1d46fddfba6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50" y="1967550"/>
            <a:ext cx="2258804" cy="2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d46fddfba6_0_54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820" name="Google Shape;820;g1d46fddfba6_0_54"/>
          <p:cNvSpPr txBox="1"/>
          <p:nvPr>
            <p:ph idx="2" type="body"/>
          </p:nvPr>
        </p:nvSpPr>
        <p:spPr>
          <a:xfrm>
            <a:off x="1304500" y="987475"/>
            <a:ext cx="685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Create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21" name="Google Shape;821;g1d46fddfba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875" y="1924050"/>
            <a:ext cx="27241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d46fddfba6_0_61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827" name="Google Shape;827;g1d46fddfba6_0_61"/>
          <p:cNvSpPr txBox="1"/>
          <p:nvPr>
            <p:ph idx="2" type="body"/>
          </p:nvPr>
        </p:nvSpPr>
        <p:spPr>
          <a:xfrm>
            <a:off x="1304500" y="987475"/>
            <a:ext cx="68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Config with interface</a:t>
            </a:r>
            <a:endParaRPr sz="1800"/>
          </a:p>
        </p:txBody>
      </p:sp>
      <p:pic>
        <p:nvPicPr>
          <p:cNvPr id="828" name="Google Shape;828;g1d46fddfba6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963" y="1523375"/>
            <a:ext cx="5911723" cy="33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d46fddfba6_0_68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834" name="Google Shape;834;g1d46fddfba6_0_68"/>
          <p:cNvSpPr txBox="1"/>
          <p:nvPr>
            <p:ph idx="2" type="body"/>
          </p:nvPr>
        </p:nvSpPr>
        <p:spPr>
          <a:xfrm>
            <a:off x="1304500" y="987475"/>
            <a:ext cx="68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Config with YAML</a:t>
            </a:r>
            <a:endParaRPr sz="1800"/>
          </a:p>
        </p:txBody>
      </p:sp>
      <p:pic>
        <p:nvPicPr>
          <p:cNvPr id="835" name="Google Shape;835;g1d46fddfba6_0_68"/>
          <p:cNvPicPr preferRelativeResize="0"/>
          <p:nvPr/>
        </p:nvPicPr>
        <p:blipFill rotWithShape="1">
          <a:blip r:embed="rId3">
            <a:alphaModFix/>
          </a:blip>
          <a:srcRect b="0" l="0" r="6916" t="0"/>
          <a:stretch/>
        </p:blipFill>
        <p:spPr>
          <a:xfrm>
            <a:off x="1098150" y="1449175"/>
            <a:ext cx="7601601" cy="33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d46fddfba6_0_75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841" name="Google Shape;841;g1d46fddfba6_0_75"/>
          <p:cNvSpPr txBox="1"/>
          <p:nvPr>
            <p:ph idx="2" type="body"/>
          </p:nvPr>
        </p:nvSpPr>
        <p:spPr>
          <a:xfrm>
            <a:off x="1304500" y="987475"/>
            <a:ext cx="68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Result: get the file YAML</a:t>
            </a:r>
            <a:endParaRPr sz="1800"/>
          </a:p>
        </p:txBody>
      </p:sp>
      <p:pic>
        <p:nvPicPr>
          <p:cNvPr id="842" name="Google Shape;842;g1d46fddfba6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238" y="1619950"/>
            <a:ext cx="2871425" cy="28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8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rgbClr val="35C2DF"/>
                </a:solidFill>
              </a:rPr>
              <a:t>03</a:t>
            </a:r>
            <a:endParaRPr>
              <a:solidFill>
                <a:srgbClr val="35C2DF"/>
              </a:solidFill>
            </a:endParaRPr>
          </a:p>
        </p:txBody>
      </p:sp>
      <p:sp>
        <p:nvSpPr>
          <p:cNvPr id="848" name="Google Shape;848;p38"/>
          <p:cNvSpPr txBox="1"/>
          <p:nvPr>
            <p:ph idx="2" type="title"/>
          </p:nvPr>
        </p:nvSpPr>
        <p:spPr>
          <a:xfrm>
            <a:off x="3216900" y="2879675"/>
            <a:ext cx="2475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5C2DF"/>
                </a:solidFill>
              </a:rPr>
              <a:t>R</a:t>
            </a:r>
            <a:r>
              <a:rPr lang="en">
                <a:solidFill>
                  <a:srgbClr val="35C2DF"/>
                </a:solidFill>
              </a:rPr>
              <a:t>estore</a:t>
            </a:r>
            <a:endParaRPr>
              <a:solidFill>
                <a:srgbClr val="35C2DF"/>
              </a:solidFill>
            </a:endParaRPr>
          </a:p>
        </p:txBody>
      </p:sp>
      <p:grpSp>
        <p:nvGrpSpPr>
          <p:cNvPr id="849" name="Google Shape;849;p38"/>
          <p:cNvGrpSpPr/>
          <p:nvPr/>
        </p:nvGrpSpPr>
        <p:grpSpPr>
          <a:xfrm>
            <a:off x="6351342" y="1383010"/>
            <a:ext cx="2301265" cy="2377467"/>
            <a:chOff x="6945936" y="1456203"/>
            <a:chExt cx="2159596" cy="2231106"/>
          </a:xfrm>
        </p:grpSpPr>
        <p:sp>
          <p:nvSpPr>
            <p:cNvPr id="850" name="Google Shape;850;p38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d46fddfba6_0_88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873" name="Google Shape;873;g1d46fddfba6_0_88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Cluster Management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74" name="Google Shape;874;g1d46fddfba6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25" y="1562275"/>
            <a:ext cx="4888050" cy="3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d46fddfba6_0_94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880" name="Google Shape;880;g1d46fddfba6_0_94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Explore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1" name="Google Shape;881;g1d46fddfba6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0" y="2253025"/>
            <a:ext cx="8839201" cy="63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d46fddfba6_0_100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887" name="Google Shape;887;g1d46fddfba6_0_100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Explore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8" name="Google Shape;888;g1d46fddfba6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0" y="2253025"/>
            <a:ext cx="8839201" cy="63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9" name="Google Shape;699;p2"/>
          <p:cNvSpPr txBox="1"/>
          <p:nvPr>
            <p:ph idx="1" type="subTitle"/>
          </p:nvPr>
        </p:nvSpPr>
        <p:spPr>
          <a:xfrm>
            <a:off x="805938" y="2420050"/>
            <a:ext cx="23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700" name="Google Shape;700;p2"/>
          <p:cNvSpPr txBox="1"/>
          <p:nvPr>
            <p:ph idx="2" type="title"/>
          </p:nvPr>
        </p:nvSpPr>
        <p:spPr>
          <a:xfrm>
            <a:off x="1415638" y="2059250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1" name="Google Shape;701;p2"/>
          <p:cNvSpPr txBox="1"/>
          <p:nvPr/>
        </p:nvSpPr>
        <p:spPr>
          <a:xfrm>
            <a:off x="3499938" y="2511550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9154F8"/>
                </a:solidFill>
                <a:latin typeface="Oswald"/>
                <a:ea typeface="Oswald"/>
                <a:cs typeface="Oswald"/>
                <a:sym typeface="Oswald"/>
              </a:rPr>
              <a:t>Backup</a:t>
            </a:r>
            <a:endParaRPr b="0" i="0" sz="1800" u="none" cap="none" strike="noStrike">
              <a:solidFill>
                <a:srgbClr val="9154F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2" name="Google Shape;702;p2"/>
          <p:cNvSpPr txBox="1"/>
          <p:nvPr/>
        </p:nvSpPr>
        <p:spPr>
          <a:xfrm>
            <a:off x="4109438" y="2059250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9154F8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0" i="0" sz="3000" u="none" cap="none" strike="noStrike">
              <a:solidFill>
                <a:srgbClr val="9154F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3" name="Google Shape;703;p2"/>
          <p:cNvSpPr txBox="1"/>
          <p:nvPr/>
        </p:nvSpPr>
        <p:spPr>
          <a:xfrm>
            <a:off x="6193638" y="2511552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Restore</a:t>
            </a:r>
            <a:endParaRPr b="0" i="0" sz="1800" u="none" cap="none" strike="noStrike">
              <a:solidFill>
                <a:srgbClr val="35C2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Google Shape;704;p2"/>
          <p:cNvSpPr txBox="1"/>
          <p:nvPr/>
        </p:nvSpPr>
        <p:spPr>
          <a:xfrm>
            <a:off x="6803238" y="2059261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0" i="0" sz="3000" u="none" cap="none" strike="noStrike">
              <a:solidFill>
                <a:srgbClr val="35C2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d46fddfba6_0_106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894" name="Google Shape;894;g1d46fddfba6_0_106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Rancher Backups -&gt; Backups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95" name="Google Shape;895;g1d46fddfba6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300" y="1766625"/>
            <a:ext cx="2119290" cy="2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d46fddfba6_0_112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901" name="Google Shape;901;g1d46fddfba6_0_112"/>
          <p:cNvSpPr txBox="1"/>
          <p:nvPr>
            <p:ph idx="2" type="body"/>
          </p:nvPr>
        </p:nvSpPr>
        <p:spPr>
          <a:xfrm>
            <a:off x="1304500" y="987475"/>
            <a:ext cx="685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Create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2" name="Google Shape;902;g1d46fddfba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875" y="1924050"/>
            <a:ext cx="27241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d46fddfba6_0_119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908" name="Google Shape;908;g1d46fddfba6_0_119"/>
          <p:cNvSpPr txBox="1"/>
          <p:nvPr>
            <p:ph idx="2" type="body"/>
          </p:nvPr>
        </p:nvSpPr>
        <p:spPr>
          <a:xfrm>
            <a:off x="1304500" y="987475"/>
            <a:ext cx="68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Config with interface</a:t>
            </a:r>
            <a:endParaRPr sz="1800"/>
          </a:p>
        </p:txBody>
      </p:sp>
      <p:pic>
        <p:nvPicPr>
          <p:cNvPr id="909" name="Google Shape;909;g1d46fddfba6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750" y="1449175"/>
            <a:ext cx="6025824" cy="33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d46fddfba6_0_125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915" name="Google Shape;915;g1d46fddfba6_0_125"/>
          <p:cNvSpPr txBox="1"/>
          <p:nvPr>
            <p:ph idx="2" type="body"/>
          </p:nvPr>
        </p:nvSpPr>
        <p:spPr>
          <a:xfrm>
            <a:off x="1304500" y="987475"/>
            <a:ext cx="68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Config with YAML</a:t>
            </a:r>
            <a:endParaRPr sz="1800"/>
          </a:p>
        </p:txBody>
      </p:sp>
      <p:pic>
        <p:nvPicPr>
          <p:cNvPr id="916" name="Google Shape;916;g1d46fddfba6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75" y="1449175"/>
            <a:ext cx="7958994" cy="338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d46fddfba6_0_131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922" name="Google Shape;922;g1d46fddfba6_0_131"/>
          <p:cNvSpPr txBox="1"/>
          <p:nvPr>
            <p:ph idx="2" type="body"/>
          </p:nvPr>
        </p:nvSpPr>
        <p:spPr>
          <a:xfrm>
            <a:off x="1304500" y="987475"/>
            <a:ext cx="68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Result: get the file YAML</a:t>
            </a:r>
            <a:endParaRPr sz="1800"/>
          </a:p>
        </p:txBody>
      </p:sp>
      <p:pic>
        <p:nvPicPr>
          <p:cNvPr id="923" name="Google Shape;923;g1d46fddfba6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162" y="1805125"/>
            <a:ext cx="3491675" cy="25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d46fddfba6_0_140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929" name="Google Shape;929;g1d46fddfba6_0_140"/>
          <p:cNvSpPr txBox="1"/>
          <p:nvPr>
            <p:ph idx="2" type="body"/>
          </p:nvPr>
        </p:nvSpPr>
        <p:spPr>
          <a:xfrm>
            <a:off x="1304500" y="987475"/>
            <a:ext cx="68529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rancher-operator scales down the rancher deployment during restore, and scales it back up once the restore completes.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resources are restored in this order: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 Resource Definitions (CRDs)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Cluster-scoped resources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Namespaced resources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d46fddfba6_0_147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935" name="Google Shape;935;g1d46fddfba6_0_147"/>
          <p:cNvSpPr txBox="1"/>
          <p:nvPr>
            <p:ph idx="2" type="body"/>
          </p:nvPr>
        </p:nvSpPr>
        <p:spPr>
          <a:xfrm>
            <a:off x="1304500" y="987475"/>
            <a:ext cx="6852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 log: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+) kubectl logs -n cattle-resources-system -l app.kubernetes.io/name=rancher-backup -f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7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3"/>
                </a:solidFill>
              </a:rPr>
              <a:t>H</a:t>
            </a:r>
            <a:r>
              <a:rPr lang="en">
                <a:solidFill>
                  <a:schemeClr val="accent4"/>
                </a:solidFill>
              </a:rPr>
              <a:t>A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>
                <a:solidFill>
                  <a:schemeClr val="accent6"/>
                </a:solidFill>
              </a:rPr>
              <a:t>K</a:t>
            </a:r>
            <a:r>
              <a:rPr lang="en">
                <a:solidFill>
                  <a:schemeClr val="accent1"/>
                </a:solidFill>
              </a:rPr>
              <a:t>S</a:t>
            </a:r>
            <a:r>
              <a:rPr lang="en">
                <a:solidFill>
                  <a:schemeClr val="accent2"/>
                </a:solidFill>
              </a:rPr>
              <a:t>!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0" name="Google Shape;710;p3"/>
          <p:cNvSpPr txBox="1"/>
          <p:nvPr>
            <p:ph idx="2" type="title"/>
          </p:nvPr>
        </p:nvSpPr>
        <p:spPr>
          <a:xfrm>
            <a:off x="3216900" y="2888125"/>
            <a:ext cx="23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Setup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711" name="Google Shape;711;p3"/>
          <p:cNvGrpSpPr/>
          <p:nvPr/>
        </p:nvGrpSpPr>
        <p:grpSpPr>
          <a:xfrm>
            <a:off x="6275048" y="1382979"/>
            <a:ext cx="2377553" cy="2377554"/>
            <a:chOff x="6198197" y="1098851"/>
            <a:chExt cx="2945798" cy="2945798"/>
          </a:xfrm>
        </p:grpSpPr>
        <p:sp>
          <p:nvSpPr>
            <p:cNvPr id="712" name="Google Shape;712;p3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Install</a:t>
            </a:r>
            <a:endParaRPr/>
          </a:p>
        </p:txBody>
      </p:sp>
      <p:sp>
        <p:nvSpPr>
          <p:cNvPr id="749" name="Google Shape;749;p10"/>
          <p:cNvSpPr txBox="1"/>
          <p:nvPr>
            <p:ph idx="2" type="body"/>
          </p:nvPr>
        </p:nvSpPr>
        <p:spPr>
          <a:xfrm>
            <a:off x="1304500" y="987475"/>
            <a:ext cx="68529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 and upgrade OS: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+) sudo apt update &amp;&amp; sudo apt upgrade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Install curl: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+) sudo apt install curl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Install rancher: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+) curl https://releases.rancher.com/install-docker/20.10.sh | sh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d46fddfba6_0_8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Rancher</a:t>
            </a:r>
            <a:endParaRPr/>
          </a:p>
        </p:txBody>
      </p:sp>
      <p:sp>
        <p:nvSpPr>
          <p:cNvPr id="755" name="Google Shape;755;g1d46fddfba6_0_8"/>
          <p:cNvSpPr txBox="1"/>
          <p:nvPr>
            <p:ph idx="2" type="body"/>
          </p:nvPr>
        </p:nvSpPr>
        <p:spPr>
          <a:xfrm>
            <a:off x="1304500" y="987475"/>
            <a:ext cx="68529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user to Docker user group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+) </a:t>
            </a:r>
            <a:r>
              <a:rPr lang="en" sz="1800"/>
              <a:t>sudo usermod -aG docker $USER &amp;&amp; newgrp docker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Pull Rancher Docker Container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+) </a:t>
            </a:r>
            <a:r>
              <a:rPr lang="en" sz="1800"/>
              <a:t>sudo docker run --privileged -d --restart=unless-stopped -p 80:80 -p 443:443 rancher/rancher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d46fddfba6_0_21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Rancher</a:t>
            </a:r>
            <a:endParaRPr/>
          </a:p>
        </p:txBody>
      </p:sp>
      <p:pic>
        <p:nvPicPr>
          <p:cNvPr id="761" name="Google Shape;761;g1d46fddfba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25" y="928925"/>
            <a:ext cx="6846624" cy="38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1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rgbClr val="9154F8"/>
                </a:solidFill>
              </a:rPr>
              <a:t>02</a:t>
            </a:r>
            <a:endParaRPr>
              <a:solidFill>
                <a:srgbClr val="9154F8"/>
              </a:solidFill>
            </a:endParaRPr>
          </a:p>
        </p:txBody>
      </p:sp>
      <p:sp>
        <p:nvSpPr>
          <p:cNvPr id="767" name="Google Shape;767;p11"/>
          <p:cNvSpPr txBox="1"/>
          <p:nvPr>
            <p:ph idx="2" type="title"/>
          </p:nvPr>
        </p:nvSpPr>
        <p:spPr>
          <a:xfrm>
            <a:off x="3216900" y="2879675"/>
            <a:ext cx="2118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154F8"/>
                </a:solidFill>
              </a:rPr>
              <a:t>Backup</a:t>
            </a:r>
            <a:endParaRPr>
              <a:solidFill>
                <a:srgbClr val="9154F8"/>
              </a:solidFill>
            </a:endParaRPr>
          </a:p>
        </p:txBody>
      </p:sp>
      <p:grpSp>
        <p:nvGrpSpPr>
          <p:cNvPr id="768" name="Google Shape;768;p11"/>
          <p:cNvGrpSpPr/>
          <p:nvPr/>
        </p:nvGrpSpPr>
        <p:grpSpPr>
          <a:xfrm>
            <a:off x="6351342" y="1383010"/>
            <a:ext cx="2301265" cy="2377467"/>
            <a:chOff x="6945936" y="1456203"/>
            <a:chExt cx="2159596" cy="2231106"/>
          </a:xfrm>
        </p:grpSpPr>
        <p:sp>
          <p:nvSpPr>
            <p:cNvPr id="769" name="Google Shape;769;p11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d46fddfba6_0_28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792" name="Google Shape;792;g1d46fddfba6_0_28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Cluster Management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93" name="Google Shape;793;g1d46fddfba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25" y="1562275"/>
            <a:ext cx="4888050" cy="3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d46fddfba6_0_34"/>
          <p:cNvSpPr txBox="1"/>
          <p:nvPr>
            <p:ph type="title"/>
          </p:nvPr>
        </p:nvSpPr>
        <p:spPr>
          <a:xfrm>
            <a:off x="909050" y="286375"/>
            <a:ext cx="3663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799" name="Google Shape;799;g1d46fddfba6_0_34"/>
          <p:cNvSpPr txBox="1"/>
          <p:nvPr>
            <p:ph idx="2" type="body"/>
          </p:nvPr>
        </p:nvSpPr>
        <p:spPr>
          <a:xfrm>
            <a:off x="1304500" y="987475"/>
            <a:ext cx="6852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Explore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00" name="Google Shape;800;g1d46fddfba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0" y="2253025"/>
            <a:ext cx="8839201" cy="63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