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4"/>
  </p:sldMasterIdLst>
  <p:notesMasterIdLst>
    <p:notesMasterId r:id="rId47"/>
  </p:notesMasterIdLst>
  <p:sldIdLst>
    <p:sldId id="256" r:id="rId5"/>
    <p:sldId id="258" r:id="rId6"/>
    <p:sldId id="259" r:id="rId7"/>
    <p:sldId id="344" r:id="rId8"/>
    <p:sldId id="345" r:id="rId9"/>
    <p:sldId id="309" r:id="rId10"/>
    <p:sldId id="312" r:id="rId11"/>
    <p:sldId id="260" r:id="rId12"/>
    <p:sldId id="269" r:id="rId13"/>
    <p:sldId id="318" r:id="rId14"/>
    <p:sldId id="267" r:id="rId15"/>
    <p:sldId id="333" r:id="rId16"/>
    <p:sldId id="319" r:id="rId17"/>
    <p:sldId id="348" r:id="rId18"/>
    <p:sldId id="322" r:id="rId19"/>
    <p:sldId id="326" r:id="rId20"/>
    <p:sldId id="328" r:id="rId21"/>
    <p:sldId id="330" r:id="rId22"/>
    <p:sldId id="332" r:id="rId23"/>
    <p:sldId id="334" r:id="rId24"/>
    <p:sldId id="307" r:id="rId25"/>
    <p:sldId id="314" r:id="rId26"/>
    <p:sldId id="316" r:id="rId27"/>
    <p:sldId id="317" r:id="rId28"/>
    <p:sldId id="325" r:id="rId29"/>
    <p:sldId id="329" r:id="rId30"/>
    <p:sldId id="331" r:id="rId31"/>
    <p:sldId id="335" r:id="rId32"/>
    <p:sldId id="336" r:id="rId33"/>
    <p:sldId id="337" r:id="rId34"/>
    <p:sldId id="338" r:id="rId35"/>
    <p:sldId id="340" r:id="rId36"/>
    <p:sldId id="341" r:id="rId37"/>
    <p:sldId id="342" r:id="rId38"/>
    <p:sldId id="343" r:id="rId39"/>
    <p:sldId id="346" r:id="rId40"/>
    <p:sldId id="347" r:id="rId41"/>
    <p:sldId id="349" r:id="rId42"/>
    <p:sldId id="350" r:id="rId43"/>
    <p:sldId id="351" r:id="rId44"/>
    <p:sldId id="352" r:id="rId45"/>
    <p:sldId id="270" r:id="rId46"/>
  </p:sldIdLst>
  <p:sldSz cx="9144000" cy="5143500" type="screen16x9"/>
  <p:notesSz cx="6858000" cy="9144000"/>
  <p:embeddedFontLst>
    <p:embeddedFont>
      <p:font typeface="Arimo" panose="020B0604020202020204" charset="0"/>
      <p:regular r:id="rId48"/>
      <p:bold r:id="rId49"/>
      <p:italic r:id="rId50"/>
      <p:boldItalic r:id="rId51"/>
    </p:embeddedFont>
    <p:embeddedFont>
      <p:font typeface="Arimo Medium" panose="020B0604020202020204" charset="0"/>
      <p:regular r:id="rId52"/>
      <p:bold r:id="rId53"/>
      <p:italic r:id="rId54"/>
      <p:boldItalic r:id="rId55"/>
    </p:embeddedFont>
    <p:embeddedFont>
      <p:font typeface="Bebas Neue" panose="020B0606020202050201" pitchFamily="34" charset="0"/>
      <p:regular r:id="rId56"/>
    </p:embeddedFont>
    <p:embeddedFont>
      <p:font typeface="Days One" panose="020B0604020202020204" charset="0"/>
      <p:regular r:id="rId57"/>
    </p:embeddedFont>
    <p:embeddedFont>
      <p:font typeface="Nunito Light" pitchFamily="2" charset="0"/>
      <p:regular r:id="rId58"/>
      <p:italic r:id="rId59"/>
    </p:embeddedFont>
    <p:embeddedFont>
      <p:font typeface="Roboto Condensed Light" panose="02000000000000000000" pitchFamily="2" charset="0"/>
      <p:regular r:id="rId60"/>
      <p:italic r:id="rId61"/>
    </p:embeddedFont>
    <p:embeddedFont>
      <p:font typeface="Segoe UI" panose="020B0502040204020203" pitchFamily="34" charset="0"/>
      <p:regular r:id="rId62"/>
      <p:bold r:id="rId63"/>
      <p:italic r:id="rId64"/>
      <p:boldItalic r:id="rId65"/>
    </p:embeddedFont>
    <p:embeddedFont>
      <p:font typeface="Titillium Web" panose="000005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6C6E39-7B41-4346-A233-3852BAA831AC}">
  <a:tblStyle styleId="{836C6E39-7B41-4346-A233-3852BAA831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1.xml"/><Relationship Id="rId61" Type="http://schemas.openxmlformats.org/officeDocument/2006/relationships/font" Target="fonts/font1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8" Type="http://schemas.openxmlformats.org/officeDocument/2006/relationships/slide" Target="slides/slide4.xml"/><Relationship Id="rId51" Type="http://schemas.openxmlformats.org/officeDocument/2006/relationships/font" Target="fonts/font4.fntdata"/><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7"/>
        <p:cNvGrpSpPr/>
        <p:nvPr/>
      </p:nvGrpSpPr>
      <p:grpSpPr>
        <a:xfrm>
          <a:off x="0" y="0"/>
          <a:ext cx="0" cy="0"/>
          <a:chOff x="0" y="0"/>
          <a:chExt cx="0" cy="0"/>
        </a:xfrm>
      </p:grpSpPr>
      <p:sp>
        <p:nvSpPr>
          <p:cNvPr id="4608" name="Google Shape;4608;g11fb104b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9" name="Google Shape;4609;g11fb104b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0"/>
        <p:cNvGrpSpPr/>
        <p:nvPr/>
      </p:nvGrpSpPr>
      <p:grpSpPr>
        <a:xfrm>
          <a:off x="0" y="0"/>
          <a:ext cx="0" cy="0"/>
          <a:chOff x="0" y="0"/>
          <a:chExt cx="0" cy="0"/>
        </a:xfrm>
      </p:grpSpPr>
      <p:sp>
        <p:nvSpPr>
          <p:cNvPr id="4791" name="Google Shape;4791;g127b5fa36f5_0_2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2" name="Google Shape;4792;g127b5fa36f5_0_2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41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09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14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307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6"/>
        <p:cNvGrpSpPr/>
        <p:nvPr/>
      </p:nvGrpSpPr>
      <p:grpSpPr>
        <a:xfrm>
          <a:off x="0" y="0"/>
          <a:ext cx="0" cy="0"/>
          <a:chOff x="0" y="0"/>
          <a:chExt cx="0" cy="0"/>
        </a:xfrm>
      </p:grpSpPr>
      <p:sp>
        <p:nvSpPr>
          <p:cNvPr id="4907" name="Google Shape;4907;g127b5fa36f5_0_2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8" name="Google Shape;4908;g127b5fa36f5_0_2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11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8"/>
        <p:cNvGrpSpPr/>
        <p:nvPr/>
      </p:nvGrpSpPr>
      <p:grpSpPr>
        <a:xfrm>
          <a:off x="0" y="0"/>
          <a:ext cx="0" cy="0"/>
          <a:chOff x="0" y="0"/>
          <a:chExt cx="0" cy="0"/>
        </a:xfrm>
      </p:grpSpPr>
      <p:sp>
        <p:nvSpPr>
          <p:cNvPr id="5329" name="Google Shape;5329;g127d8b022db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0" name="Google Shape;5330;g127d8b022db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260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04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6"/>
        <p:cNvGrpSpPr/>
        <p:nvPr/>
      </p:nvGrpSpPr>
      <p:grpSpPr>
        <a:xfrm>
          <a:off x="0" y="0"/>
          <a:ext cx="0" cy="0"/>
          <a:chOff x="0" y="0"/>
          <a:chExt cx="0" cy="0"/>
        </a:xfrm>
      </p:grpSpPr>
      <p:sp>
        <p:nvSpPr>
          <p:cNvPr id="4907" name="Google Shape;4907;g127b5fa36f5_0_2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8" name="Google Shape;4908;g127b5fa36f5_0_2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198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8"/>
        <p:cNvGrpSpPr/>
        <p:nvPr/>
      </p:nvGrpSpPr>
      <p:grpSpPr>
        <a:xfrm>
          <a:off x="0" y="0"/>
          <a:ext cx="0" cy="0"/>
          <a:chOff x="0" y="0"/>
          <a:chExt cx="0" cy="0"/>
        </a:xfrm>
      </p:grpSpPr>
      <p:sp>
        <p:nvSpPr>
          <p:cNvPr id="5329" name="Google Shape;5329;g127d8b022db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0" name="Google Shape;5330;g127d8b022db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361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8"/>
        <p:cNvGrpSpPr/>
        <p:nvPr/>
      </p:nvGrpSpPr>
      <p:grpSpPr>
        <a:xfrm>
          <a:off x="0" y="0"/>
          <a:ext cx="0" cy="0"/>
          <a:chOff x="0" y="0"/>
          <a:chExt cx="0" cy="0"/>
        </a:xfrm>
      </p:grpSpPr>
      <p:sp>
        <p:nvSpPr>
          <p:cNvPr id="5329" name="Google Shape;5329;g127d8b022db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0" name="Google Shape;5330;g127d8b022db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71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8"/>
        <p:cNvGrpSpPr/>
        <p:nvPr/>
      </p:nvGrpSpPr>
      <p:grpSpPr>
        <a:xfrm>
          <a:off x="0" y="0"/>
          <a:ext cx="0" cy="0"/>
          <a:chOff x="0" y="0"/>
          <a:chExt cx="0" cy="0"/>
        </a:xfrm>
      </p:grpSpPr>
      <p:sp>
        <p:nvSpPr>
          <p:cNvPr id="4639" name="Google Shape;463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0" name="Google Shape;464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8"/>
        <p:cNvGrpSpPr/>
        <p:nvPr/>
      </p:nvGrpSpPr>
      <p:grpSpPr>
        <a:xfrm>
          <a:off x="0" y="0"/>
          <a:ext cx="0" cy="0"/>
          <a:chOff x="0" y="0"/>
          <a:chExt cx="0" cy="0"/>
        </a:xfrm>
      </p:grpSpPr>
      <p:sp>
        <p:nvSpPr>
          <p:cNvPr id="5329" name="Google Shape;5329;g127d8b022db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0" name="Google Shape;5330;g127d8b022db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539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192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5"/>
        <p:cNvGrpSpPr/>
        <p:nvPr/>
      </p:nvGrpSpPr>
      <p:grpSpPr>
        <a:xfrm>
          <a:off x="0" y="0"/>
          <a:ext cx="0" cy="0"/>
          <a:chOff x="0" y="0"/>
          <a:chExt cx="0" cy="0"/>
        </a:xfrm>
      </p:grpSpPr>
      <p:sp>
        <p:nvSpPr>
          <p:cNvPr id="5346" name="Google Shape;5346;g127d8b022db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7" name="Google Shape;5347;g127d8b022db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094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6"/>
        <p:cNvGrpSpPr/>
        <p:nvPr/>
      </p:nvGrpSpPr>
      <p:grpSpPr>
        <a:xfrm>
          <a:off x="0" y="0"/>
          <a:ext cx="0" cy="0"/>
          <a:chOff x="0" y="0"/>
          <a:chExt cx="0" cy="0"/>
        </a:xfrm>
      </p:grpSpPr>
      <p:sp>
        <p:nvSpPr>
          <p:cNvPr id="4747" name="Google Shape;4747;g127b5fa36f5_0_2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8" name="Google Shape;4748;g127b5fa36f5_0_2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Mở</a:t>
            </a:r>
            <a:r>
              <a:rPr lang="en-US"/>
              <a:t> </a:t>
            </a:r>
            <a:r>
              <a:rPr lang="en-US" err="1"/>
              <a:t>rộng</a:t>
            </a:r>
            <a:r>
              <a:rPr lang="en-US"/>
              <a:t> </a:t>
            </a:r>
            <a:r>
              <a:rPr lang="en-US" err="1"/>
              <a:t>dọc</a:t>
            </a:r>
            <a:r>
              <a:rPr lang="en-US"/>
              <a:t> them </a:t>
            </a:r>
            <a:r>
              <a:rPr lang="en-US" err="1"/>
              <a:t>nhiều</a:t>
            </a:r>
            <a:r>
              <a:rPr lang="en-US"/>
              <a:t> </a:t>
            </a:r>
            <a:r>
              <a:rPr lang="en-US" err="1"/>
              <a:t>tài</a:t>
            </a:r>
            <a:r>
              <a:rPr lang="en-US"/>
              <a:t> </a:t>
            </a:r>
            <a:r>
              <a:rPr lang="en-US" err="1"/>
              <a:t>nguyên</a:t>
            </a:r>
            <a:r>
              <a:rPr lang="en-US"/>
              <a:t> </a:t>
            </a:r>
            <a:r>
              <a:rPr lang="en-US" err="1"/>
              <a:t>vào</a:t>
            </a:r>
            <a:r>
              <a:rPr lang="en-US"/>
              <a:t> 1 </a:t>
            </a:r>
            <a:r>
              <a:rPr lang="en-US" err="1"/>
              <a:t>phiên</a:t>
            </a:r>
            <a:r>
              <a:rPr lang="en-US"/>
              <a:t> </a:t>
            </a:r>
            <a:r>
              <a:rPr lang="en-US" err="1"/>
              <a:t>bản</a:t>
            </a:r>
            <a:endParaRPr lang="en-US"/>
          </a:p>
          <a:p>
            <a:pPr marL="0" lvl="0" indent="0" algn="l" rtl="0">
              <a:spcBef>
                <a:spcPts val="0"/>
              </a:spcBef>
              <a:spcAft>
                <a:spcPts val="0"/>
              </a:spcAft>
              <a:buNone/>
            </a:pPr>
            <a:r>
              <a:rPr lang="en-US"/>
              <a:t>- </a:t>
            </a:r>
            <a:r>
              <a:rPr lang="en-US" b="0" i="0" err="1">
                <a:solidFill>
                  <a:srgbClr val="0F2149"/>
                </a:solidFill>
                <a:effectLst/>
                <a:latin typeface="Helvetica Neue"/>
              </a:rPr>
              <a:t>Sử</a:t>
            </a:r>
            <a:r>
              <a:rPr lang="en-US" b="0" i="0">
                <a:solidFill>
                  <a:srgbClr val="0F2149"/>
                </a:solidFill>
                <a:effectLst/>
                <a:latin typeface="Helvetica Neue"/>
              </a:rPr>
              <a:t> </a:t>
            </a:r>
            <a:r>
              <a:rPr lang="en-US" b="0" i="0" err="1">
                <a:solidFill>
                  <a:srgbClr val="0F2149"/>
                </a:solidFill>
                <a:effectLst/>
                <a:latin typeface="Helvetica Neue"/>
              </a:rPr>
              <a:t>dụng</a:t>
            </a:r>
            <a:r>
              <a:rPr lang="en-US" b="0" i="0">
                <a:solidFill>
                  <a:srgbClr val="0F2149"/>
                </a:solidFill>
                <a:effectLst/>
                <a:latin typeface="Helvetica Neue"/>
              </a:rPr>
              <a:t> </a:t>
            </a:r>
            <a:r>
              <a:rPr lang="en-US" b="0" i="0" err="1">
                <a:solidFill>
                  <a:srgbClr val="0F2149"/>
                </a:solidFill>
                <a:effectLst/>
                <a:latin typeface="Helvetica Neue"/>
              </a:rPr>
              <a:t>các</a:t>
            </a:r>
            <a:r>
              <a:rPr lang="en-US" b="0" i="0">
                <a:solidFill>
                  <a:srgbClr val="0F2149"/>
                </a:solidFill>
                <a:effectLst/>
                <a:latin typeface="Helvetica Neue"/>
              </a:rPr>
              <a:t> </a:t>
            </a:r>
            <a:r>
              <a:rPr lang="en-US" b="0" i="0" err="1">
                <a:solidFill>
                  <a:srgbClr val="0F2149"/>
                </a:solidFill>
                <a:effectLst/>
                <a:latin typeface="Helvetica Neue"/>
              </a:rPr>
              <a:t>dịch</a:t>
            </a:r>
            <a:r>
              <a:rPr lang="en-US" b="0" i="0">
                <a:solidFill>
                  <a:srgbClr val="0F2149"/>
                </a:solidFill>
                <a:effectLst/>
                <a:latin typeface="Helvetica Neue"/>
              </a:rPr>
              <a:t> </a:t>
            </a:r>
            <a:r>
              <a:rPr lang="en-US" b="0" i="0" err="1">
                <a:solidFill>
                  <a:srgbClr val="0F2149"/>
                </a:solidFill>
                <a:effectLst/>
                <a:latin typeface="Helvetica Neue"/>
              </a:rPr>
              <a:t>vụ</a:t>
            </a:r>
            <a:r>
              <a:rPr lang="en-US" b="0" i="0">
                <a:solidFill>
                  <a:srgbClr val="0F2149"/>
                </a:solidFill>
                <a:effectLst/>
                <a:latin typeface="Helvetica Neue"/>
              </a:rPr>
              <a:t> PaaS</a:t>
            </a:r>
            <a:endParaRPr lang="en-US"/>
          </a:p>
          <a:p>
            <a:pPr marL="0" lvl="0" indent="0" algn="l" rtl="0">
              <a:spcBef>
                <a:spcPts val="0"/>
              </a:spcBef>
              <a:spcAft>
                <a:spcPts val="0"/>
              </a:spcAft>
              <a:buNone/>
            </a:pPr>
            <a:r>
              <a:rPr lang="en-US"/>
              <a:t>- </a:t>
            </a:r>
            <a:r>
              <a:rPr lang="en-US" err="1"/>
              <a:t>Triển</a:t>
            </a:r>
            <a:r>
              <a:rPr lang="en-US"/>
              <a:t> </a:t>
            </a:r>
            <a:r>
              <a:rPr lang="en-US" err="1"/>
              <a:t>khai</a:t>
            </a:r>
            <a:r>
              <a:rPr lang="en-US"/>
              <a:t> ci (</a:t>
            </a:r>
            <a:r>
              <a:rPr lang="en-US" b="0" i="0">
                <a:solidFill>
                  <a:srgbClr val="171717"/>
                </a:solidFill>
                <a:effectLst/>
                <a:latin typeface="Segoe UI" panose="020B0502040204020203" pitchFamily="34" charset="0"/>
              </a:rPr>
              <a:t>continuous integration</a:t>
            </a:r>
            <a:r>
              <a:rPr lang="en-US"/>
              <a:t>)</a:t>
            </a:r>
          </a:p>
          <a:p>
            <a:pPr marL="171450" lvl="0" indent="-171450" algn="l" rtl="0">
              <a:spcBef>
                <a:spcPts val="0"/>
              </a:spcBef>
              <a:spcAft>
                <a:spcPts val="0"/>
              </a:spcAft>
              <a:buFontTx/>
              <a:buChar char="-"/>
            </a:pPr>
            <a:r>
              <a:rPr lang="en-US" b="0" i="0">
                <a:solidFill>
                  <a:srgbClr val="0F2149"/>
                </a:solidFill>
                <a:effectLst/>
                <a:latin typeface="Helvetica Neue"/>
              </a:rPr>
              <a:t>Theo </a:t>
            </a:r>
            <a:r>
              <a:rPr lang="en-US" b="0" i="0" err="1">
                <a:solidFill>
                  <a:srgbClr val="0F2149"/>
                </a:solidFill>
                <a:effectLst/>
                <a:latin typeface="Helvetica Neue"/>
              </a:rPr>
              <a:t>dõi</a:t>
            </a:r>
            <a:r>
              <a:rPr lang="en-US" b="0" i="0">
                <a:solidFill>
                  <a:srgbClr val="0F2149"/>
                </a:solidFill>
                <a:effectLst/>
                <a:latin typeface="Helvetica Neue"/>
              </a:rPr>
              <a:t> </a:t>
            </a:r>
            <a:r>
              <a:rPr lang="en-US" b="0" i="0" err="1">
                <a:solidFill>
                  <a:srgbClr val="0F2149"/>
                </a:solidFill>
                <a:effectLst/>
                <a:latin typeface="Helvetica Neue"/>
              </a:rPr>
              <a:t>tình</a:t>
            </a:r>
            <a:r>
              <a:rPr lang="en-US" b="0" i="0">
                <a:solidFill>
                  <a:srgbClr val="0F2149"/>
                </a:solidFill>
                <a:effectLst/>
                <a:latin typeface="Helvetica Neue"/>
              </a:rPr>
              <a:t> </a:t>
            </a:r>
            <a:r>
              <a:rPr lang="en-US" b="0" i="0" err="1">
                <a:solidFill>
                  <a:srgbClr val="0F2149"/>
                </a:solidFill>
                <a:effectLst/>
                <a:latin typeface="Helvetica Neue"/>
              </a:rPr>
              <a:t>trạng</a:t>
            </a:r>
            <a:r>
              <a:rPr lang="en-US" b="0" i="0">
                <a:solidFill>
                  <a:srgbClr val="0F2149"/>
                </a:solidFill>
                <a:effectLst/>
                <a:latin typeface="Helvetica Neue"/>
              </a:rPr>
              <a:t> </a:t>
            </a:r>
            <a:r>
              <a:rPr lang="en-US" b="0" i="0" err="1">
                <a:solidFill>
                  <a:srgbClr val="0F2149"/>
                </a:solidFill>
                <a:effectLst/>
                <a:latin typeface="Helvetica Neue"/>
              </a:rPr>
              <a:t>của</a:t>
            </a:r>
            <a:r>
              <a:rPr lang="en-US" b="0" i="0">
                <a:solidFill>
                  <a:srgbClr val="0F2149"/>
                </a:solidFill>
                <a:effectLst/>
                <a:latin typeface="Helvetica Neue"/>
              </a:rPr>
              <a:t> </a:t>
            </a:r>
            <a:r>
              <a:rPr lang="en-US" b="0" i="0" err="1">
                <a:solidFill>
                  <a:srgbClr val="0F2149"/>
                </a:solidFill>
                <a:effectLst/>
                <a:latin typeface="Helvetica Neue"/>
              </a:rPr>
              <a:t>toàn</a:t>
            </a:r>
            <a:r>
              <a:rPr lang="en-US" b="0" i="0">
                <a:solidFill>
                  <a:srgbClr val="0F2149"/>
                </a:solidFill>
                <a:effectLst/>
                <a:latin typeface="Helvetica Neue"/>
              </a:rPr>
              <a:t> </a:t>
            </a:r>
            <a:r>
              <a:rPr lang="en-US" b="0" i="0" err="1">
                <a:solidFill>
                  <a:srgbClr val="0F2149"/>
                </a:solidFill>
                <a:effectLst/>
                <a:latin typeface="Helvetica Neue"/>
              </a:rPr>
              <a:t>bộ</a:t>
            </a:r>
            <a:r>
              <a:rPr lang="en-US" b="0" i="0">
                <a:solidFill>
                  <a:srgbClr val="0F2149"/>
                </a:solidFill>
                <a:effectLst/>
                <a:latin typeface="Helvetica Neue"/>
              </a:rPr>
              <a:t> </a:t>
            </a:r>
            <a:r>
              <a:rPr lang="en-US" b="0" i="0" err="1">
                <a:solidFill>
                  <a:srgbClr val="0F2149"/>
                </a:solidFill>
                <a:effectLst/>
                <a:latin typeface="Helvetica Neue"/>
              </a:rPr>
              <a:t>giải</a:t>
            </a:r>
            <a:r>
              <a:rPr lang="en-US" b="0" i="0">
                <a:solidFill>
                  <a:srgbClr val="0F2149"/>
                </a:solidFill>
                <a:effectLst/>
                <a:latin typeface="Helvetica Neue"/>
              </a:rPr>
              <a:t> </a:t>
            </a:r>
            <a:r>
              <a:rPr lang="en-US" b="0" i="0" err="1">
                <a:solidFill>
                  <a:srgbClr val="0F2149"/>
                </a:solidFill>
                <a:effectLst/>
                <a:latin typeface="Helvetica Neue"/>
              </a:rPr>
              <a:t>pháp</a:t>
            </a:r>
            <a:endParaRPr lang="en-US" b="0" i="0">
              <a:solidFill>
                <a:srgbClr val="0F2149"/>
              </a:solidFill>
              <a:effectLst/>
              <a:latin typeface="Helvetica Neue"/>
            </a:endParaRPr>
          </a:p>
          <a:p>
            <a:pPr marL="171450" lvl="0" indent="-171450" algn="l" rtl="0">
              <a:spcBef>
                <a:spcPts val="0"/>
              </a:spcBef>
              <a:spcAft>
                <a:spcPts val="0"/>
              </a:spcAft>
              <a:buFontTx/>
              <a:buChar char="-"/>
            </a:pPr>
            <a:r>
              <a:rPr lang="en-US" b="0" i="0">
                <a:solidFill>
                  <a:srgbClr val="0F2149"/>
                </a:solidFill>
                <a:effectLst/>
                <a:latin typeface="Helvetica Neue"/>
              </a:rPr>
              <a:t>Thu </a:t>
            </a:r>
            <a:r>
              <a:rPr lang="en-US" b="0" i="0" err="1">
                <a:solidFill>
                  <a:srgbClr val="0F2149"/>
                </a:solidFill>
                <a:effectLst/>
                <a:latin typeface="Helvetica Neue"/>
              </a:rPr>
              <a:t>thập</a:t>
            </a:r>
            <a:r>
              <a:rPr lang="en-US" b="0" i="0">
                <a:solidFill>
                  <a:srgbClr val="0F2149"/>
                </a:solidFill>
                <a:effectLst/>
                <a:latin typeface="Helvetica Neue"/>
              </a:rPr>
              <a:t> </a:t>
            </a:r>
            <a:r>
              <a:rPr lang="en-US" b="0" i="0" err="1">
                <a:solidFill>
                  <a:srgbClr val="0F2149"/>
                </a:solidFill>
                <a:effectLst/>
                <a:latin typeface="Helvetica Neue"/>
              </a:rPr>
              <a:t>dữ</a:t>
            </a:r>
            <a:r>
              <a:rPr lang="en-US" b="0" i="0">
                <a:solidFill>
                  <a:srgbClr val="0F2149"/>
                </a:solidFill>
                <a:effectLst/>
                <a:latin typeface="Helvetica Neue"/>
              </a:rPr>
              <a:t> </a:t>
            </a:r>
            <a:r>
              <a:rPr lang="en-US" b="0" i="0" err="1">
                <a:solidFill>
                  <a:srgbClr val="0F2149"/>
                </a:solidFill>
                <a:effectLst/>
                <a:latin typeface="Helvetica Neue"/>
              </a:rPr>
              <a:t>liệu</a:t>
            </a:r>
            <a:r>
              <a:rPr lang="en-US" b="0" i="0">
                <a:solidFill>
                  <a:srgbClr val="0F2149"/>
                </a:solidFill>
                <a:effectLst/>
                <a:latin typeface="Helvetica Neue"/>
              </a:rPr>
              <a:t> </a:t>
            </a:r>
            <a:r>
              <a:rPr lang="en-US" b="0" i="0" err="1">
                <a:solidFill>
                  <a:srgbClr val="0F2149"/>
                </a:solidFill>
                <a:effectLst/>
                <a:latin typeface="Helvetica Neue"/>
              </a:rPr>
              <a:t>từ</a:t>
            </a:r>
            <a:r>
              <a:rPr lang="en-US" b="0" i="0">
                <a:solidFill>
                  <a:srgbClr val="0F2149"/>
                </a:solidFill>
                <a:effectLst/>
                <a:latin typeface="Helvetica Neue"/>
              </a:rPr>
              <a:t> </a:t>
            </a:r>
            <a:r>
              <a:rPr lang="en-US" b="0" i="0" err="1">
                <a:solidFill>
                  <a:srgbClr val="0F2149"/>
                </a:solidFill>
                <a:effectLst/>
                <a:latin typeface="Helvetica Neue"/>
              </a:rPr>
              <a:t>các</a:t>
            </a:r>
            <a:r>
              <a:rPr lang="en-US" b="0" i="0">
                <a:solidFill>
                  <a:srgbClr val="0F2149"/>
                </a:solidFill>
                <a:effectLst/>
                <a:latin typeface="Helvetica Neue"/>
              </a:rPr>
              <a:t> </a:t>
            </a:r>
            <a:r>
              <a:rPr lang="en-US" b="0" i="0" err="1">
                <a:solidFill>
                  <a:srgbClr val="0F2149"/>
                </a:solidFill>
                <a:effectLst/>
                <a:latin typeface="Helvetica Neue"/>
              </a:rPr>
              <a:t>quy</a:t>
            </a:r>
            <a:r>
              <a:rPr lang="en-US" b="0" i="0">
                <a:solidFill>
                  <a:srgbClr val="0F2149"/>
                </a:solidFill>
                <a:effectLst/>
                <a:latin typeface="Helvetica Neue"/>
              </a:rPr>
              <a:t> </a:t>
            </a:r>
            <a:r>
              <a:rPr lang="en-US" b="0" i="0" err="1">
                <a:solidFill>
                  <a:srgbClr val="0F2149"/>
                </a:solidFill>
                <a:effectLst/>
                <a:latin typeface="Helvetica Neue"/>
              </a:rPr>
              <a:t>trình</a:t>
            </a:r>
            <a:r>
              <a:rPr lang="en-US" b="0" i="0">
                <a:solidFill>
                  <a:srgbClr val="0F2149"/>
                </a:solidFill>
                <a:effectLst/>
                <a:latin typeface="Helvetica Neue"/>
              </a:rPr>
              <a:t> </a:t>
            </a:r>
            <a:r>
              <a:rPr lang="en-US" b="0" i="0" err="1">
                <a:solidFill>
                  <a:srgbClr val="0F2149"/>
                </a:solidFill>
                <a:effectLst/>
                <a:latin typeface="Helvetica Neue"/>
              </a:rPr>
              <a:t>lặp</a:t>
            </a:r>
            <a:r>
              <a:rPr lang="en-US" b="0" i="0">
                <a:solidFill>
                  <a:srgbClr val="0F2149"/>
                </a:solidFill>
                <a:effectLst/>
                <a:latin typeface="Helvetica Neue"/>
              </a:rPr>
              <a:t> </a:t>
            </a:r>
            <a:r>
              <a:rPr lang="en-US" b="0" i="0" err="1">
                <a:solidFill>
                  <a:srgbClr val="0F2149"/>
                </a:solidFill>
                <a:effectLst/>
                <a:latin typeface="Helvetica Neue"/>
              </a:rPr>
              <a:t>lại</a:t>
            </a:r>
            <a:endParaRPr/>
          </a:p>
        </p:txBody>
      </p:sp>
    </p:spTree>
    <p:extLst>
      <p:ext uri="{BB962C8B-B14F-4D97-AF65-F5344CB8AC3E}">
        <p14:creationId xmlns:p14="http://schemas.microsoft.com/office/powerpoint/2010/main" val="3265037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1"/>
        <p:cNvGrpSpPr/>
        <p:nvPr/>
      </p:nvGrpSpPr>
      <p:grpSpPr>
        <a:xfrm>
          <a:off x="0" y="0"/>
          <a:ext cx="0" cy="0"/>
          <a:chOff x="0" y="0"/>
          <a:chExt cx="0" cy="0"/>
        </a:xfrm>
      </p:grpSpPr>
      <p:sp>
        <p:nvSpPr>
          <p:cNvPr id="4972" name="Google Shape;4972;g127b5fa36f5_0_2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3" name="Google Shape;4973;g127b5fa36f5_0_2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8"/>
        <p:cNvGrpSpPr/>
        <p:nvPr/>
      </p:nvGrpSpPr>
      <p:grpSpPr>
        <a:xfrm>
          <a:off x="0" y="0"/>
          <a:ext cx="0" cy="0"/>
          <a:chOff x="0" y="0"/>
          <a:chExt cx="0" cy="0"/>
        </a:xfrm>
      </p:grpSpPr>
      <p:sp>
        <p:nvSpPr>
          <p:cNvPr id="5329" name="Google Shape;5329;g127d8b022db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0" name="Google Shape;5330;g127d8b022db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74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8"/>
        <p:cNvGrpSpPr/>
        <p:nvPr/>
      </p:nvGrpSpPr>
      <p:grpSpPr>
        <a:xfrm>
          <a:off x="0" y="0"/>
          <a:ext cx="0" cy="0"/>
          <a:chOff x="0" y="0"/>
          <a:chExt cx="0" cy="0"/>
        </a:xfrm>
      </p:grpSpPr>
      <p:sp>
        <p:nvSpPr>
          <p:cNvPr id="5329" name="Google Shape;5329;g127d8b022db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0" name="Google Shape;5330;g127d8b022db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575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206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1"/>
        <p:cNvGrpSpPr/>
        <p:nvPr/>
      </p:nvGrpSpPr>
      <p:grpSpPr>
        <a:xfrm>
          <a:off x="0" y="0"/>
          <a:ext cx="0" cy="0"/>
          <a:chOff x="0" y="0"/>
          <a:chExt cx="0" cy="0"/>
        </a:xfrm>
      </p:grpSpPr>
      <p:sp>
        <p:nvSpPr>
          <p:cNvPr id="4712" name="Google Shape;47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3" name="Google Shape;47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37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3"/>
        <p:cNvGrpSpPr/>
        <p:nvPr/>
      </p:nvGrpSpPr>
      <p:grpSpPr>
        <a:xfrm>
          <a:off x="0" y="0"/>
          <a:ext cx="0" cy="0"/>
          <a:chOff x="0" y="0"/>
          <a:chExt cx="0" cy="0"/>
        </a:xfrm>
      </p:grpSpPr>
      <p:sp>
        <p:nvSpPr>
          <p:cNvPr id="4684" name="Google Shape;4684;g127b5fa36f5_0_1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5" name="Google Shape;4685;g127b5fa36f5_0_1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6"/>
        <p:cNvGrpSpPr/>
        <p:nvPr/>
      </p:nvGrpSpPr>
      <p:grpSpPr>
        <a:xfrm>
          <a:off x="0" y="0"/>
          <a:ext cx="0" cy="0"/>
          <a:chOff x="0" y="0"/>
          <a:chExt cx="0" cy="0"/>
        </a:xfrm>
      </p:grpSpPr>
      <p:sp>
        <p:nvSpPr>
          <p:cNvPr id="4907" name="Google Shape;4907;g127b5fa36f5_0_2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8" name="Google Shape;4908;g127b5fa36f5_0_2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 y="18"/>
            <a:ext cx="9145429" cy="5143588"/>
            <a:chOff x="238125" y="848600"/>
            <a:chExt cx="7143750" cy="4017800"/>
          </a:xfrm>
        </p:grpSpPr>
        <p:sp>
          <p:nvSpPr>
            <p:cNvPr id="10" name="Google Shape;10;p2"/>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
          <p:cNvSpPr txBox="1">
            <a:spLocks noGrp="1"/>
          </p:cNvSpPr>
          <p:nvPr>
            <p:ph type="ctrTitle"/>
          </p:nvPr>
        </p:nvSpPr>
        <p:spPr>
          <a:xfrm>
            <a:off x="828150" y="1616894"/>
            <a:ext cx="7487700" cy="1471500"/>
          </a:xfrm>
          <a:prstGeom prst="rect">
            <a:avLst/>
          </a:prstGeom>
          <a:noFill/>
        </p:spPr>
        <p:txBody>
          <a:bodyPr spcFirstLastPara="1" wrap="square" lIns="91425" tIns="91425" rIns="91425" bIns="91425" anchor="ctr" anchorCtr="0">
            <a:noAutofit/>
          </a:bodyPr>
          <a:lstStyle>
            <a:lvl1pPr lvl="0">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87" name="Google Shape;187;p2"/>
          <p:cNvSpPr txBox="1">
            <a:spLocks noGrp="1"/>
          </p:cNvSpPr>
          <p:nvPr>
            <p:ph type="subTitle" idx="1"/>
          </p:nvPr>
        </p:nvSpPr>
        <p:spPr>
          <a:xfrm>
            <a:off x="2683500" y="3160906"/>
            <a:ext cx="3777000" cy="365700"/>
          </a:xfrm>
          <a:prstGeom prst="rect">
            <a:avLst/>
          </a:prstGeom>
          <a:solidFill>
            <a:schemeClr val="lt1"/>
          </a:solidFill>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solidFill>
                  <a:schemeClr val="dk1"/>
                </a:solidFill>
                <a:latin typeface="Arimo Medium"/>
                <a:ea typeface="Arimo Medium"/>
                <a:cs typeface="Arimo Medium"/>
                <a:sym typeface="Arim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8" name="Google Shape;188;p2"/>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
          <p:cNvGrpSpPr/>
          <p:nvPr/>
        </p:nvGrpSpPr>
        <p:grpSpPr>
          <a:xfrm>
            <a:off x="174575" y="4704094"/>
            <a:ext cx="1077300" cy="315300"/>
            <a:chOff x="4414350" y="4673200"/>
            <a:chExt cx="1077300" cy="315300"/>
          </a:xfrm>
        </p:grpSpPr>
        <p:sp>
          <p:nvSpPr>
            <p:cNvPr id="190" name="Google Shape;190;p2"/>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
          <p:cNvGrpSpPr/>
          <p:nvPr/>
        </p:nvGrpSpPr>
        <p:grpSpPr>
          <a:xfrm>
            <a:off x="8606882" y="125575"/>
            <a:ext cx="315300" cy="1105725"/>
            <a:chOff x="215450" y="125575"/>
            <a:chExt cx="315300" cy="1105725"/>
          </a:xfrm>
        </p:grpSpPr>
        <p:sp>
          <p:nvSpPr>
            <p:cNvPr id="194" name="Google Shape;194;p2"/>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2302"/>
        <p:cNvGrpSpPr/>
        <p:nvPr/>
      </p:nvGrpSpPr>
      <p:grpSpPr>
        <a:xfrm>
          <a:off x="0" y="0"/>
          <a:ext cx="0" cy="0"/>
          <a:chOff x="0" y="0"/>
          <a:chExt cx="0" cy="0"/>
        </a:xfrm>
      </p:grpSpPr>
      <p:grpSp>
        <p:nvGrpSpPr>
          <p:cNvPr id="2303" name="Google Shape;2303;p16"/>
          <p:cNvGrpSpPr/>
          <p:nvPr/>
        </p:nvGrpSpPr>
        <p:grpSpPr>
          <a:xfrm>
            <a:off x="5" y="18"/>
            <a:ext cx="9145429" cy="5143588"/>
            <a:chOff x="238125" y="848600"/>
            <a:chExt cx="7143750" cy="4017800"/>
          </a:xfrm>
        </p:grpSpPr>
        <p:sp>
          <p:nvSpPr>
            <p:cNvPr id="2304" name="Google Shape;2304;p16"/>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6"/>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6"/>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6"/>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6"/>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6"/>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6"/>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6"/>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6"/>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6"/>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6"/>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6"/>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6"/>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6"/>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6"/>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6"/>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6"/>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6"/>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6"/>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6"/>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6"/>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6"/>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6"/>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6"/>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6"/>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6"/>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6"/>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6"/>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6"/>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6"/>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6"/>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6"/>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6"/>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6"/>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6"/>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6"/>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6"/>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6"/>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6"/>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6"/>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6"/>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6"/>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6"/>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6"/>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6"/>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6"/>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6"/>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6"/>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6"/>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6"/>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6"/>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6"/>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6"/>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6"/>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6"/>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6"/>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6"/>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6"/>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6"/>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6"/>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6"/>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6"/>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6"/>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6"/>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6"/>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6"/>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6"/>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6"/>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6"/>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6"/>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6"/>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6"/>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6"/>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6"/>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6"/>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6"/>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6"/>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6"/>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6"/>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6"/>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6"/>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6"/>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6"/>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6"/>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6"/>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6"/>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6"/>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6"/>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6"/>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6"/>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6"/>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6"/>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6"/>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6"/>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6"/>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6"/>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6"/>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6"/>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6"/>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6"/>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6"/>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6"/>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6"/>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6"/>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6"/>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6"/>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6"/>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6"/>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6"/>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6"/>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6"/>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6"/>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6"/>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6"/>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6"/>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6"/>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6"/>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6"/>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6"/>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6"/>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6"/>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6"/>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6"/>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6"/>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6"/>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6"/>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6"/>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6"/>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6"/>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6"/>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6"/>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6"/>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6"/>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6"/>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6"/>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6"/>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6"/>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6"/>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6"/>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6"/>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6"/>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6"/>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6"/>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6"/>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6"/>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6"/>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6"/>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6"/>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6"/>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6"/>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6"/>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6"/>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6"/>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6"/>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6"/>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6"/>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6"/>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6"/>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6"/>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6"/>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6"/>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6"/>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6"/>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6"/>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6"/>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6"/>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6"/>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6"/>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6"/>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6"/>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6"/>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6"/>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6"/>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6"/>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6"/>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6"/>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0" name="Google Shape;2480;p1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81" name="Google Shape;2481;p16"/>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2" name="Google Shape;2482;p16"/>
          <p:cNvGrpSpPr/>
          <p:nvPr/>
        </p:nvGrpSpPr>
        <p:grpSpPr>
          <a:xfrm flipH="1">
            <a:off x="7892132" y="4715035"/>
            <a:ext cx="1077300" cy="315300"/>
            <a:chOff x="4414350" y="4673200"/>
            <a:chExt cx="1077300" cy="315300"/>
          </a:xfrm>
        </p:grpSpPr>
        <p:sp>
          <p:nvSpPr>
            <p:cNvPr id="2483" name="Google Shape;2483;p16"/>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6"/>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6"/>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16"/>
          <p:cNvGrpSpPr/>
          <p:nvPr/>
        </p:nvGrpSpPr>
        <p:grpSpPr>
          <a:xfrm flipH="1">
            <a:off x="207093" y="125575"/>
            <a:ext cx="315300" cy="1105725"/>
            <a:chOff x="215450" y="125575"/>
            <a:chExt cx="315300" cy="1105725"/>
          </a:xfrm>
        </p:grpSpPr>
        <p:sp>
          <p:nvSpPr>
            <p:cNvPr id="2487" name="Google Shape;2487;p16"/>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6"/>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6"/>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24">
    <p:spTree>
      <p:nvGrpSpPr>
        <p:cNvPr id="1" name="Shape 2870"/>
        <p:cNvGrpSpPr/>
        <p:nvPr/>
      </p:nvGrpSpPr>
      <p:grpSpPr>
        <a:xfrm>
          <a:off x="0" y="0"/>
          <a:ext cx="0" cy="0"/>
          <a:chOff x="0" y="0"/>
          <a:chExt cx="0" cy="0"/>
        </a:xfrm>
      </p:grpSpPr>
      <p:grpSp>
        <p:nvGrpSpPr>
          <p:cNvPr id="2871" name="Google Shape;2871;p19"/>
          <p:cNvGrpSpPr/>
          <p:nvPr/>
        </p:nvGrpSpPr>
        <p:grpSpPr>
          <a:xfrm>
            <a:off x="5" y="18"/>
            <a:ext cx="9145429" cy="5143588"/>
            <a:chOff x="238125" y="848600"/>
            <a:chExt cx="7143750" cy="4017800"/>
          </a:xfrm>
        </p:grpSpPr>
        <p:sp>
          <p:nvSpPr>
            <p:cNvPr id="2872" name="Google Shape;2872;p19"/>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9"/>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9"/>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9"/>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9"/>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9"/>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9"/>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9"/>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9"/>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9"/>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9"/>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9"/>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9"/>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9"/>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9"/>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9"/>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9"/>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9"/>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9"/>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9"/>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9"/>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9"/>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9"/>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9"/>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9"/>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9"/>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9"/>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9"/>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9"/>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9"/>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9"/>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9"/>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9"/>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9"/>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9"/>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9"/>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9"/>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9"/>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9"/>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9"/>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9"/>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9"/>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9"/>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9"/>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9"/>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9"/>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9"/>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9"/>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9"/>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9"/>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9"/>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9"/>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9"/>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9"/>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9"/>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9"/>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9"/>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9"/>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9"/>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9"/>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9"/>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9"/>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9"/>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9"/>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9"/>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9"/>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9"/>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9"/>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9"/>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9"/>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9"/>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9"/>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9"/>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9"/>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9"/>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9"/>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9"/>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9"/>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9"/>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9"/>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9"/>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9"/>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9"/>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9"/>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9"/>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9"/>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9"/>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9"/>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9"/>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9"/>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9"/>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9"/>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9"/>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9"/>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9"/>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9"/>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9"/>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9"/>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9"/>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9"/>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9"/>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9"/>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9"/>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9"/>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9"/>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9"/>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9"/>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9"/>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9"/>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9"/>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9"/>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9"/>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9"/>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9"/>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9"/>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9"/>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9"/>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9"/>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9"/>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9"/>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9"/>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9"/>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9"/>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9"/>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9"/>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9"/>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9"/>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9"/>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9"/>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9"/>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9"/>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9"/>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9"/>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9"/>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9"/>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9"/>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9"/>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9"/>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9"/>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9"/>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9"/>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9"/>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9"/>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9"/>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9"/>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9"/>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9"/>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9"/>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9"/>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9"/>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9"/>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9"/>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9"/>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9"/>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9"/>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9"/>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9"/>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9"/>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9"/>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9"/>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9"/>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9"/>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9"/>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9"/>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9"/>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9"/>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9"/>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9"/>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9"/>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9"/>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9"/>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9"/>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9"/>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9"/>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9"/>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9"/>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8" name="Google Shape;3048;p19"/>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049" name="Google Shape;3049;p19"/>
          <p:cNvSpPr txBox="1">
            <a:spLocks noGrp="1"/>
          </p:cNvSpPr>
          <p:nvPr>
            <p:ph type="subTitle" idx="1"/>
          </p:nvPr>
        </p:nvSpPr>
        <p:spPr>
          <a:xfrm>
            <a:off x="2239800" y="1471413"/>
            <a:ext cx="5686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Font typeface="Days One"/>
              <a:buNone/>
              <a:defRPr sz="2300">
                <a:latin typeface="Days One"/>
                <a:ea typeface="Days One"/>
                <a:cs typeface="Days One"/>
                <a:sym typeface="Day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50" name="Google Shape;3050;p19"/>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1" name="Google Shape;3051;p19"/>
          <p:cNvGrpSpPr/>
          <p:nvPr/>
        </p:nvGrpSpPr>
        <p:grpSpPr>
          <a:xfrm>
            <a:off x="8606882" y="3870225"/>
            <a:ext cx="315300" cy="1105725"/>
            <a:chOff x="215450" y="125575"/>
            <a:chExt cx="315300" cy="1105725"/>
          </a:xfrm>
        </p:grpSpPr>
        <p:sp>
          <p:nvSpPr>
            <p:cNvPr id="3052" name="Google Shape;3052;p19"/>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9"/>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9"/>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5" name="Google Shape;3055;p19"/>
          <p:cNvGrpSpPr/>
          <p:nvPr/>
        </p:nvGrpSpPr>
        <p:grpSpPr>
          <a:xfrm>
            <a:off x="215450" y="125575"/>
            <a:ext cx="315300" cy="1105725"/>
            <a:chOff x="215450" y="125575"/>
            <a:chExt cx="315300" cy="1105725"/>
          </a:xfrm>
        </p:grpSpPr>
        <p:sp>
          <p:nvSpPr>
            <p:cNvPr id="3056" name="Google Shape;3056;p19"/>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9"/>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9"/>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9" name="Google Shape;3059;p19"/>
          <p:cNvSpPr txBox="1">
            <a:spLocks noGrp="1"/>
          </p:cNvSpPr>
          <p:nvPr>
            <p:ph type="subTitle" idx="2"/>
          </p:nvPr>
        </p:nvSpPr>
        <p:spPr>
          <a:xfrm>
            <a:off x="2239800" y="1836032"/>
            <a:ext cx="5686500" cy="5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60" name="Google Shape;3060;p19"/>
          <p:cNvSpPr txBox="1">
            <a:spLocks noGrp="1"/>
          </p:cNvSpPr>
          <p:nvPr>
            <p:ph type="subTitle" idx="3"/>
          </p:nvPr>
        </p:nvSpPr>
        <p:spPr>
          <a:xfrm>
            <a:off x="2239800" y="2953138"/>
            <a:ext cx="5686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Font typeface="Days One"/>
              <a:buNone/>
              <a:defRPr sz="2300">
                <a:latin typeface="Days One"/>
                <a:ea typeface="Days One"/>
                <a:cs typeface="Days One"/>
                <a:sym typeface="Day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61" name="Google Shape;3061;p19"/>
          <p:cNvSpPr txBox="1">
            <a:spLocks noGrp="1"/>
          </p:cNvSpPr>
          <p:nvPr>
            <p:ph type="subTitle" idx="4"/>
          </p:nvPr>
        </p:nvSpPr>
        <p:spPr>
          <a:xfrm>
            <a:off x="2239800" y="3317757"/>
            <a:ext cx="5686500" cy="5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3062"/>
        <p:cNvGrpSpPr/>
        <p:nvPr/>
      </p:nvGrpSpPr>
      <p:grpSpPr>
        <a:xfrm>
          <a:off x="0" y="0"/>
          <a:ext cx="0" cy="0"/>
          <a:chOff x="0" y="0"/>
          <a:chExt cx="0" cy="0"/>
        </a:xfrm>
      </p:grpSpPr>
      <p:grpSp>
        <p:nvGrpSpPr>
          <p:cNvPr id="3063" name="Google Shape;3063;p20"/>
          <p:cNvGrpSpPr/>
          <p:nvPr/>
        </p:nvGrpSpPr>
        <p:grpSpPr>
          <a:xfrm>
            <a:off x="5" y="18"/>
            <a:ext cx="9145429" cy="5143588"/>
            <a:chOff x="238125" y="848600"/>
            <a:chExt cx="7143750" cy="4017800"/>
          </a:xfrm>
        </p:grpSpPr>
        <p:sp>
          <p:nvSpPr>
            <p:cNvPr id="3064" name="Google Shape;3064;p20"/>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0"/>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0"/>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0"/>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0"/>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0"/>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0"/>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0"/>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0"/>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0"/>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0"/>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0"/>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0"/>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0"/>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0"/>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0"/>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0"/>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0"/>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0"/>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0"/>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0"/>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0"/>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0"/>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0"/>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0"/>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0"/>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0"/>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0"/>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0"/>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0"/>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0"/>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0"/>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0"/>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0"/>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0"/>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0"/>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0"/>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0"/>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0"/>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0"/>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0"/>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0"/>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0"/>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0"/>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0"/>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0"/>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0"/>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0"/>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0"/>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0"/>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0"/>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0"/>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0"/>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0"/>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0"/>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0"/>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0"/>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0"/>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0"/>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0"/>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0"/>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0"/>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0"/>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0"/>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0"/>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0"/>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0"/>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0"/>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0"/>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0"/>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0"/>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0"/>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0"/>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0"/>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0"/>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0"/>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0"/>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0"/>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0"/>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0"/>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0"/>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0"/>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0"/>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0"/>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0"/>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0"/>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0"/>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0"/>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0"/>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0"/>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0"/>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0"/>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0"/>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0"/>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0"/>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0"/>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0"/>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0"/>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0"/>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0"/>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0"/>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0"/>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0"/>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0"/>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0"/>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0"/>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0"/>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0"/>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0"/>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0"/>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0"/>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0"/>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0"/>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0"/>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0"/>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0"/>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0"/>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0"/>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0"/>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0"/>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0"/>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0"/>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0"/>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0"/>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0"/>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0"/>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0"/>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0"/>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0"/>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0"/>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0"/>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0"/>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0"/>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0"/>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0"/>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0"/>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0"/>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0"/>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0"/>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0"/>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0"/>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0"/>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0"/>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0"/>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0"/>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0"/>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0"/>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0"/>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0"/>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0"/>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0"/>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0"/>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0"/>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0"/>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0"/>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0"/>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0"/>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0"/>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0"/>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0"/>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0"/>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0"/>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0"/>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0"/>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0"/>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0"/>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0"/>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0"/>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0"/>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0"/>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0"/>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0"/>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0"/>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0"/>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0"/>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0"/>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0" name="Google Shape;3240;p20"/>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241" name="Google Shape;3241;p20"/>
          <p:cNvSpPr txBox="1">
            <a:spLocks noGrp="1"/>
          </p:cNvSpPr>
          <p:nvPr>
            <p:ph type="subTitle" idx="1"/>
          </p:nvPr>
        </p:nvSpPr>
        <p:spPr>
          <a:xfrm>
            <a:off x="719929" y="2779172"/>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2" name="Google Shape;3242;p20"/>
          <p:cNvSpPr txBox="1">
            <a:spLocks noGrp="1"/>
          </p:cNvSpPr>
          <p:nvPr>
            <p:ph type="subTitle" idx="2"/>
          </p:nvPr>
        </p:nvSpPr>
        <p:spPr>
          <a:xfrm>
            <a:off x="719929" y="3150647"/>
            <a:ext cx="25017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3" name="Google Shape;3243;p20"/>
          <p:cNvSpPr txBox="1">
            <a:spLocks noGrp="1"/>
          </p:cNvSpPr>
          <p:nvPr>
            <p:ph type="subTitle" idx="3"/>
          </p:nvPr>
        </p:nvSpPr>
        <p:spPr>
          <a:xfrm>
            <a:off x="3321150" y="2779172"/>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4" name="Google Shape;3244;p20"/>
          <p:cNvSpPr txBox="1">
            <a:spLocks noGrp="1"/>
          </p:cNvSpPr>
          <p:nvPr>
            <p:ph type="subTitle" idx="4"/>
          </p:nvPr>
        </p:nvSpPr>
        <p:spPr>
          <a:xfrm>
            <a:off x="3321150" y="3150647"/>
            <a:ext cx="25017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5" name="Google Shape;3245;p20"/>
          <p:cNvSpPr txBox="1">
            <a:spLocks noGrp="1"/>
          </p:cNvSpPr>
          <p:nvPr>
            <p:ph type="subTitle" idx="5"/>
          </p:nvPr>
        </p:nvSpPr>
        <p:spPr>
          <a:xfrm>
            <a:off x="5922371" y="2779172"/>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6" name="Google Shape;3246;p20"/>
          <p:cNvSpPr txBox="1">
            <a:spLocks noGrp="1"/>
          </p:cNvSpPr>
          <p:nvPr>
            <p:ph type="subTitle" idx="6"/>
          </p:nvPr>
        </p:nvSpPr>
        <p:spPr>
          <a:xfrm>
            <a:off x="5922371" y="3150647"/>
            <a:ext cx="25017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7" name="Google Shape;3247;p20"/>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8" name="Google Shape;3248;p20"/>
          <p:cNvGrpSpPr/>
          <p:nvPr/>
        </p:nvGrpSpPr>
        <p:grpSpPr>
          <a:xfrm>
            <a:off x="7892125" y="4725444"/>
            <a:ext cx="1077300" cy="315300"/>
            <a:chOff x="4414350" y="4673200"/>
            <a:chExt cx="1077300" cy="315300"/>
          </a:xfrm>
        </p:grpSpPr>
        <p:sp>
          <p:nvSpPr>
            <p:cNvPr id="3249" name="Google Shape;3249;p20"/>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0"/>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0"/>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2" name="Google Shape;3252;p20"/>
          <p:cNvGrpSpPr/>
          <p:nvPr/>
        </p:nvGrpSpPr>
        <p:grpSpPr>
          <a:xfrm>
            <a:off x="226400" y="117050"/>
            <a:ext cx="315300" cy="1105725"/>
            <a:chOff x="215450" y="125575"/>
            <a:chExt cx="315300" cy="1105725"/>
          </a:xfrm>
        </p:grpSpPr>
        <p:sp>
          <p:nvSpPr>
            <p:cNvPr id="3253" name="Google Shape;3253;p20"/>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0"/>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0"/>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256"/>
        <p:cNvGrpSpPr/>
        <p:nvPr/>
      </p:nvGrpSpPr>
      <p:grpSpPr>
        <a:xfrm>
          <a:off x="0" y="0"/>
          <a:ext cx="0" cy="0"/>
          <a:chOff x="0" y="0"/>
          <a:chExt cx="0" cy="0"/>
        </a:xfrm>
      </p:grpSpPr>
      <p:grpSp>
        <p:nvGrpSpPr>
          <p:cNvPr id="3257" name="Google Shape;3257;p21"/>
          <p:cNvGrpSpPr/>
          <p:nvPr/>
        </p:nvGrpSpPr>
        <p:grpSpPr>
          <a:xfrm>
            <a:off x="5" y="18"/>
            <a:ext cx="9145429" cy="5143588"/>
            <a:chOff x="238125" y="848600"/>
            <a:chExt cx="7143750" cy="4017800"/>
          </a:xfrm>
        </p:grpSpPr>
        <p:sp>
          <p:nvSpPr>
            <p:cNvPr id="3258" name="Google Shape;3258;p21"/>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1"/>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1"/>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1"/>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1"/>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1"/>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1"/>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1"/>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1"/>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1"/>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1"/>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1"/>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1"/>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1"/>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1"/>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1"/>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1"/>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1"/>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1"/>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1"/>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1"/>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1"/>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1"/>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1"/>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1"/>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1"/>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1"/>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1"/>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1"/>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1"/>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1"/>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1"/>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1"/>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1"/>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1"/>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1"/>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1"/>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1"/>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1"/>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1"/>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1"/>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1"/>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1"/>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1"/>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1"/>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1"/>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1"/>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1"/>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1"/>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1"/>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1"/>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1"/>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1"/>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1"/>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1"/>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1"/>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1"/>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1"/>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1"/>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1"/>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1"/>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1"/>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1"/>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1"/>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1"/>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1"/>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1"/>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1"/>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1"/>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1"/>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1"/>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1"/>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1"/>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1"/>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1"/>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1"/>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1"/>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1"/>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1"/>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1"/>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1"/>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1"/>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1"/>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1"/>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1"/>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1"/>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1"/>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1"/>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1"/>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1"/>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1"/>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1"/>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1"/>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1"/>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1"/>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1"/>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1"/>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1"/>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1"/>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1"/>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1"/>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1"/>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1"/>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1"/>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1"/>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1"/>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1"/>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1"/>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1"/>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1"/>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1"/>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1"/>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1"/>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1"/>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1"/>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1"/>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1"/>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1"/>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1"/>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1"/>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1"/>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1"/>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1"/>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1"/>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1"/>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1"/>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1"/>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1"/>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1"/>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1"/>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1"/>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1"/>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1"/>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1"/>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1"/>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1"/>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1"/>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1"/>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1"/>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1"/>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1"/>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1"/>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1"/>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1"/>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1"/>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1"/>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1"/>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1"/>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1"/>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1"/>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1"/>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1"/>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1"/>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1"/>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1"/>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1"/>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1"/>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1"/>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1"/>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1"/>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1"/>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1"/>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1"/>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1"/>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1"/>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1"/>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1"/>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1"/>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1"/>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1"/>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1"/>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1"/>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1"/>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1"/>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1"/>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1"/>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4" name="Google Shape;3434;p21"/>
          <p:cNvSpPr txBox="1">
            <a:spLocks noGrp="1"/>
          </p:cNvSpPr>
          <p:nvPr>
            <p:ph type="title"/>
          </p:nvPr>
        </p:nvSpPr>
        <p:spPr>
          <a:xfrm>
            <a:off x="2096423" y="1569538"/>
            <a:ext cx="2151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5" name="Google Shape;3435;p21"/>
          <p:cNvSpPr txBox="1">
            <a:spLocks noGrp="1"/>
          </p:cNvSpPr>
          <p:nvPr>
            <p:ph type="subTitle" idx="1"/>
          </p:nvPr>
        </p:nvSpPr>
        <p:spPr>
          <a:xfrm>
            <a:off x="2096423" y="1939371"/>
            <a:ext cx="2151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436" name="Google Shape;3436;p21"/>
          <p:cNvSpPr txBox="1">
            <a:spLocks noGrp="1"/>
          </p:cNvSpPr>
          <p:nvPr>
            <p:ph type="title" idx="2"/>
          </p:nvPr>
        </p:nvSpPr>
        <p:spPr>
          <a:xfrm>
            <a:off x="5935076" y="1569538"/>
            <a:ext cx="2151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7" name="Google Shape;3437;p21"/>
          <p:cNvSpPr txBox="1">
            <a:spLocks noGrp="1"/>
          </p:cNvSpPr>
          <p:nvPr>
            <p:ph type="subTitle" idx="3"/>
          </p:nvPr>
        </p:nvSpPr>
        <p:spPr>
          <a:xfrm>
            <a:off x="5935076" y="1939371"/>
            <a:ext cx="2151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438" name="Google Shape;3438;p21"/>
          <p:cNvSpPr txBox="1">
            <a:spLocks noGrp="1"/>
          </p:cNvSpPr>
          <p:nvPr>
            <p:ph type="title" idx="4"/>
          </p:nvPr>
        </p:nvSpPr>
        <p:spPr>
          <a:xfrm>
            <a:off x="2096423" y="3038325"/>
            <a:ext cx="21486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9" name="Google Shape;3439;p21"/>
          <p:cNvSpPr txBox="1">
            <a:spLocks noGrp="1"/>
          </p:cNvSpPr>
          <p:nvPr>
            <p:ph type="subTitle" idx="5"/>
          </p:nvPr>
        </p:nvSpPr>
        <p:spPr>
          <a:xfrm>
            <a:off x="2096423" y="3408159"/>
            <a:ext cx="2151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440" name="Google Shape;3440;p21"/>
          <p:cNvSpPr txBox="1">
            <a:spLocks noGrp="1"/>
          </p:cNvSpPr>
          <p:nvPr>
            <p:ph type="title" idx="6"/>
          </p:nvPr>
        </p:nvSpPr>
        <p:spPr>
          <a:xfrm>
            <a:off x="5935076" y="3038325"/>
            <a:ext cx="2151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41" name="Google Shape;3441;p21"/>
          <p:cNvSpPr txBox="1">
            <a:spLocks noGrp="1"/>
          </p:cNvSpPr>
          <p:nvPr>
            <p:ph type="subTitle" idx="7"/>
          </p:nvPr>
        </p:nvSpPr>
        <p:spPr>
          <a:xfrm>
            <a:off x="5935076" y="3408159"/>
            <a:ext cx="2151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442" name="Google Shape;3442;p21"/>
          <p:cNvSpPr txBox="1">
            <a:spLocks noGrp="1"/>
          </p:cNvSpPr>
          <p:nvPr>
            <p:ph type="title" idx="8"/>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43" name="Google Shape;3443;p21"/>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4" name="Google Shape;3444;p21"/>
          <p:cNvGrpSpPr/>
          <p:nvPr/>
        </p:nvGrpSpPr>
        <p:grpSpPr>
          <a:xfrm>
            <a:off x="215450" y="125575"/>
            <a:ext cx="315300" cy="1105725"/>
            <a:chOff x="215450" y="125575"/>
            <a:chExt cx="315300" cy="1105725"/>
          </a:xfrm>
        </p:grpSpPr>
        <p:sp>
          <p:nvSpPr>
            <p:cNvPr id="3445" name="Google Shape;3445;p21"/>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1"/>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1"/>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8" name="Google Shape;3448;p21"/>
          <p:cNvGrpSpPr/>
          <p:nvPr/>
        </p:nvGrpSpPr>
        <p:grpSpPr>
          <a:xfrm>
            <a:off x="7892125" y="4704104"/>
            <a:ext cx="1077300" cy="315300"/>
            <a:chOff x="4414350" y="4673200"/>
            <a:chExt cx="1077300" cy="315300"/>
          </a:xfrm>
        </p:grpSpPr>
        <p:sp>
          <p:nvSpPr>
            <p:cNvPr id="3449" name="Google Shape;3449;p21"/>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1"/>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1"/>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3452"/>
        <p:cNvGrpSpPr/>
        <p:nvPr/>
      </p:nvGrpSpPr>
      <p:grpSpPr>
        <a:xfrm>
          <a:off x="0" y="0"/>
          <a:ext cx="0" cy="0"/>
          <a:chOff x="0" y="0"/>
          <a:chExt cx="0" cy="0"/>
        </a:xfrm>
      </p:grpSpPr>
      <p:grpSp>
        <p:nvGrpSpPr>
          <p:cNvPr id="3453" name="Google Shape;3453;p22"/>
          <p:cNvGrpSpPr/>
          <p:nvPr/>
        </p:nvGrpSpPr>
        <p:grpSpPr>
          <a:xfrm>
            <a:off x="5" y="18"/>
            <a:ext cx="9145429" cy="5143588"/>
            <a:chOff x="238125" y="848600"/>
            <a:chExt cx="7143750" cy="4017800"/>
          </a:xfrm>
        </p:grpSpPr>
        <p:sp>
          <p:nvSpPr>
            <p:cNvPr id="3454" name="Google Shape;3454;p22"/>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2"/>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2"/>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2"/>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2"/>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2"/>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2"/>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2"/>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2"/>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2"/>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2"/>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2"/>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2"/>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2"/>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2"/>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2"/>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2"/>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2"/>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2"/>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2"/>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2"/>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2"/>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2"/>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2"/>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2"/>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2"/>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2"/>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2"/>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2"/>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2"/>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2"/>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2"/>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2"/>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2"/>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2"/>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2"/>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2"/>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2"/>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2"/>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2"/>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2"/>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2"/>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2"/>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2"/>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2"/>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2"/>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2"/>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2"/>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2"/>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2"/>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2"/>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2"/>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2"/>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2"/>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2"/>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2"/>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2"/>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2"/>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2"/>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2"/>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2"/>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2"/>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2"/>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2"/>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2"/>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2"/>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2"/>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2"/>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2"/>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2"/>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2"/>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2"/>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2"/>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2"/>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2"/>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2"/>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2"/>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2"/>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2"/>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2"/>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2"/>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2"/>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2"/>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2"/>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2"/>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2"/>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2"/>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2"/>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2"/>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2"/>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2"/>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2"/>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2"/>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2"/>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2"/>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2"/>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2"/>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2"/>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2"/>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2"/>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2"/>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2"/>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2"/>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2"/>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2"/>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2"/>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2"/>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2"/>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2"/>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2"/>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2"/>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2"/>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2"/>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2"/>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2"/>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2"/>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2"/>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2"/>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2"/>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2"/>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2"/>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2"/>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2"/>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2"/>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2"/>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2"/>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2"/>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2"/>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2"/>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2"/>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2"/>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2"/>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2"/>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2"/>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2"/>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2"/>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2"/>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2"/>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2"/>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2"/>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2"/>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2"/>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2"/>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2"/>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2"/>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2"/>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2"/>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2"/>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2"/>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2"/>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2"/>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2"/>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2"/>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2"/>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2"/>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2"/>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2"/>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2"/>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2"/>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2"/>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2"/>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2"/>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2"/>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2"/>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2"/>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2"/>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2"/>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2"/>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2"/>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2"/>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2"/>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2"/>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2"/>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2"/>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2"/>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2"/>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0" name="Google Shape;3630;p22"/>
          <p:cNvSpPr txBox="1">
            <a:spLocks noGrp="1"/>
          </p:cNvSpPr>
          <p:nvPr>
            <p:ph type="title"/>
          </p:nvPr>
        </p:nvSpPr>
        <p:spPr>
          <a:xfrm>
            <a:off x="718637" y="1750699"/>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31" name="Google Shape;3631;p22"/>
          <p:cNvSpPr txBox="1">
            <a:spLocks noGrp="1"/>
          </p:cNvSpPr>
          <p:nvPr>
            <p:ph type="subTitle" idx="1"/>
          </p:nvPr>
        </p:nvSpPr>
        <p:spPr>
          <a:xfrm>
            <a:off x="718637" y="2132437"/>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632" name="Google Shape;3632;p22"/>
          <p:cNvSpPr txBox="1">
            <a:spLocks noGrp="1"/>
          </p:cNvSpPr>
          <p:nvPr>
            <p:ph type="title" idx="2"/>
          </p:nvPr>
        </p:nvSpPr>
        <p:spPr>
          <a:xfrm>
            <a:off x="3579000" y="1750699"/>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33" name="Google Shape;3633;p22"/>
          <p:cNvSpPr txBox="1">
            <a:spLocks noGrp="1"/>
          </p:cNvSpPr>
          <p:nvPr>
            <p:ph type="subTitle" idx="3"/>
          </p:nvPr>
        </p:nvSpPr>
        <p:spPr>
          <a:xfrm>
            <a:off x="3579000" y="2132437"/>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634" name="Google Shape;3634;p22"/>
          <p:cNvSpPr txBox="1">
            <a:spLocks noGrp="1"/>
          </p:cNvSpPr>
          <p:nvPr>
            <p:ph type="title" idx="4"/>
          </p:nvPr>
        </p:nvSpPr>
        <p:spPr>
          <a:xfrm>
            <a:off x="718637" y="3415605"/>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35" name="Google Shape;3635;p22"/>
          <p:cNvSpPr txBox="1">
            <a:spLocks noGrp="1"/>
          </p:cNvSpPr>
          <p:nvPr>
            <p:ph type="subTitle" idx="5"/>
          </p:nvPr>
        </p:nvSpPr>
        <p:spPr>
          <a:xfrm>
            <a:off x="718637" y="3797343"/>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636" name="Google Shape;3636;p22"/>
          <p:cNvSpPr txBox="1">
            <a:spLocks noGrp="1"/>
          </p:cNvSpPr>
          <p:nvPr>
            <p:ph type="title" idx="6"/>
          </p:nvPr>
        </p:nvSpPr>
        <p:spPr>
          <a:xfrm>
            <a:off x="3579000" y="3415605"/>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37" name="Google Shape;3637;p22"/>
          <p:cNvSpPr txBox="1">
            <a:spLocks noGrp="1"/>
          </p:cNvSpPr>
          <p:nvPr>
            <p:ph type="subTitle" idx="7"/>
          </p:nvPr>
        </p:nvSpPr>
        <p:spPr>
          <a:xfrm>
            <a:off x="3579000" y="3797343"/>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638" name="Google Shape;3638;p22"/>
          <p:cNvSpPr txBox="1">
            <a:spLocks noGrp="1"/>
          </p:cNvSpPr>
          <p:nvPr>
            <p:ph type="title" idx="8"/>
          </p:nvPr>
        </p:nvSpPr>
        <p:spPr>
          <a:xfrm>
            <a:off x="6439363" y="1750699"/>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39" name="Google Shape;3639;p22"/>
          <p:cNvSpPr txBox="1">
            <a:spLocks noGrp="1"/>
          </p:cNvSpPr>
          <p:nvPr>
            <p:ph type="subTitle" idx="9"/>
          </p:nvPr>
        </p:nvSpPr>
        <p:spPr>
          <a:xfrm>
            <a:off x="6439363" y="2132437"/>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640" name="Google Shape;3640;p22"/>
          <p:cNvSpPr txBox="1">
            <a:spLocks noGrp="1"/>
          </p:cNvSpPr>
          <p:nvPr>
            <p:ph type="title" idx="13"/>
          </p:nvPr>
        </p:nvSpPr>
        <p:spPr>
          <a:xfrm>
            <a:off x="6439363" y="3415605"/>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41" name="Google Shape;3641;p22"/>
          <p:cNvSpPr txBox="1">
            <a:spLocks noGrp="1"/>
          </p:cNvSpPr>
          <p:nvPr>
            <p:ph type="subTitle" idx="14"/>
          </p:nvPr>
        </p:nvSpPr>
        <p:spPr>
          <a:xfrm>
            <a:off x="6439363" y="3797343"/>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642" name="Google Shape;3642;p22"/>
          <p:cNvSpPr txBox="1">
            <a:spLocks noGrp="1"/>
          </p:cNvSpPr>
          <p:nvPr>
            <p:ph type="title" idx="15"/>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643" name="Google Shape;3643;p22"/>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4" name="Google Shape;3644;p22"/>
          <p:cNvGrpSpPr/>
          <p:nvPr/>
        </p:nvGrpSpPr>
        <p:grpSpPr>
          <a:xfrm>
            <a:off x="7892125" y="4704094"/>
            <a:ext cx="1077300" cy="315300"/>
            <a:chOff x="4414350" y="4673200"/>
            <a:chExt cx="1077300" cy="315300"/>
          </a:xfrm>
        </p:grpSpPr>
        <p:sp>
          <p:nvSpPr>
            <p:cNvPr id="3645" name="Google Shape;3645;p22"/>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2"/>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2"/>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8" name="Google Shape;3648;p22"/>
          <p:cNvGrpSpPr/>
          <p:nvPr/>
        </p:nvGrpSpPr>
        <p:grpSpPr>
          <a:xfrm>
            <a:off x="215450" y="125575"/>
            <a:ext cx="315300" cy="1105725"/>
            <a:chOff x="215450" y="125575"/>
            <a:chExt cx="315300" cy="1105725"/>
          </a:xfrm>
        </p:grpSpPr>
        <p:sp>
          <p:nvSpPr>
            <p:cNvPr id="3649" name="Google Shape;3649;p22"/>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2"/>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2"/>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29"/>
        <p:cNvGrpSpPr/>
        <p:nvPr/>
      </p:nvGrpSpPr>
      <p:grpSpPr>
        <a:xfrm>
          <a:off x="0" y="0"/>
          <a:ext cx="0" cy="0"/>
          <a:chOff x="0" y="0"/>
          <a:chExt cx="0" cy="0"/>
        </a:xfrm>
      </p:grpSpPr>
      <p:grpSp>
        <p:nvGrpSpPr>
          <p:cNvPr id="4230" name="Google Shape;4230;p26"/>
          <p:cNvGrpSpPr/>
          <p:nvPr/>
        </p:nvGrpSpPr>
        <p:grpSpPr>
          <a:xfrm>
            <a:off x="5" y="18"/>
            <a:ext cx="9145429" cy="5143588"/>
            <a:chOff x="238125" y="848600"/>
            <a:chExt cx="7143750" cy="4017800"/>
          </a:xfrm>
        </p:grpSpPr>
        <p:sp>
          <p:nvSpPr>
            <p:cNvPr id="4231" name="Google Shape;4231;p26"/>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6"/>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6"/>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6"/>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6"/>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6"/>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6"/>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6"/>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6"/>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6"/>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6"/>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6"/>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6"/>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6"/>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6"/>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6"/>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6"/>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6"/>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6"/>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6"/>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6"/>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6"/>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6"/>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6"/>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6"/>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6"/>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6"/>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6"/>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6"/>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6"/>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6"/>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6"/>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6"/>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6"/>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6"/>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6"/>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6"/>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6"/>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6"/>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6"/>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6"/>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6"/>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6"/>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6"/>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6"/>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6"/>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6"/>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6"/>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6"/>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6"/>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6"/>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6"/>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6"/>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6"/>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6"/>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6"/>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6"/>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6"/>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6"/>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6"/>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6"/>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6"/>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6"/>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6"/>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6"/>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6"/>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6"/>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6"/>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6"/>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6"/>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6"/>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6"/>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6"/>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6"/>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6"/>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6"/>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6"/>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6"/>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6"/>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6"/>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6"/>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6"/>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6"/>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6"/>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6"/>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6"/>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6"/>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6"/>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6"/>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6"/>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6"/>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6"/>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6"/>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6"/>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6"/>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6"/>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6"/>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6"/>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6"/>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6"/>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6"/>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6"/>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6"/>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6"/>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6"/>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6"/>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6"/>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6"/>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6"/>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6"/>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6"/>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6"/>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6"/>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6"/>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6"/>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6"/>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6"/>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6"/>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6"/>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6"/>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6"/>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6"/>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6"/>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6"/>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6"/>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6"/>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6"/>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6"/>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6"/>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6"/>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6"/>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6"/>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6"/>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6"/>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6"/>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6"/>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6"/>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6"/>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6"/>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6"/>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6"/>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6"/>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6"/>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6"/>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6"/>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6"/>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6"/>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6"/>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6"/>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6"/>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6"/>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6"/>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6"/>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6"/>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6"/>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6"/>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6"/>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6"/>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6"/>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6"/>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6"/>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6"/>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6"/>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6"/>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6"/>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6"/>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6"/>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6"/>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6"/>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6"/>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6"/>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6"/>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6"/>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6"/>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6"/>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6"/>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7" name="Google Shape;4407;p26"/>
          <p:cNvGrpSpPr/>
          <p:nvPr/>
        </p:nvGrpSpPr>
        <p:grpSpPr>
          <a:xfrm flipH="1">
            <a:off x="215450" y="3870225"/>
            <a:ext cx="315300" cy="1105725"/>
            <a:chOff x="215450" y="125575"/>
            <a:chExt cx="315300" cy="1105725"/>
          </a:xfrm>
        </p:grpSpPr>
        <p:sp>
          <p:nvSpPr>
            <p:cNvPr id="4408" name="Google Shape;4408;p26"/>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6"/>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6"/>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1" name="Google Shape;4411;p26"/>
          <p:cNvGrpSpPr/>
          <p:nvPr/>
        </p:nvGrpSpPr>
        <p:grpSpPr>
          <a:xfrm flipH="1">
            <a:off x="8606882" y="125575"/>
            <a:ext cx="315300" cy="1105725"/>
            <a:chOff x="215450" y="125575"/>
            <a:chExt cx="315300" cy="1105725"/>
          </a:xfrm>
        </p:grpSpPr>
        <p:sp>
          <p:nvSpPr>
            <p:cNvPr id="4412" name="Google Shape;4412;p26"/>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6"/>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6"/>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415"/>
        <p:cNvGrpSpPr/>
        <p:nvPr/>
      </p:nvGrpSpPr>
      <p:grpSpPr>
        <a:xfrm>
          <a:off x="0" y="0"/>
          <a:ext cx="0" cy="0"/>
          <a:chOff x="0" y="0"/>
          <a:chExt cx="0" cy="0"/>
        </a:xfrm>
      </p:grpSpPr>
      <p:grpSp>
        <p:nvGrpSpPr>
          <p:cNvPr id="4416" name="Google Shape;4416;p27"/>
          <p:cNvGrpSpPr/>
          <p:nvPr/>
        </p:nvGrpSpPr>
        <p:grpSpPr>
          <a:xfrm>
            <a:off x="5" y="18"/>
            <a:ext cx="9145429" cy="5143588"/>
            <a:chOff x="238125" y="848600"/>
            <a:chExt cx="7143750" cy="4017800"/>
          </a:xfrm>
        </p:grpSpPr>
        <p:sp>
          <p:nvSpPr>
            <p:cNvPr id="4417" name="Google Shape;4417;p27"/>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7"/>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7"/>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7"/>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7"/>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7"/>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7"/>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7"/>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7"/>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7"/>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7"/>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7"/>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7"/>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7"/>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7"/>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7"/>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7"/>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7"/>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7"/>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7"/>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7"/>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7"/>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7"/>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7"/>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7"/>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7"/>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7"/>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7"/>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7"/>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7"/>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7"/>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7"/>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7"/>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7"/>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7"/>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7"/>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7"/>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7"/>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7"/>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7"/>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7"/>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7"/>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7"/>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7"/>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7"/>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7"/>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7"/>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7"/>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7"/>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7"/>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7"/>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7"/>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7"/>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7"/>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7"/>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7"/>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7"/>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7"/>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7"/>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7"/>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7"/>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7"/>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7"/>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7"/>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7"/>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7"/>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7"/>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7"/>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7"/>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7"/>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7"/>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7"/>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7"/>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7"/>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7"/>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7"/>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7"/>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7"/>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7"/>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7"/>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7"/>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7"/>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7"/>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7"/>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7"/>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7"/>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7"/>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7"/>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7"/>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7"/>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7"/>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7"/>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7"/>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7"/>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7"/>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7"/>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7"/>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7"/>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7"/>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7"/>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7"/>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7"/>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7"/>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7"/>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7"/>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7"/>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7"/>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7"/>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7"/>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27"/>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7"/>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7"/>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7"/>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7"/>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7"/>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7"/>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7"/>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7"/>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7"/>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7"/>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7"/>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7"/>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7"/>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7"/>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7"/>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7"/>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7"/>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7"/>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7"/>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7"/>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7"/>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7"/>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27"/>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27"/>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27"/>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27"/>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27"/>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27"/>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27"/>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27"/>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27"/>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7"/>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27"/>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27"/>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27"/>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27"/>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27"/>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27"/>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27"/>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27"/>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27"/>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27"/>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27"/>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27"/>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27"/>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27"/>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27"/>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27"/>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27"/>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27"/>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27"/>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27"/>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27"/>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27"/>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27"/>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27"/>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27"/>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27"/>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27"/>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27"/>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7"/>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27"/>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27"/>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7"/>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7"/>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27"/>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3" name="Google Shape;4593;p27"/>
          <p:cNvGrpSpPr/>
          <p:nvPr/>
        </p:nvGrpSpPr>
        <p:grpSpPr>
          <a:xfrm>
            <a:off x="7892125" y="4717594"/>
            <a:ext cx="1077300" cy="315300"/>
            <a:chOff x="4414350" y="4673200"/>
            <a:chExt cx="1077300" cy="315300"/>
          </a:xfrm>
        </p:grpSpPr>
        <p:sp>
          <p:nvSpPr>
            <p:cNvPr id="4594" name="Google Shape;4594;p27"/>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27"/>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27"/>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7" name="Google Shape;4597;p27"/>
          <p:cNvGrpSpPr/>
          <p:nvPr/>
        </p:nvGrpSpPr>
        <p:grpSpPr>
          <a:xfrm>
            <a:off x="215450" y="125575"/>
            <a:ext cx="315300" cy="1105725"/>
            <a:chOff x="215450" y="125575"/>
            <a:chExt cx="315300" cy="1105725"/>
          </a:xfrm>
        </p:grpSpPr>
        <p:sp>
          <p:nvSpPr>
            <p:cNvPr id="4598" name="Google Shape;4598;p27"/>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27"/>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27"/>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grpSp>
        <p:nvGrpSpPr>
          <p:cNvPr id="198" name="Google Shape;198;p3"/>
          <p:cNvGrpSpPr/>
          <p:nvPr/>
        </p:nvGrpSpPr>
        <p:grpSpPr>
          <a:xfrm>
            <a:off x="5" y="18"/>
            <a:ext cx="9145429" cy="5143588"/>
            <a:chOff x="238125" y="848600"/>
            <a:chExt cx="7143750" cy="4017800"/>
          </a:xfrm>
        </p:grpSpPr>
        <p:sp>
          <p:nvSpPr>
            <p:cNvPr id="199" name="Google Shape;199;p3"/>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3"/>
          <p:cNvSpPr txBox="1">
            <a:spLocks noGrp="1"/>
          </p:cNvSpPr>
          <p:nvPr>
            <p:ph type="title"/>
          </p:nvPr>
        </p:nvSpPr>
        <p:spPr>
          <a:xfrm>
            <a:off x="1041000" y="2815234"/>
            <a:ext cx="7062000" cy="731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376" name="Google Shape;376;p3"/>
          <p:cNvSpPr txBox="1">
            <a:spLocks noGrp="1"/>
          </p:cNvSpPr>
          <p:nvPr>
            <p:ph type="title" idx="2" hasCustomPrompt="1"/>
          </p:nvPr>
        </p:nvSpPr>
        <p:spPr>
          <a:xfrm>
            <a:off x="4114800" y="1596854"/>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7" name="Google Shape;377;p3"/>
          <p:cNvSpPr txBox="1">
            <a:spLocks noGrp="1"/>
          </p:cNvSpPr>
          <p:nvPr>
            <p:ph type="subTitle" idx="1"/>
          </p:nvPr>
        </p:nvSpPr>
        <p:spPr>
          <a:xfrm>
            <a:off x="1042350" y="3699046"/>
            <a:ext cx="7059300" cy="3657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solidFill>
                  <a:schemeClr val="dk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78" name="Google Shape;378;p3"/>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
          <p:cNvGrpSpPr/>
          <p:nvPr/>
        </p:nvGrpSpPr>
        <p:grpSpPr>
          <a:xfrm>
            <a:off x="174575" y="125569"/>
            <a:ext cx="1077300" cy="315300"/>
            <a:chOff x="4414350" y="4673200"/>
            <a:chExt cx="1077300" cy="315300"/>
          </a:xfrm>
        </p:grpSpPr>
        <p:sp>
          <p:nvSpPr>
            <p:cNvPr id="380" name="Google Shape;380;p3"/>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
          <p:cNvGrpSpPr/>
          <p:nvPr/>
        </p:nvGrpSpPr>
        <p:grpSpPr>
          <a:xfrm>
            <a:off x="8606882" y="3870225"/>
            <a:ext cx="315300" cy="1105725"/>
            <a:chOff x="215450" y="125575"/>
            <a:chExt cx="315300" cy="1105725"/>
          </a:xfrm>
        </p:grpSpPr>
        <p:sp>
          <p:nvSpPr>
            <p:cNvPr id="384" name="Google Shape;384;p3"/>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7"/>
        <p:cNvGrpSpPr/>
        <p:nvPr/>
      </p:nvGrpSpPr>
      <p:grpSpPr>
        <a:xfrm>
          <a:off x="0" y="0"/>
          <a:ext cx="0" cy="0"/>
          <a:chOff x="0" y="0"/>
          <a:chExt cx="0" cy="0"/>
        </a:xfrm>
      </p:grpSpPr>
      <p:grpSp>
        <p:nvGrpSpPr>
          <p:cNvPr id="388" name="Google Shape;388;p4"/>
          <p:cNvGrpSpPr/>
          <p:nvPr/>
        </p:nvGrpSpPr>
        <p:grpSpPr>
          <a:xfrm>
            <a:off x="5" y="18"/>
            <a:ext cx="9145429" cy="5143588"/>
            <a:chOff x="238125" y="848600"/>
            <a:chExt cx="7143750" cy="4017800"/>
          </a:xfrm>
        </p:grpSpPr>
        <p:sp>
          <p:nvSpPr>
            <p:cNvPr id="389" name="Google Shape;389;p4"/>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566" name="Google Shape;566;p4"/>
          <p:cNvSpPr txBox="1">
            <a:spLocks noGrp="1"/>
          </p:cNvSpPr>
          <p:nvPr>
            <p:ph type="body" idx="1"/>
          </p:nvPr>
        </p:nvSpPr>
        <p:spPr>
          <a:xfrm>
            <a:off x="716900" y="1204249"/>
            <a:ext cx="7704000" cy="365700"/>
          </a:xfrm>
          <a:prstGeom prst="rect">
            <a:avLst/>
          </a:prstGeom>
        </p:spPr>
        <p:txBody>
          <a:bodyPr spcFirstLastPara="1" wrap="square" lIns="91425" tIns="91425" rIns="91425" bIns="91425" anchor="ctr" anchorCtr="0">
            <a:noAutofit/>
          </a:bodyPr>
          <a:lstStyle>
            <a:lvl1pPr marL="457200" lvl="0" indent="-330200" algn="ctr" rtl="0">
              <a:lnSpc>
                <a:spcPct val="100000"/>
              </a:lnSpc>
              <a:spcBef>
                <a:spcPts val="0"/>
              </a:spcBef>
              <a:spcAft>
                <a:spcPts val="0"/>
              </a:spcAft>
              <a:buSzPts val="1600"/>
              <a:buFont typeface="Mulish SemiBold"/>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567" name="Google Shape;567;p4"/>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4"/>
          <p:cNvGrpSpPr/>
          <p:nvPr/>
        </p:nvGrpSpPr>
        <p:grpSpPr>
          <a:xfrm>
            <a:off x="215450" y="125575"/>
            <a:ext cx="315300" cy="1105725"/>
            <a:chOff x="215450" y="125575"/>
            <a:chExt cx="315300" cy="1105725"/>
          </a:xfrm>
        </p:grpSpPr>
        <p:sp>
          <p:nvSpPr>
            <p:cNvPr id="569" name="Google Shape;569;p4"/>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
          <p:cNvGrpSpPr/>
          <p:nvPr/>
        </p:nvGrpSpPr>
        <p:grpSpPr>
          <a:xfrm>
            <a:off x="8639400" y="3870225"/>
            <a:ext cx="315300" cy="1105725"/>
            <a:chOff x="215450" y="125575"/>
            <a:chExt cx="315300" cy="1105725"/>
          </a:xfrm>
        </p:grpSpPr>
        <p:sp>
          <p:nvSpPr>
            <p:cNvPr id="573" name="Google Shape;573;p4"/>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6"/>
        <p:cNvGrpSpPr/>
        <p:nvPr/>
      </p:nvGrpSpPr>
      <p:grpSpPr>
        <a:xfrm>
          <a:off x="0" y="0"/>
          <a:ext cx="0" cy="0"/>
          <a:chOff x="0" y="0"/>
          <a:chExt cx="0" cy="0"/>
        </a:xfrm>
      </p:grpSpPr>
      <p:grpSp>
        <p:nvGrpSpPr>
          <p:cNvPr id="577" name="Google Shape;577;p5"/>
          <p:cNvGrpSpPr/>
          <p:nvPr/>
        </p:nvGrpSpPr>
        <p:grpSpPr>
          <a:xfrm>
            <a:off x="5" y="18"/>
            <a:ext cx="9145429" cy="5143588"/>
            <a:chOff x="238125" y="848600"/>
            <a:chExt cx="7143750" cy="4017800"/>
          </a:xfrm>
        </p:grpSpPr>
        <p:sp>
          <p:nvSpPr>
            <p:cNvPr id="578" name="Google Shape;578;p5"/>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5"/>
          <p:cNvSpPr txBox="1">
            <a:spLocks noGrp="1"/>
          </p:cNvSpPr>
          <p:nvPr>
            <p:ph type="title"/>
          </p:nvPr>
        </p:nvSpPr>
        <p:spPr>
          <a:xfrm>
            <a:off x="1336786" y="2505179"/>
            <a:ext cx="29688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5" name="Google Shape;755;p5"/>
          <p:cNvSpPr txBox="1">
            <a:spLocks noGrp="1"/>
          </p:cNvSpPr>
          <p:nvPr>
            <p:ph type="title" idx="2"/>
          </p:nvPr>
        </p:nvSpPr>
        <p:spPr>
          <a:xfrm>
            <a:off x="4838864" y="2505179"/>
            <a:ext cx="29688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6" name="Google Shape;756;p5"/>
          <p:cNvSpPr txBox="1">
            <a:spLocks noGrp="1"/>
          </p:cNvSpPr>
          <p:nvPr>
            <p:ph type="subTitle" idx="1"/>
          </p:nvPr>
        </p:nvSpPr>
        <p:spPr>
          <a:xfrm>
            <a:off x="4838864" y="2874202"/>
            <a:ext cx="29688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57" name="Google Shape;757;p5"/>
          <p:cNvSpPr txBox="1">
            <a:spLocks noGrp="1"/>
          </p:cNvSpPr>
          <p:nvPr>
            <p:ph type="subTitle" idx="3"/>
          </p:nvPr>
        </p:nvSpPr>
        <p:spPr>
          <a:xfrm>
            <a:off x="1336336" y="2874202"/>
            <a:ext cx="29697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58" name="Google Shape;758;p5"/>
          <p:cNvSpPr/>
          <p:nvPr/>
        </p:nvSpPr>
        <p:spPr>
          <a:xfrm>
            <a:off x="7114379" y="4747621"/>
            <a:ext cx="111863" cy="48162"/>
          </a:xfrm>
          <a:custGeom>
            <a:avLst/>
            <a:gdLst/>
            <a:ahLst/>
            <a:cxnLst/>
            <a:rect l="l" t="t" r="r" b="b"/>
            <a:pathLst>
              <a:path w="2966" h="1277" fill="none" extrusionOk="0">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
          <p:cNvSpPr/>
          <p:nvPr/>
        </p:nvSpPr>
        <p:spPr>
          <a:xfrm>
            <a:off x="6344360" y="4890557"/>
            <a:ext cx="21988" cy="66567"/>
          </a:xfrm>
          <a:custGeom>
            <a:avLst/>
            <a:gdLst/>
            <a:ahLst/>
            <a:cxnLst/>
            <a:rect l="l" t="t" r="r" b="b"/>
            <a:pathLst>
              <a:path w="583" h="1765" fill="none" extrusionOk="0">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1" name="Google Shape;761;p5"/>
          <p:cNvGrpSpPr/>
          <p:nvPr/>
        </p:nvGrpSpPr>
        <p:grpSpPr>
          <a:xfrm>
            <a:off x="215450" y="125575"/>
            <a:ext cx="315300" cy="1105725"/>
            <a:chOff x="215450" y="125575"/>
            <a:chExt cx="315300" cy="1105725"/>
          </a:xfrm>
        </p:grpSpPr>
        <p:sp>
          <p:nvSpPr>
            <p:cNvPr id="762" name="Google Shape;762;p5"/>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5"/>
          <p:cNvGrpSpPr/>
          <p:nvPr/>
        </p:nvGrpSpPr>
        <p:grpSpPr>
          <a:xfrm>
            <a:off x="8606882" y="125575"/>
            <a:ext cx="315300" cy="1105725"/>
            <a:chOff x="215450" y="125575"/>
            <a:chExt cx="315300" cy="1105725"/>
          </a:xfrm>
        </p:grpSpPr>
        <p:sp>
          <p:nvSpPr>
            <p:cNvPr id="766" name="Google Shape;766;p5"/>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9" name="Google Shape;769;p5"/>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8"/>
        <p:cNvGrpSpPr/>
        <p:nvPr/>
      </p:nvGrpSpPr>
      <p:grpSpPr>
        <a:xfrm>
          <a:off x="0" y="0"/>
          <a:ext cx="0" cy="0"/>
          <a:chOff x="0" y="0"/>
          <a:chExt cx="0" cy="0"/>
        </a:xfrm>
      </p:grpSpPr>
      <p:grpSp>
        <p:nvGrpSpPr>
          <p:cNvPr id="959" name="Google Shape;959;p7"/>
          <p:cNvGrpSpPr/>
          <p:nvPr/>
        </p:nvGrpSpPr>
        <p:grpSpPr>
          <a:xfrm>
            <a:off x="5" y="18"/>
            <a:ext cx="9145429" cy="5143588"/>
            <a:chOff x="238125" y="848600"/>
            <a:chExt cx="7143750" cy="4017800"/>
          </a:xfrm>
        </p:grpSpPr>
        <p:sp>
          <p:nvSpPr>
            <p:cNvPr id="960" name="Google Shape;960;p7"/>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6" name="Google Shape;1136;p7"/>
          <p:cNvSpPr txBox="1">
            <a:spLocks noGrp="1"/>
          </p:cNvSpPr>
          <p:nvPr>
            <p:ph type="body" idx="1"/>
          </p:nvPr>
        </p:nvSpPr>
        <p:spPr>
          <a:xfrm>
            <a:off x="758250" y="1669800"/>
            <a:ext cx="4609500" cy="219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1137" name="Google Shape;1137;p7"/>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38" name="Google Shape;1138;p7"/>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7"/>
          <p:cNvGrpSpPr/>
          <p:nvPr/>
        </p:nvGrpSpPr>
        <p:grpSpPr>
          <a:xfrm>
            <a:off x="218263" y="3870225"/>
            <a:ext cx="315300" cy="1105725"/>
            <a:chOff x="215450" y="125575"/>
            <a:chExt cx="315300" cy="1105725"/>
          </a:xfrm>
        </p:grpSpPr>
        <p:sp>
          <p:nvSpPr>
            <p:cNvPr id="1140" name="Google Shape;1140;p7"/>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7"/>
          <p:cNvGrpSpPr/>
          <p:nvPr/>
        </p:nvGrpSpPr>
        <p:grpSpPr>
          <a:xfrm>
            <a:off x="7892125" y="125554"/>
            <a:ext cx="1077300" cy="315300"/>
            <a:chOff x="4414350" y="4673200"/>
            <a:chExt cx="1077300" cy="315300"/>
          </a:xfrm>
        </p:grpSpPr>
        <p:sp>
          <p:nvSpPr>
            <p:cNvPr id="1144" name="Google Shape;1144;p7"/>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7"/>
        <p:cNvGrpSpPr/>
        <p:nvPr/>
      </p:nvGrpSpPr>
      <p:grpSpPr>
        <a:xfrm>
          <a:off x="0" y="0"/>
          <a:ext cx="0" cy="0"/>
          <a:chOff x="0" y="0"/>
          <a:chExt cx="0" cy="0"/>
        </a:xfrm>
      </p:grpSpPr>
      <p:grpSp>
        <p:nvGrpSpPr>
          <p:cNvPr id="1148" name="Google Shape;1148;p8"/>
          <p:cNvGrpSpPr/>
          <p:nvPr/>
        </p:nvGrpSpPr>
        <p:grpSpPr>
          <a:xfrm>
            <a:off x="5" y="18"/>
            <a:ext cx="9145429" cy="5143588"/>
            <a:chOff x="238125" y="848600"/>
            <a:chExt cx="7143750" cy="4017800"/>
          </a:xfrm>
        </p:grpSpPr>
        <p:sp>
          <p:nvSpPr>
            <p:cNvPr id="1149" name="Google Shape;1149;p8"/>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8"/>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8"/>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8"/>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8"/>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8"/>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8"/>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8"/>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8"/>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8"/>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8"/>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8"/>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8"/>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8"/>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8"/>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8"/>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8"/>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8"/>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8"/>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8"/>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8"/>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8"/>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8"/>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8"/>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8"/>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8"/>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8"/>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8"/>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8"/>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8"/>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8"/>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8"/>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8"/>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8"/>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8"/>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8"/>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8"/>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8"/>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8"/>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8"/>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8"/>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8"/>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8"/>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8"/>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8"/>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8"/>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8"/>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8"/>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8"/>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8"/>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8"/>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8"/>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8"/>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8"/>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8"/>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8"/>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8"/>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8"/>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8"/>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8"/>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8"/>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8"/>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8"/>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8"/>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8"/>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8"/>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8"/>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8"/>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8"/>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8"/>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8"/>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8"/>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8"/>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8"/>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8"/>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8"/>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8"/>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8"/>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8"/>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8"/>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8"/>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8"/>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8"/>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8"/>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8"/>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8"/>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8"/>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8"/>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8"/>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8"/>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8"/>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8"/>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8"/>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8"/>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8"/>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8"/>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8"/>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8"/>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8"/>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8"/>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8"/>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8"/>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8"/>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8"/>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8"/>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8"/>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8"/>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8"/>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8"/>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8"/>
          <p:cNvSpPr txBox="1">
            <a:spLocks noGrp="1"/>
          </p:cNvSpPr>
          <p:nvPr>
            <p:ph type="title"/>
          </p:nvPr>
        </p:nvSpPr>
        <p:spPr>
          <a:xfrm>
            <a:off x="713250" y="1460400"/>
            <a:ext cx="7717500" cy="22227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26" name="Google Shape;1326;p8"/>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8"/>
          <p:cNvGrpSpPr/>
          <p:nvPr/>
        </p:nvGrpSpPr>
        <p:grpSpPr>
          <a:xfrm>
            <a:off x="8606882" y="3870225"/>
            <a:ext cx="315300" cy="1105725"/>
            <a:chOff x="215450" y="125575"/>
            <a:chExt cx="315300" cy="1105725"/>
          </a:xfrm>
        </p:grpSpPr>
        <p:sp>
          <p:nvSpPr>
            <p:cNvPr id="1328" name="Google Shape;1328;p8"/>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8"/>
          <p:cNvGrpSpPr/>
          <p:nvPr/>
        </p:nvGrpSpPr>
        <p:grpSpPr>
          <a:xfrm>
            <a:off x="215450" y="125575"/>
            <a:ext cx="315300" cy="1105725"/>
            <a:chOff x="215450" y="125575"/>
            <a:chExt cx="315300" cy="1105725"/>
          </a:xfrm>
        </p:grpSpPr>
        <p:sp>
          <p:nvSpPr>
            <p:cNvPr id="1332" name="Google Shape;1332;p8"/>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35"/>
        <p:cNvGrpSpPr/>
        <p:nvPr/>
      </p:nvGrpSpPr>
      <p:grpSpPr>
        <a:xfrm>
          <a:off x="0" y="0"/>
          <a:ext cx="0" cy="0"/>
          <a:chOff x="0" y="0"/>
          <a:chExt cx="0" cy="0"/>
        </a:xfrm>
      </p:grpSpPr>
      <p:grpSp>
        <p:nvGrpSpPr>
          <p:cNvPr id="1336" name="Google Shape;1336;p9"/>
          <p:cNvGrpSpPr/>
          <p:nvPr/>
        </p:nvGrpSpPr>
        <p:grpSpPr>
          <a:xfrm>
            <a:off x="5" y="18"/>
            <a:ext cx="9145429" cy="5143588"/>
            <a:chOff x="238125" y="848600"/>
            <a:chExt cx="7143750" cy="4017800"/>
          </a:xfrm>
        </p:grpSpPr>
        <p:sp>
          <p:nvSpPr>
            <p:cNvPr id="1337" name="Google Shape;1337;p9"/>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9"/>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9"/>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9"/>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9"/>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9"/>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9"/>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9"/>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9"/>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9"/>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9"/>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9"/>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9"/>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9"/>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9"/>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9"/>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9"/>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9"/>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9"/>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9"/>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9"/>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9"/>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9"/>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9"/>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9"/>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9"/>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9"/>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9"/>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9"/>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9"/>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9"/>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9"/>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9"/>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9"/>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9"/>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9"/>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9"/>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9"/>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9"/>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9"/>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9"/>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9"/>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9"/>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9"/>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9"/>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9"/>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9"/>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9"/>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9"/>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9"/>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9"/>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9"/>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9"/>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9"/>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9"/>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9"/>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9"/>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9"/>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9"/>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9"/>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9"/>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9"/>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9"/>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9"/>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9"/>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9"/>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9"/>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9"/>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9"/>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9"/>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9"/>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9"/>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9"/>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9"/>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9"/>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9"/>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9"/>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9"/>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9"/>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9"/>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9"/>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9"/>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9"/>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9"/>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9"/>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9"/>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9"/>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9"/>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9"/>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9"/>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9"/>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9"/>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9"/>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9"/>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9"/>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9"/>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9"/>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9"/>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9"/>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9"/>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9"/>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9"/>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9"/>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9"/>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9"/>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9"/>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9"/>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9"/>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9"/>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9"/>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9"/>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9"/>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9"/>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9"/>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9"/>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9"/>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9"/>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9"/>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9"/>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9"/>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9"/>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9"/>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9"/>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9"/>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9"/>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9"/>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9"/>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9"/>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9"/>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9"/>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9"/>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9"/>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9"/>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9"/>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9"/>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9"/>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9"/>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9"/>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9"/>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9"/>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9"/>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9"/>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9"/>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9"/>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9"/>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9"/>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9"/>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9"/>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9"/>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9"/>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9"/>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9"/>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9"/>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9"/>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9"/>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9"/>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9"/>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9"/>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9"/>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9"/>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9"/>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9"/>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9"/>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9"/>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9"/>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9"/>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9"/>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9"/>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9"/>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3" name="Google Shape;1513;p9"/>
          <p:cNvSpPr txBox="1">
            <a:spLocks noGrp="1"/>
          </p:cNvSpPr>
          <p:nvPr>
            <p:ph type="title"/>
          </p:nvPr>
        </p:nvSpPr>
        <p:spPr>
          <a:xfrm>
            <a:off x="1355250" y="1702502"/>
            <a:ext cx="64335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4" name="Google Shape;1514;p9"/>
          <p:cNvSpPr txBox="1">
            <a:spLocks noGrp="1"/>
          </p:cNvSpPr>
          <p:nvPr>
            <p:ph type="subTitle" idx="1"/>
          </p:nvPr>
        </p:nvSpPr>
        <p:spPr>
          <a:xfrm>
            <a:off x="1355250" y="2526598"/>
            <a:ext cx="6433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515" name="Google Shape;1515;p9"/>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6" name="Google Shape;1516;p9"/>
          <p:cNvGrpSpPr/>
          <p:nvPr/>
        </p:nvGrpSpPr>
        <p:grpSpPr>
          <a:xfrm>
            <a:off x="8606882" y="125575"/>
            <a:ext cx="315300" cy="1105725"/>
            <a:chOff x="215450" y="125575"/>
            <a:chExt cx="315300" cy="1105725"/>
          </a:xfrm>
        </p:grpSpPr>
        <p:sp>
          <p:nvSpPr>
            <p:cNvPr id="1517" name="Google Shape;1517;p9"/>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9"/>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9"/>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9"/>
          <p:cNvGrpSpPr/>
          <p:nvPr/>
        </p:nvGrpSpPr>
        <p:grpSpPr>
          <a:xfrm>
            <a:off x="174575" y="4704094"/>
            <a:ext cx="1077300" cy="315300"/>
            <a:chOff x="4414350" y="4673200"/>
            <a:chExt cx="1077300" cy="315300"/>
          </a:xfrm>
        </p:grpSpPr>
        <p:sp>
          <p:nvSpPr>
            <p:cNvPr id="1521" name="Google Shape;1521;p9"/>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9"/>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9"/>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7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725"/>
        <p:cNvGrpSpPr/>
        <p:nvPr/>
      </p:nvGrpSpPr>
      <p:grpSpPr>
        <a:xfrm>
          <a:off x="0" y="0"/>
          <a:ext cx="0" cy="0"/>
          <a:chOff x="0" y="0"/>
          <a:chExt cx="0" cy="0"/>
        </a:xfrm>
      </p:grpSpPr>
      <p:grpSp>
        <p:nvGrpSpPr>
          <p:cNvPr id="1726" name="Google Shape;1726;p13"/>
          <p:cNvGrpSpPr/>
          <p:nvPr/>
        </p:nvGrpSpPr>
        <p:grpSpPr>
          <a:xfrm>
            <a:off x="5" y="18"/>
            <a:ext cx="9145429" cy="5143588"/>
            <a:chOff x="238125" y="848600"/>
            <a:chExt cx="7143750" cy="4017800"/>
          </a:xfrm>
        </p:grpSpPr>
        <p:sp>
          <p:nvSpPr>
            <p:cNvPr id="1727" name="Google Shape;1727;p13"/>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3"/>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3"/>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3"/>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3"/>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3"/>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3"/>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3"/>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3"/>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3"/>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3"/>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3"/>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3"/>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3"/>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3"/>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3"/>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3"/>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3"/>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3"/>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3"/>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3"/>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3"/>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3"/>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3"/>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3"/>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3"/>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3"/>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3"/>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3"/>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3"/>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3"/>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3"/>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3"/>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3"/>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3"/>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3"/>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3"/>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3"/>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3"/>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3"/>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3"/>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3"/>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3"/>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3"/>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3"/>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3"/>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3"/>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3"/>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3"/>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3"/>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3"/>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3"/>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3"/>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3"/>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3"/>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3"/>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3"/>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3"/>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3"/>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3"/>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3"/>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3"/>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3"/>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3"/>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3"/>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3"/>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3"/>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3"/>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3"/>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3"/>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3"/>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3"/>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3"/>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3"/>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3"/>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3"/>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3"/>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3"/>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3"/>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3"/>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3"/>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3"/>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3"/>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3"/>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3"/>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3"/>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3"/>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3"/>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3"/>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3"/>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3"/>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3"/>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3"/>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3"/>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3"/>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3"/>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3"/>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3"/>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3"/>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3"/>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3"/>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3"/>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3"/>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3"/>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3"/>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3"/>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3"/>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3"/>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3"/>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3"/>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3"/>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3"/>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3"/>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3"/>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3"/>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3"/>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3"/>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3"/>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3"/>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3"/>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3" name="Google Shape;1903;p13"/>
          <p:cNvSpPr txBox="1">
            <a:spLocks noGrp="1"/>
          </p:cNvSpPr>
          <p:nvPr>
            <p:ph type="title"/>
          </p:nvPr>
        </p:nvSpPr>
        <p:spPr>
          <a:xfrm>
            <a:off x="1543137" y="153746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4" name="Google Shape;1904;p13"/>
          <p:cNvSpPr txBox="1">
            <a:spLocks noGrp="1"/>
          </p:cNvSpPr>
          <p:nvPr>
            <p:ph type="subTitle" idx="1"/>
          </p:nvPr>
        </p:nvSpPr>
        <p:spPr>
          <a:xfrm>
            <a:off x="1543137" y="1903603"/>
            <a:ext cx="2994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5" name="Google Shape;1905;p13"/>
          <p:cNvSpPr txBox="1">
            <a:spLocks noGrp="1"/>
          </p:cNvSpPr>
          <p:nvPr>
            <p:ph type="title" idx="2"/>
          </p:nvPr>
        </p:nvSpPr>
        <p:spPr>
          <a:xfrm flipH="1">
            <a:off x="5414943" y="1537468"/>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6" name="Google Shape;1906;p13"/>
          <p:cNvSpPr txBox="1">
            <a:spLocks noGrp="1"/>
          </p:cNvSpPr>
          <p:nvPr>
            <p:ph type="subTitle" idx="3"/>
          </p:nvPr>
        </p:nvSpPr>
        <p:spPr>
          <a:xfrm flipH="1">
            <a:off x="5414943" y="1903610"/>
            <a:ext cx="2994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7" name="Google Shape;1907;p13"/>
          <p:cNvSpPr txBox="1">
            <a:spLocks noGrp="1"/>
          </p:cNvSpPr>
          <p:nvPr>
            <p:ph type="title" idx="4" hasCustomPrompt="1"/>
          </p:nvPr>
        </p:nvSpPr>
        <p:spPr>
          <a:xfrm>
            <a:off x="734157" y="1781598"/>
            <a:ext cx="7347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8" name="Google Shape;1908;p13"/>
          <p:cNvSpPr txBox="1">
            <a:spLocks noGrp="1"/>
          </p:cNvSpPr>
          <p:nvPr>
            <p:ph type="title" idx="5" hasCustomPrompt="1"/>
          </p:nvPr>
        </p:nvSpPr>
        <p:spPr>
          <a:xfrm flipH="1">
            <a:off x="4609132" y="1781598"/>
            <a:ext cx="7347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9" name="Google Shape;1909;p13"/>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10" name="Google Shape;1910;p13"/>
          <p:cNvSpPr txBox="1">
            <a:spLocks noGrp="1"/>
          </p:cNvSpPr>
          <p:nvPr>
            <p:ph type="title" idx="7"/>
          </p:nvPr>
        </p:nvSpPr>
        <p:spPr>
          <a:xfrm>
            <a:off x="1543137" y="307057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1" name="Google Shape;1911;p13"/>
          <p:cNvSpPr txBox="1">
            <a:spLocks noGrp="1"/>
          </p:cNvSpPr>
          <p:nvPr>
            <p:ph type="subTitle" idx="8"/>
          </p:nvPr>
        </p:nvSpPr>
        <p:spPr>
          <a:xfrm>
            <a:off x="1543137" y="3437951"/>
            <a:ext cx="2995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12" name="Google Shape;1912;p13"/>
          <p:cNvSpPr txBox="1">
            <a:spLocks noGrp="1"/>
          </p:cNvSpPr>
          <p:nvPr>
            <p:ph type="title" idx="9"/>
          </p:nvPr>
        </p:nvSpPr>
        <p:spPr>
          <a:xfrm flipH="1">
            <a:off x="5414943" y="307057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3" name="Google Shape;1913;p13"/>
          <p:cNvSpPr txBox="1">
            <a:spLocks noGrp="1"/>
          </p:cNvSpPr>
          <p:nvPr>
            <p:ph type="subTitle" idx="13"/>
          </p:nvPr>
        </p:nvSpPr>
        <p:spPr>
          <a:xfrm flipH="1">
            <a:off x="5414943" y="3437951"/>
            <a:ext cx="2994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14" name="Google Shape;1914;p13"/>
          <p:cNvSpPr txBox="1">
            <a:spLocks noGrp="1"/>
          </p:cNvSpPr>
          <p:nvPr>
            <p:ph type="title" idx="14" hasCustomPrompt="1"/>
          </p:nvPr>
        </p:nvSpPr>
        <p:spPr>
          <a:xfrm>
            <a:off x="735745" y="3344247"/>
            <a:ext cx="7347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5" name="Google Shape;1915;p13"/>
          <p:cNvSpPr txBox="1">
            <a:spLocks noGrp="1"/>
          </p:cNvSpPr>
          <p:nvPr>
            <p:ph type="title" idx="15" hasCustomPrompt="1"/>
          </p:nvPr>
        </p:nvSpPr>
        <p:spPr>
          <a:xfrm flipH="1">
            <a:off x="4610719" y="3342841"/>
            <a:ext cx="7347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6" name="Google Shape;1916;p13"/>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7" name="Google Shape;1917;p13"/>
          <p:cNvGrpSpPr/>
          <p:nvPr/>
        </p:nvGrpSpPr>
        <p:grpSpPr>
          <a:xfrm>
            <a:off x="220032" y="3881150"/>
            <a:ext cx="315300" cy="1105725"/>
            <a:chOff x="215450" y="125575"/>
            <a:chExt cx="315300" cy="1105725"/>
          </a:xfrm>
        </p:grpSpPr>
        <p:sp>
          <p:nvSpPr>
            <p:cNvPr id="1918" name="Google Shape;1918;p13"/>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3"/>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3"/>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13"/>
          <p:cNvGrpSpPr/>
          <p:nvPr/>
        </p:nvGrpSpPr>
        <p:grpSpPr>
          <a:xfrm>
            <a:off x="7892125" y="114080"/>
            <a:ext cx="1077300" cy="315300"/>
            <a:chOff x="4414350" y="4673200"/>
            <a:chExt cx="1077300" cy="315300"/>
          </a:xfrm>
        </p:grpSpPr>
        <p:sp>
          <p:nvSpPr>
            <p:cNvPr id="1922" name="Google Shape;1922;p13"/>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3"/>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3"/>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Font typeface="Days One"/>
              <a:buNone/>
              <a:defRPr sz="3000">
                <a:solidFill>
                  <a:schemeClr val="lt1"/>
                </a:solidFill>
                <a:latin typeface="Days One"/>
                <a:ea typeface="Days One"/>
                <a:cs typeface="Days One"/>
                <a:sym typeface="Days One"/>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1pPr>
            <a:lvl2pPr marL="914400" lvl="1"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2pPr>
            <a:lvl3pPr marL="1371600" lvl="2"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3pPr>
            <a:lvl4pPr marL="1828800" lvl="3"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4pPr>
            <a:lvl5pPr marL="2286000" lvl="4"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5pPr>
            <a:lvl6pPr marL="2743200" lvl="5"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6pPr>
            <a:lvl7pPr marL="3200400" lvl="6"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7pPr>
            <a:lvl8pPr marL="3657600" lvl="7"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8pPr>
            <a:lvl9pPr marL="4114800" lvl="8"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59" r:id="rId9"/>
    <p:sldLayoutId id="2147483662" r:id="rId10"/>
    <p:sldLayoutId id="2147483665" r:id="rId11"/>
    <p:sldLayoutId id="2147483666" r:id="rId12"/>
    <p:sldLayoutId id="2147483667" r:id="rId13"/>
    <p:sldLayoutId id="2147483668" r:id="rId14"/>
    <p:sldLayoutId id="2147483672" r:id="rId15"/>
    <p:sldLayoutId id="214748367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0"/>
        <p:cNvGrpSpPr/>
        <p:nvPr/>
      </p:nvGrpSpPr>
      <p:grpSpPr>
        <a:xfrm>
          <a:off x="0" y="0"/>
          <a:ext cx="0" cy="0"/>
          <a:chOff x="0" y="0"/>
          <a:chExt cx="0" cy="0"/>
        </a:xfrm>
      </p:grpSpPr>
      <p:sp>
        <p:nvSpPr>
          <p:cNvPr id="4616" name="Google Shape;4616;p31"/>
          <p:cNvSpPr txBox="1">
            <a:spLocks noGrp="1"/>
          </p:cNvSpPr>
          <p:nvPr>
            <p:ph type="subTitle" idx="1"/>
          </p:nvPr>
        </p:nvSpPr>
        <p:spPr>
          <a:xfrm>
            <a:off x="2683500" y="2968557"/>
            <a:ext cx="3777000" cy="18497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GVHD: Nguyễn Duy</a:t>
            </a:r>
          </a:p>
          <a:p>
            <a:pPr marL="0" lvl="0" indent="0" algn="ctr" rtl="0">
              <a:spcBef>
                <a:spcPts val="0"/>
              </a:spcBef>
              <a:spcAft>
                <a:spcPts val="0"/>
              </a:spcAft>
              <a:buNone/>
            </a:pPr>
            <a:r>
              <a:rPr lang="en"/>
              <a:t>Nhóm 3:</a:t>
            </a:r>
          </a:p>
          <a:p>
            <a:pPr marL="0" lvl="0" indent="0" algn="ctr" rtl="0">
              <a:spcBef>
                <a:spcPts val="0"/>
              </a:spcBef>
              <a:spcAft>
                <a:spcPts val="0"/>
              </a:spcAft>
              <a:buNone/>
            </a:pPr>
            <a:r>
              <a:rPr lang="en"/>
              <a:t>19521722 – Vũ Trung Kiên</a:t>
            </a:r>
          </a:p>
          <a:p>
            <a:pPr marL="0" lvl="0" indent="0" algn="ctr" rtl="0">
              <a:spcBef>
                <a:spcPts val="0"/>
              </a:spcBef>
              <a:spcAft>
                <a:spcPts val="0"/>
              </a:spcAft>
              <a:buNone/>
            </a:pPr>
            <a:r>
              <a:rPr lang="en"/>
              <a:t>19521876 – Võ Hoài nam</a:t>
            </a:r>
          </a:p>
          <a:p>
            <a:pPr marL="0" lvl="0" indent="0" algn="ctr" rtl="0">
              <a:spcBef>
                <a:spcPts val="0"/>
              </a:spcBef>
              <a:spcAft>
                <a:spcPts val="0"/>
              </a:spcAft>
              <a:buNone/>
            </a:pPr>
            <a:r>
              <a:rPr lang="en"/>
              <a:t>19522053 – Huỳnh Lê Hữu Phước</a:t>
            </a:r>
          </a:p>
          <a:p>
            <a:pPr marL="0" lvl="0" indent="0" algn="ctr" rtl="0">
              <a:spcBef>
                <a:spcPts val="0"/>
              </a:spcBef>
              <a:spcAft>
                <a:spcPts val="0"/>
              </a:spcAft>
              <a:buNone/>
            </a:pPr>
            <a:r>
              <a:rPr lang="en"/>
              <a:t>19522398 – Trần Nguyễn Minh Triết</a:t>
            </a:r>
          </a:p>
          <a:p>
            <a:pPr marL="0" lvl="0" indent="0" algn="ctr" rtl="0">
              <a:spcBef>
                <a:spcPts val="0"/>
              </a:spcBef>
              <a:spcAft>
                <a:spcPts val="0"/>
              </a:spcAft>
              <a:buNone/>
            </a:pPr>
            <a:r>
              <a:rPr lang="en"/>
              <a:t>19521190 – Bùi Đức Anh</a:t>
            </a:r>
            <a:endParaRPr/>
          </a:p>
        </p:txBody>
      </p:sp>
      <p:sp>
        <p:nvSpPr>
          <p:cNvPr id="4615" name="Google Shape;4615;p31"/>
          <p:cNvSpPr txBox="1">
            <a:spLocks noGrp="1"/>
          </p:cNvSpPr>
          <p:nvPr>
            <p:ph type="ctrTitle"/>
          </p:nvPr>
        </p:nvSpPr>
        <p:spPr>
          <a:xfrm>
            <a:off x="828150" y="1136903"/>
            <a:ext cx="74877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a:t>Microsoft Azure Well-Architected Framework</a:t>
            </a:r>
            <a:endParaRPr 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3"/>
        <p:cNvGrpSpPr/>
        <p:nvPr/>
      </p:nvGrpSpPr>
      <p:grpSpPr>
        <a:xfrm>
          <a:off x="0" y="0"/>
          <a:ext cx="0" cy="0"/>
          <a:chOff x="0" y="0"/>
          <a:chExt cx="0" cy="0"/>
        </a:xfrm>
      </p:grpSpPr>
      <p:sp>
        <p:nvSpPr>
          <p:cNvPr id="4794" name="Google Shape;4794;p40"/>
          <p:cNvSpPr txBox="1">
            <a:spLocks noGrp="1"/>
          </p:cNvSpPr>
          <p:nvPr>
            <p:ph type="title" idx="8"/>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Identity and access management</a:t>
            </a:r>
          </a:p>
        </p:txBody>
      </p:sp>
      <p:sp>
        <p:nvSpPr>
          <p:cNvPr id="4795" name="Google Shape;4795;p40"/>
          <p:cNvSpPr txBox="1">
            <a:spLocks noGrp="1"/>
          </p:cNvSpPr>
          <p:nvPr>
            <p:ph type="title"/>
          </p:nvPr>
        </p:nvSpPr>
        <p:spPr>
          <a:xfrm>
            <a:off x="2096423" y="1569538"/>
            <a:ext cx="2151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a:t>Roles, responsibilities, and permissions</a:t>
            </a:r>
          </a:p>
        </p:txBody>
      </p:sp>
      <p:sp>
        <p:nvSpPr>
          <p:cNvPr id="4796" name="Google Shape;4796;p40"/>
          <p:cNvSpPr txBox="1">
            <a:spLocks noGrp="1"/>
          </p:cNvSpPr>
          <p:nvPr>
            <p:ph type="subTitle" idx="1"/>
          </p:nvPr>
        </p:nvSpPr>
        <p:spPr>
          <a:xfrm>
            <a:off x="2103001" y="2175017"/>
            <a:ext cx="2151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400"/>
              <a:t>Đảm bảo kết nối Azure với môi trường sản xuất và mạng</a:t>
            </a:r>
          </a:p>
        </p:txBody>
      </p:sp>
      <p:sp>
        <p:nvSpPr>
          <p:cNvPr id="4797" name="Google Shape;4797;p40"/>
          <p:cNvSpPr txBox="1">
            <a:spLocks noGrp="1"/>
          </p:cNvSpPr>
          <p:nvPr>
            <p:ph type="title" idx="2"/>
          </p:nvPr>
        </p:nvSpPr>
        <p:spPr>
          <a:xfrm>
            <a:off x="5935076" y="1569538"/>
            <a:ext cx="2151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a:t>Authentication with Azure AD</a:t>
            </a:r>
          </a:p>
        </p:txBody>
      </p:sp>
      <p:sp>
        <p:nvSpPr>
          <p:cNvPr id="4798" name="Google Shape;4798;p40"/>
          <p:cNvSpPr txBox="1">
            <a:spLocks noGrp="1"/>
          </p:cNvSpPr>
          <p:nvPr>
            <p:ph type="subTitle" idx="3"/>
          </p:nvPr>
        </p:nvSpPr>
        <p:spPr>
          <a:xfrm>
            <a:off x="5911128" y="2066578"/>
            <a:ext cx="2151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err="1"/>
              <a:t>Cấp</a:t>
            </a:r>
            <a:r>
              <a:rPr lang="en-US"/>
              <a:t> </a:t>
            </a:r>
            <a:r>
              <a:rPr lang="en-US" err="1"/>
              <a:t>hoặc</a:t>
            </a:r>
            <a:r>
              <a:rPr lang="en-US"/>
              <a:t> </a:t>
            </a:r>
            <a:r>
              <a:rPr lang="en-US" err="1"/>
              <a:t>từ</a:t>
            </a:r>
            <a:r>
              <a:rPr lang="en-US"/>
              <a:t> </a:t>
            </a:r>
            <a:r>
              <a:rPr lang="en-US" err="1"/>
              <a:t>chối</a:t>
            </a:r>
            <a:r>
              <a:rPr lang="en-US"/>
              <a:t> </a:t>
            </a:r>
            <a:r>
              <a:rPr lang="en-US" err="1"/>
              <a:t>quyền</a:t>
            </a:r>
            <a:r>
              <a:rPr lang="en-US"/>
              <a:t> </a:t>
            </a:r>
            <a:r>
              <a:rPr lang="en-US" err="1"/>
              <a:t>truy</a:t>
            </a:r>
            <a:r>
              <a:rPr lang="en-US"/>
              <a:t> </a:t>
            </a:r>
            <a:r>
              <a:rPr lang="en-US" err="1"/>
              <a:t>cập</a:t>
            </a:r>
            <a:r>
              <a:rPr lang="en-US"/>
              <a:t> </a:t>
            </a:r>
            <a:r>
              <a:rPr lang="en-US" err="1"/>
              <a:t>vào</a:t>
            </a:r>
            <a:r>
              <a:rPr lang="en-US"/>
              <a:t> </a:t>
            </a:r>
            <a:r>
              <a:rPr lang="en-US" err="1"/>
              <a:t>hệ</a:t>
            </a:r>
            <a:r>
              <a:rPr lang="en-US"/>
              <a:t> </a:t>
            </a:r>
            <a:r>
              <a:rPr lang="en-US" err="1"/>
              <a:t>thống</a:t>
            </a:r>
            <a:endParaRPr/>
          </a:p>
        </p:txBody>
      </p:sp>
      <p:sp>
        <p:nvSpPr>
          <p:cNvPr id="4799" name="Google Shape;4799;p40"/>
          <p:cNvSpPr txBox="1">
            <a:spLocks noGrp="1"/>
          </p:cNvSpPr>
          <p:nvPr>
            <p:ph type="title" idx="4"/>
          </p:nvPr>
        </p:nvSpPr>
        <p:spPr>
          <a:xfrm>
            <a:off x="2096423" y="3038325"/>
            <a:ext cx="21486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a:t>Authorization with Azure AD</a:t>
            </a:r>
          </a:p>
        </p:txBody>
      </p:sp>
      <p:sp>
        <p:nvSpPr>
          <p:cNvPr id="4800" name="Google Shape;4800;p40"/>
          <p:cNvSpPr txBox="1">
            <a:spLocks noGrp="1"/>
          </p:cNvSpPr>
          <p:nvPr>
            <p:ph type="subTitle" idx="5"/>
          </p:nvPr>
        </p:nvSpPr>
        <p:spPr>
          <a:xfrm>
            <a:off x="2096423" y="3408159"/>
            <a:ext cx="2151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err="1"/>
              <a:t>Sử</a:t>
            </a:r>
            <a:r>
              <a:rPr lang="en-US"/>
              <a:t> </a:t>
            </a:r>
            <a:r>
              <a:rPr lang="en-US" err="1"/>
              <a:t>dụng</a:t>
            </a:r>
            <a:r>
              <a:rPr lang="en-US"/>
              <a:t> Azure AD Conditional Access</a:t>
            </a:r>
          </a:p>
        </p:txBody>
      </p:sp>
      <p:sp>
        <p:nvSpPr>
          <p:cNvPr id="4801" name="Google Shape;4801;p40"/>
          <p:cNvSpPr txBox="1">
            <a:spLocks noGrp="1"/>
          </p:cNvSpPr>
          <p:nvPr>
            <p:ph type="title" idx="6"/>
          </p:nvPr>
        </p:nvSpPr>
        <p:spPr>
          <a:xfrm>
            <a:off x="5935076" y="3038325"/>
            <a:ext cx="2151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a:t>Azure control plane security</a:t>
            </a:r>
          </a:p>
        </p:txBody>
      </p:sp>
      <p:sp>
        <p:nvSpPr>
          <p:cNvPr id="4802" name="Google Shape;4802;p40"/>
          <p:cNvSpPr txBox="1">
            <a:spLocks noGrp="1"/>
          </p:cNvSpPr>
          <p:nvPr>
            <p:ph type="subTitle" idx="7"/>
          </p:nvPr>
        </p:nvSpPr>
        <p:spPr>
          <a:xfrm>
            <a:off x="5911128" y="3541495"/>
            <a:ext cx="2488924"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Azure Resource Manager </a:t>
            </a:r>
            <a:r>
              <a:rPr lang="en-US" err="1"/>
              <a:t>xử</a:t>
            </a:r>
            <a:r>
              <a:rPr lang="en-US"/>
              <a:t> </a:t>
            </a:r>
            <a:r>
              <a:rPr lang="en-US" err="1"/>
              <a:t>lý</a:t>
            </a:r>
            <a:r>
              <a:rPr lang="en-US"/>
              <a:t> request </a:t>
            </a:r>
            <a:r>
              <a:rPr lang="en-US" err="1"/>
              <a:t>của</a:t>
            </a:r>
            <a:r>
              <a:rPr lang="en-US"/>
              <a:t> control plane</a:t>
            </a:r>
          </a:p>
        </p:txBody>
      </p:sp>
      <p:sp>
        <p:nvSpPr>
          <p:cNvPr id="4803" name="Google Shape;4803;p40"/>
          <p:cNvSpPr/>
          <p:nvPr/>
        </p:nvSpPr>
        <p:spPr>
          <a:xfrm rot="-3136296">
            <a:off x="1079529" y="1760734"/>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0"/>
          <p:cNvSpPr/>
          <p:nvPr/>
        </p:nvSpPr>
        <p:spPr>
          <a:xfrm rot="-3136296">
            <a:off x="1079529" y="3229509"/>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0"/>
          <p:cNvSpPr/>
          <p:nvPr/>
        </p:nvSpPr>
        <p:spPr>
          <a:xfrm rot="-3136296">
            <a:off x="4911604" y="1760734"/>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0"/>
          <p:cNvSpPr/>
          <p:nvPr/>
        </p:nvSpPr>
        <p:spPr>
          <a:xfrm rot="-3136296">
            <a:off x="4911604" y="3229509"/>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7" name="Google Shape;4807;p40"/>
          <p:cNvGrpSpPr/>
          <p:nvPr/>
        </p:nvGrpSpPr>
        <p:grpSpPr>
          <a:xfrm>
            <a:off x="1437556" y="1868809"/>
            <a:ext cx="261028" cy="320037"/>
            <a:chOff x="2516750" y="1305675"/>
            <a:chExt cx="284375" cy="345650"/>
          </a:xfrm>
        </p:grpSpPr>
        <p:sp>
          <p:nvSpPr>
            <p:cNvPr id="4808" name="Google Shape;4808;p40"/>
            <p:cNvSpPr/>
            <p:nvPr/>
          </p:nvSpPr>
          <p:spPr>
            <a:xfrm>
              <a:off x="2546750" y="1569775"/>
              <a:ext cx="224375" cy="81550"/>
            </a:xfrm>
            <a:custGeom>
              <a:avLst/>
              <a:gdLst/>
              <a:ahLst/>
              <a:cxnLst/>
              <a:rect l="l" t="t" r="r" b="b"/>
              <a:pathLst>
                <a:path w="8975" h="3262" extrusionOk="0">
                  <a:moveTo>
                    <a:pt x="2453" y="1227"/>
                  </a:moveTo>
                  <a:lnTo>
                    <a:pt x="2453" y="2036"/>
                  </a:lnTo>
                  <a:lnTo>
                    <a:pt x="1644" y="2036"/>
                  </a:lnTo>
                  <a:lnTo>
                    <a:pt x="1644" y="1227"/>
                  </a:lnTo>
                  <a:close/>
                  <a:moveTo>
                    <a:pt x="4096" y="1227"/>
                  </a:moveTo>
                  <a:lnTo>
                    <a:pt x="4096" y="2036"/>
                  </a:lnTo>
                  <a:lnTo>
                    <a:pt x="3262" y="2036"/>
                  </a:lnTo>
                  <a:lnTo>
                    <a:pt x="3262" y="1227"/>
                  </a:lnTo>
                  <a:close/>
                  <a:moveTo>
                    <a:pt x="5714" y="1227"/>
                  </a:moveTo>
                  <a:lnTo>
                    <a:pt x="5714" y="2036"/>
                  </a:lnTo>
                  <a:lnTo>
                    <a:pt x="4905" y="2036"/>
                  </a:lnTo>
                  <a:lnTo>
                    <a:pt x="4905" y="1227"/>
                  </a:lnTo>
                  <a:close/>
                  <a:moveTo>
                    <a:pt x="7331" y="1227"/>
                  </a:moveTo>
                  <a:lnTo>
                    <a:pt x="7331" y="2036"/>
                  </a:lnTo>
                  <a:lnTo>
                    <a:pt x="6522" y="2036"/>
                  </a:lnTo>
                  <a:lnTo>
                    <a:pt x="6522" y="1227"/>
                  </a:lnTo>
                  <a:close/>
                  <a:moveTo>
                    <a:pt x="1" y="1"/>
                  </a:moveTo>
                  <a:lnTo>
                    <a:pt x="1" y="3262"/>
                  </a:lnTo>
                  <a:lnTo>
                    <a:pt x="8974" y="3262"/>
                  </a:lnTo>
                  <a:lnTo>
                    <a:pt x="89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40"/>
            <p:cNvSpPr/>
            <p:nvPr/>
          </p:nvSpPr>
          <p:spPr>
            <a:xfrm>
              <a:off x="2516750" y="1305675"/>
              <a:ext cx="284375" cy="203475"/>
            </a:xfrm>
            <a:custGeom>
              <a:avLst/>
              <a:gdLst/>
              <a:ahLst/>
              <a:cxnLst/>
              <a:rect l="l" t="t" r="r" b="b"/>
              <a:pathLst>
                <a:path w="11375" h="8139" extrusionOk="0">
                  <a:moveTo>
                    <a:pt x="6627" y="0"/>
                  </a:moveTo>
                  <a:lnTo>
                    <a:pt x="6261" y="78"/>
                  </a:lnTo>
                  <a:lnTo>
                    <a:pt x="6079" y="130"/>
                  </a:lnTo>
                  <a:lnTo>
                    <a:pt x="5896" y="209"/>
                  </a:lnTo>
                  <a:lnTo>
                    <a:pt x="5740" y="287"/>
                  </a:lnTo>
                  <a:lnTo>
                    <a:pt x="5557" y="391"/>
                  </a:lnTo>
                  <a:lnTo>
                    <a:pt x="5401" y="522"/>
                  </a:lnTo>
                  <a:lnTo>
                    <a:pt x="5244" y="652"/>
                  </a:lnTo>
                  <a:lnTo>
                    <a:pt x="5088" y="809"/>
                  </a:lnTo>
                  <a:lnTo>
                    <a:pt x="4957" y="965"/>
                  </a:lnTo>
                  <a:lnTo>
                    <a:pt x="4696" y="887"/>
                  </a:lnTo>
                  <a:lnTo>
                    <a:pt x="4435" y="835"/>
                  </a:lnTo>
                  <a:lnTo>
                    <a:pt x="4175" y="809"/>
                  </a:lnTo>
                  <a:lnTo>
                    <a:pt x="3914" y="809"/>
                  </a:lnTo>
                  <a:lnTo>
                    <a:pt x="3653" y="835"/>
                  </a:lnTo>
                  <a:lnTo>
                    <a:pt x="3392" y="887"/>
                  </a:lnTo>
                  <a:lnTo>
                    <a:pt x="3157" y="991"/>
                  </a:lnTo>
                  <a:lnTo>
                    <a:pt x="2922" y="1096"/>
                  </a:lnTo>
                  <a:lnTo>
                    <a:pt x="2714" y="1226"/>
                  </a:lnTo>
                  <a:lnTo>
                    <a:pt x="2505" y="1356"/>
                  </a:lnTo>
                  <a:lnTo>
                    <a:pt x="2322" y="1539"/>
                  </a:lnTo>
                  <a:lnTo>
                    <a:pt x="2140" y="1722"/>
                  </a:lnTo>
                  <a:lnTo>
                    <a:pt x="1983" y="1956"/>
                  </a:lnTo>
                  <a:lnTo>
                    <a:pt x="1879" y="2165"/>
                  </a:lnTo>
                  <a:lnTo>
                    <a:pt x="1775" y="2426"/>
                  </a:lnTo>
                  <a:lnTo>
                    <a:pt x="1696" y="2687"/>
                  </a:lnTo>
                  <a:lnTo>
                    <a:pt x="1435" y="2791"/>
                  </a:lnTo>
                  <a:lnTo>
                    <a:pt x="1201" y="2948"/>
                  </a:lnTo>
                  <a:lnTo>
                    <a:pt x="992" y="3104"/>
                  </a:lnTo>
                  <a:lnTo>
                    <a:pt x="809" y="3287"/>
                  </a:lnTo>
                  <a:lnTo>
                    <a:pt x="653" y="3443"/>
                  </a:lnTo>
                  <a:lnTo>
                    <a:pt x="496" y="3652"/>
                  </a:lnTo>
                  <a:lnTo>
                    <a:pt x="366" y="3861"/>
                  </a:lnTo>
                  <a:lnTo>
                    <a:pt x="262" y="4069"/>
                  </a:lnTo>
                  <a:lnTo>
                    <a:pt x="183" y="4278"/>
                  </a:lnTo>
                  <a:lnTo>
                    <a:pt x="105" y="4487"/>
                  </a:lnTo>
                  <a:lnTo>
                    <a:pt x="53" y="4722"/>
                  </a:lnTo>
                  <a:lnTo>
                    <a:pt x="27" y="4956"/>
                  </a:lnTo>
                  <a:lnTo>
                    <a:pt x="1" y="5191"/>
                  </a:lnTo>
                  <a:lnTo>
                    <a:pt x="1" y="5400"/>
                  </a:lnTo>
                  <a:lnTo>
                    <a:pt x="27" y="5635"/>
                  </a:lnTo>
                  <a:lnTo>
                    <a:pt x="79" y="5869"/>
                  </a:lnTo>
                  <a:lnTo>
                    <a:pt x="131" y="6078"/>
                  </a:lnTo>
                  <a:lnTo>
                    <a:pt x="183" y="6313"/>
                  </a:lnTo>
                  <a:lnTo>
                    <a:pt x="288" y="6522"/>
                  </a:lnTo>
                  <a:lnTo>
                    <a:pt x="392" y="6730"/>
                  </a:lnTo>
                  <a:lnTo>
                    <a:pt x="522" y="6913"/>
                  </a:lnTo>
                  <a:lnTo>
                    <a:pt x="653" y="7095"/>
                  </a:lnTo>
                  <a:lnTo>
                    <a:pt x="809" y="7278"/>
                  </a:lnTo>
                  <a:lnTo>
                    <a:pt x="966" y="7435"/>
                  </a:lnTo>
                  <a:lnTo>
                    <a:pt x="1149" y="7591"/>
                  </a:lnTo>
                  <a:lnTo>
                    <a:pt x="1357" y="7722"/>
                  </a:lnTo>
                  <a:lnTo>
                    <a:pt x="1566" y="7826"/>
                  </a:lnTo>
                  <a:lnTo>
                    <a:pt x="1801" y="7930"/>
                  </a:lnTo>
                  <a:lnTo>
                    <a:pt x="2035" y="8009"/>
                  </a:lnTo>
                  <a:lnTo>
                    <a:pt x="2296" y="8087"/>
                  </a:lnTo>
                  <a:lnTo>
                    <a:pt x="2557" y="8113"/>
                  </a:lnTo>
                  <a:lnTo>
                    <a:pt x="2844" y="8139"/>
                  </a:lnTo>
                  <a:lnTo>
                    <a:pt x="3262" y="8139"/>
                  </a:lnTo>
                  <a:lnTo>
                    <a:pt x="3262" y="5869"/>
                  </a:lnTo>
                  <a:lnTo>
                    <a:pt x="2714" y="6391"/>
                  </a:lnTo>
                  <a:lnTo>
                    <a:pt x="2140" y="5817"/>
                  </a:lnTo>
                  <a:lnTo>
                    <a:pt x="3653" y="4304"/>
                  </a:lnTo>
                  <a:lnTo>
                    <a:pt x="5166" y="5817"/>
                  </a:lnTo>
                  <a:lnTo>
                    <a:pt x="4592" y="6391"/>
                  </a:lnTo>
                  <a:lnTo>
                    <a:pt x="4070" y="5869"/>
                  </a:lnTo>
                  <a:lnTo>
                    <a:pt x="4070" y="8139"/>
                  </a:lnTo>
                  <a:lnTo>
                    <a:pt x="7331" y="8139"/>
                  </a:lnTo>
                  <a:lnTo>
                    <a:pt x="7331" y="5869"/>
                  </a:lnTo>
                  <a:lnTo>
                    <a:pt x="6783" y="6391"/>
                  </a:lnTo>
                  <a:lnTo>
                    <a:pt x="6209" y="5817"/>
                  </a:lnTo>
                  <a:lnTo>
                    <a:pt x="7722" y="4304"/>
                  </a:lnTo>
                  <a:lnTo>
                    <a:pt x="9235" y="5817"/>
                  </a:lnTo>
                  <a:lnTo>
                    <a:pt x="8661" y="6391"/>
                  </a:lnTo>
                  <a:lnTo>
                    <a:pt x="8140" y="5869"/>
                  </a:lnTo>
                  <a:lnTo>
                    <a:pt x="8140" y="8139"/>
                  </a:lnTo>
                  <a:lnTo>
                    <a:pt x="8531" y="8139"/>
                  </a:lnTo>
                  <a:lnTo>
                    <a:pt x="8844" y="8113"/>
                  </a:lnTo>
                  <a:lnTo>
                    <a:pt x="9131" y="8061"/>
                  </a:lnTo>
                  <a:lnTo>
                    <a:pt x="9392" y="8009"/>
                  </a:lnTo>
                  <a:lnTo>
                    <a:pt x="9653" y="7904"/>
                  </a:lnTo>
                  <a:lnTo>
                    <a:pt x="9887" y="7800"/>
                  </a:lnTo>
                  <a:lnTo>
                    <a:pt x="10096" y="7669"/>
                  </a:lnTo>
                  <a:lnTo>
                    <a:pt x="10305" y="7539"/>
                  </a:lnTo>
                  <a:lnTo>
                    <a:pt x="10487" y="7382"/>
                  </a:lnTo>
                  <a:lnTo>
                    <a:pt x="10670" y="7200"/>
                  </a:lnTo>
                  <a:lnTo>
                    <a:pt x="10801" y="7017"/>
                  </a:lnTo>
                  <a:lnTo>
                    <a:pt x="10957" y="6809"/>
                  </a:lnTo>
                  <a:lnTo>
                    <a:pt x="11061" y="6600"/>
                  </a:lnTo>
                  <a:lnTo>
                    <a:pt x="11166" y="6391"/>
                  </a:lnTo>
                  <a:lnTo>
                    <a:pt x="11244" y="6156"/>
                  </a:lnTo>
                  <a:lnTo>
                    <a:pt x="11296" y="5922"/>
                  </a:lnTo>
                  <a:lnTo>
                    <a:pt x="11348" y="5687"/>
                  </a:lnTo>
                  <a:lnTo>
                    <a:pt x="11374" y="5452"/>
                  </a:lnTo>
                  <a:lnTo>
                    <a:pt x="11374" y="5217"/>
                  </a:lnTo>
                  <a:lnTo>
                    <a:pt x="11374" y="4982"/>
                  </a:lnTo>
                  <a:lnTo>
                    <a:pt x="11322" y="4722"/>
                  </a:lnTo>
                  <a:lnTo>
                    <a:pt x="11270" y="4487"/>
                  </a:lnTo>
                  <a:lnTo>
                    <a:pt x="11218" y="4278"/>
                  </a:lnTo>
                  <a:lnTo>
                    <a:pt x="11114" y="4043"/>
                  </a:lnTo>
                  <a:lnTo>
                    <a:pt x="11009" y="3835"/>
                  </a:lnTo>
                  <a:lnTo>
                    <a:pt x="10879" y="3626"/>
                  </a:lnTo>
                  <a:lnTo>
                    <a:pt x="10722" y="3417"/>
                  </a:lnTo>
                  <a:lnTo>
                    <a:pt x="10540" y="3235"/>
                  </a:lnTo>
                  <a:lnTo>
                    <a:pt x="10357" y="3078"/>
                  </a:lnTo>
                  <a:lnTo>
                    <a:pt x="10122" y="2922"/>
                  </a:lnTo>
                  <a:lnTo>
                    <a:pt x="9887" y="2765"/>
                  </a:lnTo>
                  <a:lnTo>
                    <a:pt x="9627" y="2661"/>
                  </a:lnTo>
                  <a:lnTo>
                    <a:pt x="9366" y="2556"/>
                  </a:lnTo>
                  <a:lnTo>
                    <a:pt x="9366" y="2322"/>
                  </a:lnTo>
                  <a:lnTo>
                    <a:pt x="9340" y="2113"/>
                  </a:lnTo>
                  <a:lnTo>
                    <a:pt x="9314" y="1904"/>
                  </a:lnTo>
                  <a:lnTo>
                    <a:pt x="9261" y="1722"/>
                  </a:lnTo>
                  <a:lnTo>
                    <a:pt x="9183" y="1513"/>
                  </a:lnTo>
                  <a:lnTo>
                    <a:pt x="9105" y="1356"/>
                  </a:lnTo>
                  <a:lnTo>
                    <a:pt x="9027" y="1174"/>
                  </a:lnTo>
                  <a:lnTo>
                    <a:pt x="8922" y="1017"/>
                  </a:lnTo>
                  <a:lnTo>
                    <a:pt x="8661" y="730"/>
                  </a:lnTo>
                  <a:lnTo>
                    <a:pt x="8374" y="496"/>
                  </a:lnTo>
                  <a:lnTo>
                    <a:pt x="8061" y="287"/>
                  </a:lnTo>
                  <a:lnTo>
                    <a:pt x="7722" y="130"/>
                  </a:lnTo>
                  <a:lnTo>
                    <a:pt x="7383" y="52"/>
                  </a:lnTo>
                  <a:lnTo>
                    <a:pt x="70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0"/>
            <p:cNvSpPr/>
            <p:nvPr/>
          </p:nvSpPr>
          <p:spPr>
            <a:xfrm>
              <a:off x="2598275" y="1509125"/>
              <a:ext cx="20250" cy="40475"/>
            </a:xfrm>
            <a:custGeom>
              <a:avLst/>
              <a:gdLst/>
              <a:ahLst/>
              <a:cxnLst/>
              <a:rect l="l" t="t" r="r" b="b"/>
              <a:pathLst>
                <a:path w="810" h="1619" extrusionOk="0">
                  <a:moveTo>
                    <a:pt x="1" y="1"/>
                  </a:moveTo>
                  <a:lnTo>
                    <a:pt x="1" y="1618"/>
                  </a:lnTo>
                  <a:lnTo>
                    <a:pt x="809" y="1618"/>
                  </a:lnTo>
                  <a:lnTo>
                    <a:pt x="8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0"/>
            <p:cNvSpPr/>
            <p:nvPr/>
          </p:nvSpPr>
          <p:spPr>
            <a:xfrm>
              <a:off x="2700025" y="1509125"/>
              <a:ext cx="20225" cy="40475"/>
            </a:xfrm>
            <a:custGeom>
              <a:avLst/>
              <a:gdLst/>
              <a:ahLst/>
              <a:cxnLst/>
              <a:rect l="l" t="t" r="r" b="b"/>
              <a:pathLst>
                <a:path w="809" h="1619" extrusionOk="0">
                  <a:moveTo>
                    <a:pt x="0" y="1"/>
                  </a:moveTo>
                  <a:lnTo>
                    <a:pt x="0" y="1618"/>
                  </a:lnTo>
                  <a:lnTo>
                    <a:pt x="809" y="1618"/>
                  </a:lnTo>
                  <a:lnTo>
                    <a:pt x="8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2" name="Google Shape;4812;p40"/>
          <p:cNvGrpSpPr/>
          <p:nvPr/>
        </p:nvGrpSpPr>
        <p:grpSpPr>
          <a:xfrm>
            <a:off x="5253761" y="1868809"/>
            <a:ext cx="317892" cy="320037"/>
            <a:chOff x="3235425" y="1305675"/>
            <a:chExt cx="346325" cy="345650"/>
          </a:xfrm>
        </p:grpSpPr>
        <p:sp>
          <p:nvSpPr>
            <p:cNvPr id="4813" name="Google Shape;4813;p40"/>
            <p:cNvSpPr/>
            <p:nvPr/>
          </p:nvSpPr>
          <p:spPr>
            <a:xfrm>
              <a:off x="3235425" y="1305675"/>
              <a:ext cx="346325" cy="345650"/>
            </a:xfrm>
            <a:custGeom>
              <a:avLst/>
              <a:gdLst/>
              <a:ahLst/>
              <a:cxnLst/>
              <a:rect l="l" t="t" r="r" b="b"/>
              <a:pathLst>
                <a:path w="13853" h="13826" extrusionOk="0">
                  <a:moveTo>
                    <a:pt x="10592" y="3261"/>
                  </a:moveTo>
                  <a:lnTo>
                    <a:pt x="10592" y="10565"/>
                  </a:lnTo>
                  <a:lnTo>
                    <a:pt x="3262" y="10565"/>
                  </a:lnTo>
                  <a:lnTo>
                    <a:pt x="3262" y="3261"/>
                  </a:lnTo>
                  <a:close/>
                  <a:moveTo>
                    <a:pt x="2453" y="0"/>
                  </a:moveTo>
                  <a:lnTo>
                    <a:pt x="2453" y="1617"/>
                  </a:lnTo>
                  <a:lnTo>
                    <a:pt x="1644" y="1617"/>
                  </a:lnTo>
                  <a:lnTo>
                    <a:pt x="1644" y="2426"/>
                  </a:lnTo>
                  <a:lnTo>
                    <a:pt x="1" y="2426"/>
                  </a:lnTo>
                  <a:lnTo>
                    <a:pt x="1" y="3261"/>
                  </a:lnTo>
                  <a:lnTo>
                    <a:pt x="1644" y="3261"/>
                  </a:lnTo>
                  <a:lnTo>
                    <a:pt x="1644" y="4069"/>
                  </a:lnTo>
                  <a:lnTo>
                    <a:pt x="1" y="4069"/>
                  </a:lnTo>
                  <a:lnTo>
                    <a:pt x="1" y="4878"/>
                  </a:lnTo>
                  <a:lnTo>
                    <a:pt x="1644" y="4878"/>
                  </a:lnTo>
                  <a:lnTo>
                    <a:pt x="1644" y="5687"/>
                  </a:lnTo>
                  <a:lnTo>
                    <a:pt x="1" y="5687"/>
                  </a:lnTo>
                  <a:lnTo>
                    <a:pt x="1" y="6496"/>
                  </a:lnTo>
                  <a:lnTo>
                    <a:pt x="1644" y="6496"/>
                  </a:lnTo>
                  <a:lnTo>
                    <a:pt x="1644" y="7330"/>
                  </a:lnTo>
                  <a:lnTo>
                    <a:pt x="1" y="7330"/>
                  </a:lnTo>
                  <a:lnTo>
                    <a:pt x="1" y="8139"/>
                  </a:lnTo>
                  <a:lnTo>
                    <a:pt x="1644" y="8139"/>
                  </a:lnTo>
                  <a:lnTo>
                    <a:pt x="1644" y="8948"/>
                  </a:lnTo>
                  <a:lnTo>
                    <a:pt x="1" y="8948"/>
                  </a:lnTo>
                  <a:lnTo>
                    <a:pt x="1" y="9756"/>
                  </a:lnTo>
                  <a:lnTo>
                    <a:pt x="1644" y="9756"/>
                  </a:lnTo>
                  <a:lnTo>
                    <a:pt x="1644" y="10565"/>
                  </a:lnTo>
                  <a:lnTo>
                    <a:pt x="1" y="10565"/>
                  </a:lnTo>
                  <a:lnTo>
                    <a:pt x="1" y="11400"/>
                  </a:lnTo>
                  <a:lnTo>
                    <a:pt x="1644" y="11400"/>
                  </a:lnTo>
                  <a:lnTo>
                    <a:pt x="1644" y="12208"/>
                  </a:lnTo>
                  <a:lnTo>
                    <a:pt x="2453" y="12208"/>
                  </a:lnTo>
                  <a:lnTo>
                    <a:pt x="2453" y="13826"/>
                  </a:lnTo>
                  <a:lnTo>
                    <a:pt x="3262" y="13826"/>
                  </a:lnTo>
                  <a:lnTo>
                    <a:pt x="3262" y="12208"/>
                  </a:lnTo>
                  <a:lnTo>
                    <a:pt x="4070" y="12208"/>
                  </a:lnTo>
                  <a:lnTo>
                    <a:pt x="4070" y="13826"/>
                  </a:lnTo>
                  <a:lnTo>
                    <a:pt x="4879" y="13826"/>
                  </a:lnTo>
                  <a:lnTo>
                    <a:pt x="4879" y="12208"/>
                  </a:lnTo>
                  <a:lnTo>
                    <a:pt x="5714" y="12208"/>
                  </a:lnTo>
                  <a:lnTo>
                    <a:pt x="5714" y="13826"/>
                  </a:lnTo>
                  <a:lnTo>
                    <a:pt x="6523" y="13826"/>
                  </a:lnTo>
                  <a:lnTo>
                    <a:pt x="6523" y="12208"/>
                  </a:lnTo>
                  <a:lnTo>
                    <a:pt x="7331" y="12208"/>
                  </a:lnTo>
                  <a:lnTo>
                    <a:pt x="7331" y="13826"/>
                  </a:lnTo>
                  <a:lnTo>
                    <a:pt x="8140" y="13826"/>
                  </a:lnTo>
                  <a:lnTo>
                    <a:pt x="8140" y="12208"/>
                  </a:lnTo>
                  <a:lnTo>
                    <a:pt x="8949" y="12208"/>
                  </a:lnTo>
                  <a:lnTo>
                    <a:pt x="8949" y="13826"/>
                  </a:lnTo>
                  <a:lnTo>
                    <a:pt x="9783" y="13826"/>
                  </a:lnTo>
                  <a:lnTo>
                    <a:pt x="9783" y="12208"/>
                  </a:lnTo>
                  <a:lnTo>
                    <a:pt x="10592" y="12208"/>
                  </a:lnTo>
                  <a:lnTo>
                    <a:pt x="10592" y="13826"/>
                  </a:lnTo>
                  <a:lnTo>
                    <a:pt x="11401" y="13826"/>
                  </a:lnTo>
                  <a:lnTo>
                    <a:pt x="11401" y="12208"/>
                  </a:lnTo>
                  <a:lnTo>
                    <a:pt x="12209" y="12208"/>
                  </a:lnTo>
                  <a:lnTo>
                    <a:pt x="12209" y="11400"/>
                  </a:lnTo>
                  <a:lnTo>
                    <a:pt x="13853" y="11400"/>
                  </a:lnTo>
                  <a:lnTo>
                    <a:pt x="13853" y="10565"/>
                  </a:lnTo>
                  <a:lnTo>
                    <a:pt x="12209" y="10565"/>
                  </a:lnTo>
                  <a:lnTo>
                    <a:pt x="12209" y="9756"/>
                  </a:lnTo>
                  <a:lnTo>
                    <a:pt x="13853" y="9756"/>
                  </a:lnTo>
                  <a:lnTo>
                    <a:pt x="13853" y="8948"/>
                  </a:lnTo>
                  <a:lnTo>
                    <a:pt x="12209" y="8948"/>
                  </a:lnTo>
                  <a:lnTo>
                    <a:pt x="12209" y="8139"/>
                  </a:lnTo>
                  <a:lnTo>
                    <a:pt x="13853" y="8139"/>
                  </a:lnTo>
                  <a:lnTo>
                    <a:pt x="13853" y="7330"/>
                  </a:lnTo>
                  <a:lnTo>
                    <a:pt x="12209" y="7330"/>
                  </a:lnTo>
                  <a:lnTo>
                    <a:pt x="12209" y="6496"/>
                  </a:lnTo>
                  <a:lnTo>
                    <a:pt x="13853" y="6496"/>
                  </a:lnTo>
                  <a:lnTo>
                    <a:pt x="13853" y="5687"/>
                  </a:lnTo>
                  <a:lnTo>
                    <a:pt x="12209" y="5687"/>
                  </a:lnTo>
                  <a:lnTo>
                    <a:pt x="12209" y="4878"/>
                  </a:lnTo>
                  <a:lnTo>
                    <a:pt x="13853" y="4878"/>
                  </a:lnTo>
                  <a:lnTo>
                    <a:pt x="13853" y="4069"/>
                  </a:lnTo>
                  <a:lnTo>
                    <a:pt x="12209" y="4069"/>
                  </a:lnTo>
                  <a:lnTo>
                    <a:pt x="12209" y="3261"/>
                  </a:lnTo>
                  <a:lnTo>
                    <a:pt x="13853" y="3261"/>
                  </a:lnTo>
                  <a:lnTo>
                    <a:pt x="13853" y="2426"/>
                  </a:lnTo>
                  <a:lnTo>
                    <a:pt x="12209" y="2426"/>
                  </a:lnTo>
                  <a:lnTo>
                    <a:pt x="12209" y="1617"/>
                  </a:lnTo>
                  <a:lnTo>
                    <a:pt x="11401" y="1617"/>
                  </a:lnTo>
                  <a:lnTo>
                    <a:pt x="11401" y="0"/>
                  </a:lnTo>
                  <a:lnTo>
                    <a:pt x="10592" y="0"/>
                  </a:lnTo>
                  <a:lnTo>
                    <a:pt x="10592" y="1617"/>
                  </a:lnTo>
                  <a:lnTo>
                    <a:pt x="9783" y="1617"/>
                  </a:lnTo>
                  <a:lnTo>
                    <a:pt x="9783" y="0"/>
                  </a:lnTo>
                  <a:lnTo>
                    <a:pt x="8949" y="0"/>
                  </a:lnTo>
                  <a:lnTo>
                    <a:pt x="8949" y="1617"/>
                  </a:lnTo>
                  <a:lnTo>
                    <a:pt x="8140" y="1617"/>
                  </a:lnTo>
                  <a:lnTo>
                    <a:pt x="8140" y="0"/>
                  </a:lnTo>
                  <a:lnTo>
                    <a:pt x="7331" y="0"/>
                  </a:lnTo>
                  <a:lnTo>
                    <a:pt x="7331" y="1617"/>
                  </a:lnTo>
                  <a:lnTo>
                    <a:pt x="6523" y="1617"/>
                  </a:lnTo>
                  <a:lnTo>
                    <a:pt x="6523" y="0"/>
                  </a:lnTo>
                  <a:lnTo>
                    <a:pt x="5714" y="0"/>
                  </a:lnTo>
                  <a:lnTo>
                    <a:pt x="5714" y="1617"/>
                  </a:lnTo>
                  <a:lnTo>
                    <a:pt x="4879" y="1617"/>
                  </a:lnTo>
                  <a:lnTo>
                    <a:pt x="4879" y="0"/>
                  </a:lnTo>
                  <a:lnTo>
                    <a:pt x="4070" y="0"/>
                  </a:lnTo>
                  <a:lnTo>
                    <a:pt x="4070" y="1617"/>
                  </a:lnTo>
                  <a:lnTo>
                    <a:pt x="3262" y="1617"/>
                  </a:lnTo>
                  <a:lnTo>
                    <a:pt x="32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0"/>
            <p:cNvSpPr/>
            <p:nvPr/>
          </p:nvSpPr>
          <p:spPr>
            <a:xfrm>
              <a:off x="3337175" y="1498700"/>
              <a:ext cx="142850" cy="50900"/>
            </a:xfrm>
            <a:custGeom>
              <a:avLst/>
              <a:gdLst/>
              <a:ahLst/>
              <a:cxnLst/>
              <a:rect l="l" t="t" r="r" b="b"/>
              <a:pathLst>
                <a:path w="5714" h="2036" extrusionOk="0">
                  <a:moveTo>
                    <a:pt x="4879" y="1"/>
                  </a:moveTo>
                  <a:lnTo>
                    <a:pt x="4879" y="1227"/>
                  </a:lnTo>
                  <a:lnTo>
                    <a:pt x="0" y="1227"/>
                  </a:lnTo>
                  <a:lnTo>
                    <a:pt x="0" y="2035"/>
                  </a:lnTo>
                  <a:lnTo>
                    <a:pt x="5713" y="2035"/>
                  </a:lnTo>
                  <a:lnTo>
                    <a:pt x="57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0"/>
            <p:cNvSpPr/>
            <p:nvPr/>
          </p:nvSpPr>
          <p:spPr>
            <a:xfrm>
              <a:off x="3459125" y="1407400"/>
              <a:ext cx="20900" cy="20250"/>
            </a:xfrm>
            <a:custGeom>
              <a:avLst/>
              <a:gdLst/>
              <a:ahLst/>
              <a:cxnLst/>
              <a:rect l="l" t="t" r="r" b="b"/>
              <a:pathLst>
                <a:path w="836" h="810" extrusionOk="0">
                  <a:moveTo>
                    <a:pt x="1" y="0"/>
                  </a:moveTo>
                  <a:lnTo>
                    <a:pt x="1" y="809"/>
                  </a:lnTo>
                  <a:lnTo>
                    <a:pt x="835" y="809"/>
                  </a:lnTo>
                  <a:lnTo>
                    <a:pt x="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0"/>
            <p:cNvSpPr/>
            <p:nvPr/>
          </p:nvSpPr>
          <p:spPr>
            <a:xfrm>
              <a:off x="3337175" y="1407400"/>
              <a:ext cx="142850" cy="101750"/>
            </a:xfrm>
            <a:custGeom>
              <a:avLst/>
              <a:gdLst/>
              <a:ahLst/>
              <a:cxnLst/>
              <a:rect l="l" t="t" r="r" b="b"/>
              <a:pathLst>
                <a:path w="5714" h="4070" extrusionOk="0">
                  <a:moveTo>
                    <a:pt x="2453" y="0"/>
                  </a:moveTo>
                  <a:lnTo>
                    <a:pt x="2453" y="2427"/>
                  </a:lnTo>
                  <a:lnTo>
                    <a:pt x="0" y="2427"/>
                  </a:lnTo>
                  <a:lnTo>
                    <a:pt x="0" y="4070"/>
                  </a:lnTo>
                  <a:lnTo>
                    <a:pt x="4070" y="4070"/>
                  </a:lnTo>
                  <a:lnTo>
                    <a:pt x="4070" y="2844"/>
                  </a:lnTo>
                  <a:lnTo>
                    <a:pt x="5713" y="2844"/>
                  </a:lnTo>
                  <a:lnTo>
                    <a:pt x="5713" y="1618"/>
                  </a:lnTo>
                  <a:lnTo>
                    <a:pt x="4070" y="1618"/>
                  </a:lnTo>
                  <a:lnTo>
                    <a:pt x="40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0"/>
            <p:cNvSpPr/>
            <p:nvPr/>
          </p:nvSpPr>
          <p:spPr>
            <a:xfrm>
              <a:off x="3337175" y="1407400"/>
              <a:ext cx="41100" cy="40450"/>
            </a:xfrm>
            <a:custGeom>
              <a:avLst/>
              <a:gdLst/>
              <a:ahLst/>
              <a:cxnLst/>
              <a:rect l="l" t="t" r="r" b="b"/>
              <a:pathLst>
                <a:path w="1644" h="1618" extrusionOk="0">
                  <a:moveTo>
                    <a:pt x="0" y="0"/>
                  </a:moveTo>
                  <a:lnTo>
                    <a:pt x="0" y="1618"/>
                  </a:lnTo>
                  <a:lnTo>
                    <a:pt x="1644" y="1618"/>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8" name="Google Shape;4818;p40"/>
          <p:cNvGrpSpPr/>
          <p:nvPr/>
        </p:nvGrpSpPr>
        <p:grpSpPr>
          <a:xfrm>
            <a:off x="1409128" y="3337584"/>
            <a:ext cx="317869" cy="320037"/>
            <a:chOff x="3984775" y="1305675"/>
            <a:chExt cx="346300" cy="345650"/>
          </a:xfrm>
        </p:grpSpPr>
        <p:sp>
          <p:nvSpPr>
            <p:cNvPr id="4819" name="Google Shape;4819;p40"/>
            <p:cNvSpPr/>
            <p:nvPr/>
          </p:nvSpPr>
          <p:spPr>
            <a:xfrm>
              <a:off x="4025850" y="1529350"/>
              <a:ext cx="60675" cy="20250"/>
            </a:xfrm>
            <a:custGeom>
              <a:avLst/>
              <a:gdLst/>
              <a:ahLst/>
              <a:cxnLst/>
              <a:rect l="l" t="t" r="r" b="b"/>
              <a:pathLst>
                <a:path w="2427" h="810" extrusionOk="0">
                  <a:moveTo>
                    <a:pt x="1" y="1"/>
                  </a:moveTo>
                  <a:lnTo>
                    <a:pt x="1" y="809"/>
                  </a:lnTo>
                  <a:lnTo>
                    <a:pt x="2427" y="809"/>
                  </a:lnTo>
                  <a:lnTo>
                    <a:pt x="2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40"/>
            <p:cNvSpPr/>
            <p:nvPr/>
          </p:nvSpPr>
          <p:spPr>
            <a:xfrm>
              <a:off x="4229325" y="1529350"/>
              <a:ext cx="60675" cy="20250"/>
            </a:xfrm>
            <a:custGeom>
              <a:avLst/>
              <a:gdLst/>
              <a:ahLst/>
              <a:cxnLst/>
              <a:rect l="l" t="t" r="r" b="b"/>
              <a:pathLst>
                <a:path w="2427" h="810" extrusionOk="0">
                  <a:moveTo>
                    <a:pt x="1" y="1"/>
                  </a:moveTo>
                  <a:lnTo>
                    <a:pt x="1" y="809"/>
                  </a:lnTo>
                  <a:lnTo>
                    <a:pt x="2427" y="809"/>
                  </a:lnTo>
                  <a:lnTo>
                    <a:pt x="2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40"/>
            <p:cNvSpPr/>
            <p:nvPr/>
          </p:nvSpPr>
          <p:spPr>
            <a:xfrm>
              <a:off x="3984775" y="1569775"/>
              <a:ext cx="346300" cy="81550"/>
            </a:xfrm>
            <a:custGeom>
              <a:avLst/>
              <a:gdLst/>
              <a:ahLst/>
              <a:cxnLst/>
              <a:rect l="l" t="t" r="r" b="b"/>
              <a:pathLst>
                <a:path w="13852" h="3262" extrusionOk="0">
                  <a:moveTo>
                    <a:pt x="2452" y="1227"/>
                  </a:moveTo>
                  <a:lnTo>
                    <a:pt x="2452" y="2036"/>
                  </a:lnTo>
                  <a:lnTo>
                    <a:pt x="1644" y="2036"/>
                  </a:lnTo>
                  <a:lnTo>
                    <a:pt x="1644" y="1227"/>
                  </a:lnTo>
                  <a:close/>
                  <a:moveTo>
                    <a:pt x="4070" y="1227"/>
                  </a:moveTo>
                  <a:lnTo>
                    <a:pt x="4070" y="2036"/>
                  </a:lnTo>
                  <a:lnTo>
                    <a:pt x="3261" y="2036"/>
                  </a:lnTo>
                  <a:lnTo>
                    <a:pt x="3261" y="1227"/>
                  </a:lnTo>
                  <a:close/>
                  <a:moveTo>
                    <a:pt x="5713" y="1227"/>
                  </a:moveTo>
                  <a:lnTo>
                    <a:pt x="5713" y="2036"/>
                  </a:lnTo>
                  <a:lnTo>
                    <a:pt x="4904" y="2036"/>
                  </a:lnTo>
                  <a:lnTo>
                    <a:pt x="4904" y="1227"/>
                  </a:lnTo>
                  <a:close/>
                  <a:moveTo>
                    <a:pt x="12209" y="1227"/>
                  </a:moveTo>
                  <a:lnTo>
                    <a:pt x="12209" y="2036"/>
                  </a:lnTo>
                  <a:lnTo>
                    <a:pt x="9783" y="2036"/>
                  </a:lnTo>
                  <a:lnTo>
                    <a:pt x="9783" y="1227"/>
                  </a:lnTo>
                  <a:close/>
                  <a:moveTo>
                    <a:pt x="0" y="1"/>
                  </a:moveTo>
                  <a:lnTo>
                    <a:pt x="0" y="3262"/>
                  </a:lnTo>
                  <a:lnTo>
                    <a:pt x="13852" y="3262"/>
                  </a:lnTo>
                  <a:lnTo>
                    <a:pt x="13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40"/>
            <p:cNvSpPr/>
            <p:nvPr/>
          </p:nvSpPr>
          <p:spPr>
            <a:xfrm>
              <a:off x="4025850" y="1305675"/>
              <a:ext cx="60675" cy="203475"/>
            </a:xfrm>
            <a:custGeom>
              <a:avLst/>
              <a:gdLst/>
              <a:ahLst/>
              <a:cxnLst/>
              <a:rect l="l" t="t" r="r" b="b"/>
              <a:pathLst>
                <a:path w="2427" h="8139" extrusionOk="0">
                  <a:moveTo>
                    <a:pt x="1227" y="0"/>
                  </a:moveTo>
                  <a:lnTo>
                    <a:pt x="966" y="26"/>
                  </a:lnTo>
                  <a:lnTo>
                    <a:pt x="757" y="78"/>
                  </a:lnTo>
                  <a:lnTo>
                    <a:pt x="548" y="183"/>
                  </a:lnTo>
                  <a:lnTo>
                    <a:pt x="392" y="313"/>
                  </a:lnTo>
                  <a:lnTo>
                    <a:pt x="261" y="470"/>
                  </a:lnTo>
                  <a:lnTo>
                    <a:pt x="157" y="626"/>
                  </a:lnTo>
                  <a:lnTo>
                    <a:pt x="79" y="809"/>
                  </a:lnTo>
                  <a:lnTo>
                    <a:pt x="27" y="1017"/>
                  </a:lnTo>
                  <a:lnTo>
                    <a:pt x="1" y="1200"/>
                  </a:lnTo>
                  <a:lnTo>
                    <a:pt x="27" y="1409"/>
                  </a:lnTo>
                  <a:lnTo>
                    <a:pt x="53" y="1617"/>
                  </a:lnTo>
                  <a:lnTo>
                    <a:pt x="131" y="1800"/>
                  </a:lnTo>
                  <a:lnTo>
                    <a:pt x="261" y="1983"/>
                  </a:lnTo>
                  <a:lnTo>
                    <a:pt x="392" y="2139"/>
                  </a:lnTo>
                  <a:lnTo>
                    <a:pt x="601" y="2270"/>
                  </a:lnTo>
                  <a:lnTo>
                    <a:pt x="809" y="2374"/>
                  </a:lnTo>
                  <a:lnTo>
                    <a:pt x="809" y="8139"/>
                  </a:lnTo>
                  <a:lnTo>
                    <a:pt x="1618" y="8139"/>
                  </a:lnTo>
                  <a:lnTo>
                    <a:pt x="1618" y="2374"/>
                  </a:lnTo>
                  <a:lnTo>
                    <a:pt x="1853" y="2270"/>
                  </a:lnTo>
                  <a:lnTo>
                    <a:pt x="2035" y="2139"/>
                  </a:lnTo>
                  <a:lnTo>
                    <a:pt x="2166" y="1983"/>
                  </a:lnTo>
                  <a:lnTo>
                    <a:pt x="2296" y="1800"/>
                  </a:lnTo>
                  <a:lnTo>
                    <a:pt x="2374" y="1617"/>
                  </a:lnTo>
                  <a:lnTo>
                    <a:pt x="2427" y="1409"/>
                  </a:lnTo>
                  <a:lnTo>
                    <a:pt x="2427" y="1200"/>
                  </a:lnTo>
                  <a:lnTo>
                    <a:pt x="2427" y="1017"/>
                  </a:lnTo>
                  <a:lnTo>
                    <a:pt x="2374" y="809"/>
                  </a:lnTo>
                  <a:lnTo>
                    <a:pt x="2296" y="626"/>
                  </a:lnTo>
                  <a:lnTo>
                    <a:pt x="2166" y="470"/>
                  </a:lnTo>
                  <a:lnTo>
                    <a:pt x="2035" y="313"/>
                  </a:lnTo>
                  <a:lnTo>
                    <a:pt x="1879" y="183"/>
                  </a:lnTo>
                  <a:lnTo>
                    <a:pt x="1670" y="78"/>
                  </a:lnTo>
                  <a:lnTo>
                    <a:pt x="1461" y="26"/>
                  </a:lnTo>
                  <a:lnTo>
                    <a:pt x="1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0"/>
            <p:cNvSpPr/>
            <p:nvPr/>
          </p:nvSpPr>
          <p:spPr>
            <a:xfrm>
              <a:off x="4229325" y="1376750"/>
              <a:ext cx="60675" cy="132400"/>
            </a:xfrm>
            <a:custGeom>
              <a:avLst/>
              <a:gdLst/>
              <a:ahLst/>
              <a:cxnLst/>
              <a:rect l="l" t="t" r="r" b="b"/>
              <a:pathLst>
                <a:path w="2427" h="5296" extrusionOk="0">
                  <a:moveTo>
                    <a:pt x="1227" y="0"/>
                  </a:moveTo>
                  <a:lnTo>
                    <a:pt x="966" y="27"/>
                  </a:lnTo>
                  <a:lnTo>
                    <a:pt x="757" y="79"/>
                  </a:lnTo>
                  <a:lnTo>
                    <a:pt x="548" y="183"/>
                  </a:lnTo>
                  <a:lnTo>
                    <a:pt x="392" y="313"/>
                  </a:lnTo>
                  <a:lnTo>
                    <a:pt x="261" y="470"/>
                  </a:lnTo>
                  <a:lnTo>
                    <a:pt x="157" y="626"/>
                  </a:lnTo>
                  <a:lnTo>
                    <a:pt x="79" y="809"/>
                  </a:lnTo>
                  <a:lnTo>
                    <a:pt x="27" y="1018"/>
                  </a:lnTo>
                  <a:lnTo>
                    <a:pt x="1" y="1226"/>
                  </a:lnTo>
                  <a:lnTo>
                    <a:pt x="27" y="1409"/>
                  </a:lnTo>
                  <a:lnTo>
                    <a:pt x="53" y="1618"/>
                  </a:lnTo>
                  <a:lnTo>
                    <a:pt x="131" y="1800"/>
                  </a:lnTo>
                  <a:lnTo>
                    <a:pt x="261" y="1983"/>
                  </a:lnTo>
                  <a:lnTo>
                    <a:pt x="418" y="2139"/>
                  </a:lnTo>
                  <a:lnTo>
                    <a:pt x="601" y="2270"/>
                  </a:lnTo>
                  <a:lnTo>
                    <a:pt x="809" y="2374"/>
                  </a:lnTo>
                  <a:lnTo>
                    <a:pt x="809" y="5296"/>
                  </a:lnTo>
                  <a:lnTo>
                    <a:pt x="1618" y="5296"/>
                  </a:lnTo>
                  <a:lnTo>
                    <a:pt x="1618" y="2374"/>
                  </a:lnTo>
                  <a:lnTo>
                    <a:pt x="1853" y="2270"/>
                  </a:lnTo>
                  <a:lnTo>
                    <a:pt x="2035" y="2139"/>
                  </a:lnTo>
                  <a:lnTo>
                    <a:pt x="2192" y="1983"/>
                  </a:lnTo>
                  <a:lnTo>
                    <a:pt x="2296" y="1800"/>
                  </a:lnTo>
                  <a:lnTo>
                    <a:pt x="2374" y="1618"/>
                  </a:lnTo>
                  <a:lnTo>
                    <a:pt x="2427" y="1409"/>
                  </a:lnTo>
                  <a:lnTo>
                    <a:pt x="2427" y="1226"/>
                  </a:lnTo>
                  <a:lnTo>
                    <a:pt x="2427" y="1018"/>
                  </a:lnTo>
                  <a:lnTo>
                    <a:pt x="2374" y="809"/>
                  </a:lnTo>
                  <a:lnTo>
                    <a:pt x="2296" y="626"/>
                  </a:lnTo>
                  <a:lnTo>
                    <a:pt x="2192" y="470"/>
                  </a:lnTo>
                  <a:lnTo>
                    <a:pt x="2035" y="313"/>
                  </a:lnTo>
                  <a:lnTo>
                    <a:pt x="1879" y="183"/>
                  </a:lnTo>
                  <a:lnTo>
                    <a:pt x="1696" y="79"/>
                  </a:lnTo>
                  <a:lnTo>
                    <a:pt x="1461" y="27"/>
                  </a:lnTo>
                  <a:lnTo>
                    <a:pt x="1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40"/>
            <p:cNvSpPr/>
            <p:nvPr/>
          </p:nvSpPr>
          <p:spPr>
            <a:xfrm>
              <a:off x="4107375" y="1387175"/>
              <a:ext cx="101100" cy="121975"/>
            </a:xfrm>
            <a:custGeom>
              <a:avLst/>
              <a:gdLst/>
              <a:ahLst/>
              <a:cxnLst/>
              <a:rect l="l" t="t" r="r" b="b"/>
              <a:pathLst>
                <a:path w="4044" h="4879" extrusionOk="0">
                  <a:moveTo>
                    <a:pt x="2035" y="1"/>
                  </a:moveTo>
                  <a:lnTo>
                    <a:pt x="1670" y="27"/>
                  </a:lnTo>
                  <a:lnTo>
                    <a:pt x="1357" y="105"/>
                  </a:lnTo>
                  <a:lnTo>
                    <a:pt x="1044" y="236"/>
                  </a:lnTo>
                  <a:lnTo>
                    <a:pt x="783" y="392"/>
                  </a:lnTo>
                  <a:lnTo>
                    <a:pt x="574" y="601"/>
                  </a:lnTo>
                  <a:lnTo>
                    <a:pt x="366" y="836"/>
                  </a:lnTo>
                  <a:lnTo>
                    <a:pt x="209" y="1096"/>
                  </a:lnTo>
                  <a:lnTo>
                    <a:pt x="105" y="1383"/>
                  </a:lnTo>
                  <a:lnTo>
                    <a:pt x="26" y="1670"/>
                  </a:lnTo>
                  <a:lnTo>
                    <a:pt x="0" y="1983"/>
                  </a:lnTo>
                  <a:lnTo>
                    <a:pt x="0" y="2296"/>
                  </a:lnTo>
                  <a:lnTo>
                    <a:pt x="79" y="2583"/>
                  </a:lnTo>
                  <a:lnTo>
                    <a:pt x="183" y="2870"/>
                  </a:lnTo>
                  <a:lnTo>
                    <a:pt x="340" y="3157"/>
                  </a:lnTo>
                  <a:lnTo>
                    <a:pt x="548" y="3418"/>
                  </a:lnTo>
                  <a:lnTo>
                    <a:pt x="809" y="3653"/>
                  </a:lnTo>
                  <a:lnTo>
                    <a:pt x="809" y="4879"/>
                  </a:lnTo>
                  <a:lnTo>
                    <a:pt x="3235" y="4879"/>
                  </a:lnTo>
                  <a:lnTo>
                    <a:pt x="3235" y="3653"/>
                  </a:lnTo>
                  <a:lnTo>
                    <a:pt x="3522" y="3418"/>
                  </a:lnTo>
                  <a:lnTo>
                    <a:pt x="3731" y="3157"/>
                  </a:lnTo>
                  <a:lnTo>
                    <a:pt x="3887" y="2870"/>
                  </a:lnTo>
                  <a:lnTo>
                    <a:pt x="3992" y="2583"/>
                  </a:lnTo>
                  <a:lnTo>
                    <a:pt x="4044" y="2270"/>
                  </a:lnTo>
                  <a:lnTo>
                    <a:pt x="4044" y="1983"/>
                  </a:lnTo>
                  <a:lnTo>
                    <a:pt x="4018" y="1670"/>
                  </a:lnTo>
                  <a:lnTo>
                    <a:pt x="3939" y="1383"/>
                  </a:lnTo>
                  <a:lnTo>
                    <a:pt x="3835" y="1096"/>
                  </a:lnTo>
                  <a:lnTo>
                    <a:pt x="3679" y="836"/>
                  </a:lnTo>
                  <a:lnTo>
                    <a:pt x="3496" y="601"/>
                  </a:lnTo>
                  <a:lnTo>
                    <a:pt x="3261" y="392"/>
                  </a:lnTo>
                  <a:lnTo>
                    <a:pt x="3000" y="236"/>
                  </a:lnTo>
                  <a:lnTo>
                    <a:pt x="2713" y="105"/>
                  </a:lnTo>
                  <a:lnTo>
                    <a:pt x="2374" y="27"/>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5" name="Google Shape;4825;p40"/>
          <p:cNvGrpSpPr/>
          <p:nvPr/>
        </p:nvGrpSpPr>
        <p:grpSpPr>
          <a:xfrm>
            <a:off x="5272623" y="3337584"/>
            <a:ext cx="280166" cy="320037"/>
            <a:chOff x="4754975" y="1305675"/>
            <a:chExt cx="305225" cy="345650"/>
          </a:xfrm>
        </p:grpSpPr>
        <p:sp>
          <p:nvSpPr>
            <p:cNvPr id="4826" name="Google Shape;4826;p40"/>
            <p:cNvSpPr/>
            <p:nvPr/>
          </p:nvSpPr>
          <p:spPr>
            <a:xfrm>
              <a:off x="4815625" y="1305675"/>
              <a:ext cx="183275" cy="223700"/>
            </a:xfrm>
            <a:custGeom>
              <a:avLst/>
              <a:gdLst/>
              <a:ahLst/>
              <a:cxnLst/>
              <a:rect l="l" t="t" r="r" b="b"/>
              <a:pathLst>
                <a:path w="7331" h="8948" extrusionOk="0">
                  <a:moveTo>
                    <a:pt x="3861" y="809"/>
                  </a:moveTo>
                  <a:lnTo>
                    <a:pt x="4044" y="835"/>
                  </a:lnTo>
                  <a:lnTo>
                    <a:pt x="4226" y="887"/>
                  </a:lnTo>
                  <a:lnTo>
                    <a:pt x="4409" y="939"/>
                  </a:lnTo>
                  <a:lnTo>
                    <a:pt x="4565" y="991"/>
                  </a:lnTo>
                  <a:lnTo>
                    <a:pt x="4748" y="1096"/>
                  </a:lnTo>
                  <a:lnTo>
                    <a:pt x="4904" y="1200"/>
                  </a:lnTo>
                  <a:lnTo>
                    <a:pt x="5035" y="1304"/>
                  </a:lnTo>
                  <a:lnTo>
                    <a:pt x="5191" y="1435"/>
                  </a:lnTo>
                  <a:lnTo>
                    <a:pt x="5296" y="1591"/>
                  </a:lnTo>
                  <a:lnTo>
                    <a:pt x="5426" y="1774"/>
                  </a:lnTo>
                  <a:lnTo>
                    <a:pt x="5504" y="1930"/>
                  </a:lnTo>
                  <a:lnTo>
                    <a:pt x="5583" y="2139"/>
                  </a:lnTo>
                  <a:lnTo>
                    <a:pt x="5661" y="2348"/>
                  </a:lnTo>
                  <a:lnTo>
                    <a:pt x="5687" y="2583"/>
                  </a:lnTo>
                  <a:lnTo>
                    <a:pt x="5713" y="2817"/>
                  </a:lnTo>
                  <a:lnTo>
                    <a:pt x="5713" y="4043"/>
                  </a:lnTo>
                  <a:lnTo>
                    <a:pt x="1644" y="4043"/>
                  </a:lnTo>
                  <a:lnTo>
                    <a:pt x="1644" y="2817"/>
                  </a:lnTo>
                  <a:lnTo>
                    <a:pt x="1670" y="2583"/>
                  </a:lnTo>
                  <a:lnTo>
                    <a:pt x="1696" y="2348"/>
                  </a:lnTo>
                  <a:lnTo>
                    <a:pt x="1774" y="2139"/>
                  </a:lnTo>
                  <a:lnTo>
                    <a:pt x="1852" y="1930"/>
                  </a:lnTo>
                  <a:lnTo>
                    <a:pt x="1931" y="1748"/>
                  </a:lnTo>
                  <a:lnTo>
                    <a:pt x="2035" y="1591"/>
                  </a:lnTo>
                  <a:lnTo>
                    <a:pt x="2165" y="1435"/>
                  </a:lnTo>
                  <a:lnTo>
                    <a:pt x="2296" y="1304"/>
                  </a:lnTo>
                  <a:lnTo>
                    <a:pt x="2452" y="1200"/>
                  </a:lnTo>
                  <a:lnTo>
                    <a:pt x="2609" y="1096"/>
                  </a:lnTo>
                  <a:lnTo>
                    <a:pt x="2765" y="991"/>
                  </a:lnTo>
                  <a:lnTo>
                    <a:pt x="2948" y="939"/>
                  </a:lnTo>
                  <a:lnTo>
                    <a:pt x="3131" y="887"/>
                  </a:lnTo>
                  <a:lnTo>
                    <a:pt x="3313" y="835"/>
                  </a:lnTo>
                  <a:lnTo>
                    <a:pt x="3496" y="809"/>
                  </a:lnTo>
                  <a:close/>
                  <a:moveTo>
                    <a:pt x="4096" y="6078"/>
                  </a:moveTo>
                  <a:lnTo>
                    <a:pt x="4096" y="6913"/>
                  </a:lnTo>
                  <a:lnTo>
                    <a:pt x="3261" y="6913"/>
                  </a:lnTo>
                  <a:lnTo>
                    <a:pt x="3261" y="6078"/>
                  </a:lnTo>
                  <a:close/>
                  <a:moveTo>
                    <a:pt x="3417" y="0"/>
                  </a:moveTo>
                  <a:lnTo>
                    <a:pt x="3157" y="26"/>
                  </a:lnTo>
                  <a:lnTo>
                    <a:pt x="2896" y="104"/>
                  </a:lnTo>
                  <a:lnTo>
                    <a:pt x="2661" y="183"/>
                  </a:lnTo>
                  <a:lnTo>
                    <a:pt x="2426" y="261"/>
                  </a:lnTo>
                  <a:lnTo>
                    <a:pt x="2191" y="391"/>
                  </a:lnTo>
                  <a:lnTo>
                    <a:pt x="1957" y="548"/>
                  </a:lnTo>
                  <a:lnTo>
                    <a:pt x="1748" y="704"/>
                  </a:lnTo>
                  <a:lnTo>
                    <a:pt x="1565" y="887"/>
                  </a:lnTo>
                  <a:lnTo>
                    <a:pt x="1383" y="1096"/>
                  </a:lnTo>
                  <a:lnTo>
                    <a:pt x="1252" y="1330"/>
                  </a:lnTo>
                  <a:lnTo>
                    <a:pt x="1096" y="1591"/>
                  </a:lnTo>
                  <a:lnTo>
                    <a:pt x="991" y="1878"/>
                  </a:lnTo>
                  <a:lnTo>
                    <a:pt x="913" y="2165"/>
                  </a:lnTo>
                  <a:lnTo>
                    <a:pt x="861" y="2478"/>
                  </a:lnTo>
                  <a:lnTo>
                    <a:pt x="835" y="2817"/>
                  </a:lnTo>
                  <a:lnTo>
                    <a:pt x="835" y="4043"/>
                  </a:lnTo>
                  <a:lnTo>
                    <a:pt x="0" y="4043"/>
                  </a:lnTo>
                  <a:lnTo>
                    <a:pt x="0" y="8948"/>
                  </a:lnTo>
                  <a:lnTo>
                    <a:pt x="7330" y="8948"/>
                  </a:lnTo>
                  <a:lnTo>
                    <a:pt x="7330" y="4043"/>
                  </a:lnTo>
                  <a:lnTo>
                    <a:pt x="6522" y="4043"/>
                  </a:lnTo>
                  <a:lnTo>
                    <a:pt x="6522" y="2817"/>
                  </a:lnTo>
                  <a:lnTo>
                    <a:pt x="6496" y="2478"/>
                  </a:lnTo>
                  <a:lnTo>
                    <a:pt x="6444" y="2165"/>
                  </a:lnTo>
                  <a:lnTo>
                    <a:pt x="6365" y="1852"/>
                  </a:lnTo>
                  <a:lnTo>
                    <a:pt x="6235" y="1591"/>
                  </a:lnTo>
                  <a:lnTo>
                    <a:pt x="6104" y="1330"/>
                  </a:lnTo>
                  <a:lnTo>
                    <a:pt x="5948" y="1096"/>
                  </a:lnTo>
                  <a:lnTo>
                    <a:pt x="5791" y="887"/>
                  </a:lnTo>
                  <a:lnTo>
                    <a:pt x="5583" y="704"/>
                  </a:lnTo>
                  <a:lnTo>
                    <a:pt x="5374" y="548"/>
                  </a:lnTo>
                  <a:lnTo>
                    <a:pt x="5165" y="391"/>
                  </a:lnTo>
                  <a:lnTo>
                    <a:pt x="4930" y="261"/>
                  </a:lnTo>
                  <a:lnTo>
                    <a:pt x="4696" y="157"/>
                  </a:lnTo>
                  <a:lnTo>
                    <a:pt x="4435" y="104"/>
                  </a:lnTo>
                  <a:lnTo>
                    <a:pt x="4200" y="26"/>
                  </a:lnTo>
                  <a:lnTo>
                    <a:pt x="3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0"/>
            <p:cNvSpPr/>
            <p:nvPr/>
          </p:nvSpPr>
          <p:spPr>
            <a:xfrm>
              <a:off x="4754975" y="1569775"/>
              <a:ext cx="305225" cy="81550"/>
            </a:xfrm>
            <a:custGeom>
              <a:avLst/>
              <a:gdLst/>
              <a:ahLst/>
              <a:cxnLst/>
              <a:rect l="l" t="t" r="r" b="b"/>
              <a:pathLst>
                <a:path w="12209" h="3262" extrusionOk="0">
                  <a:moveTo>
                    <a:pt x="2426" y="1227"/>
                  </a:moveTo>
                  <a:lnTo>
                    <a:pt x="2426" y="2036"/>
                  </a:lnTo>
                  <a:lnTo>
                    <a:pt x="1617" y="2036"/>
                  </a:lnTo>
                  <a:lnTo>
                    <a:pt x="1617" y="1227"/>
                  </a:lnTo>
                  <a:close/>
                  <a:moveTo>
                    <a:pt x="4070" y="1227"/>
                  </a:moveTo>
                  <a:lnTo>
                    <a:pt x="4070" y="2036"/>
                  </a:lnTo>
                  <a:lnTo>
                    <a:pt x="3261" y="2036"/>
                  </a:lnTo>
                  <a:lnTo>
                    <a:pt x="3261" y="1227"/>
                  </a:lnTo>
                  <a:close/>
                  <a:moveTo>
                    <a:pt x="5687" y="1227"/>
                  </a:moveTo>
                  <a:lnTo>
                    <a:pt x="5687" y="2036"/>
                  </a:lnTo>
                  <a:lnTo>
                    <a:pt x="4878" y="2036"/>
                  </a:lnTo>
                  <a:lnTo>
                    <a:pt x="4878" y="1227"/>
                  </a:lnTo>
                  <a:close/>
                  <a:moveTo>
                    <a:pt x="7330" y="1227"/>
                  </a:moveTo>
                  <a:lnTo>
                    <a:pt x="7330" y="2036"/>
                  </a:lnTo>
                  <a:lnTo>
                    <a:pt x="6522" y="2036"/>
                  </a:lnTo>
                  <a:lnTo>
                    <a:pt x="6522" y="1227"/>
                  </a:lnTo>
                  <a:close/>
                  <a:moveTo>
                    <a:pt x="8948" y="1227"/>
                  </a:moveTo>
                  <a:lnTo>
                    <a:pt x="8948" y="2036"/>
                  </a:lnTo>
                  <a:lnTo>
                    <a:pt x="8139" y="2036"/>
                  </a:lnTo>
                  <a:lnTo>
                    <a:pt x="8139" y="1227"/>
                  </a:lnTo>
                  <a:close/>
                  <a:moveTo>
                    <a:pt x="10591" y="1227"/>
                  </a:moveTo>
                  <a:lnTo>
                    <a:pt x="10591" y="2036"/>
                  </a:lnTo>
                  <a:lnTo>
                    <a:pt x="9756" y="2036"/>
                  </a:lnTo>
                  <a:lnTo>
                    <a:pt x="9756" y="1227"/>
                  </a:lnTo>
                  <a:close/>
                  <a:moveTo>
                    <a:pt x="0" y="1"/>
                  </a:moveTo>
                  <a:lnTo>
                    <a:pt x="0" y="3262"/>
                  </a:lnTo>
                  <a:lnTo>
                    <a:pt x="12209" y="3262"/>
                  </a:lnTo>
                  <a:lnTo>
                    <a:pt x="12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172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THỰC TIỄN</a:t>
            </a:r>
          </a:p>
        </p:txBody>
      </p:sp>
      <p:sp>
        <p:nvSpPr>
          <p:cNvPr id="4863" name="Google Shape;4863;p42"/>
          <p:cNvSpPr txBox="1">
            <a:spLocks noGrp="1"/>
          </p:cNvSpPr>
          <p:nvPr>
            <p:ph type="body" idx="1"/>
          </p:nvPr>
        </p:nvSpPr>
        <p:spPr>
          <a:xfrm>
            <a:off x="786077" y="1779280"/>
            <a:ext cx="4609500" cy="21945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en-US" b="1">
                <a:effectLst/>
              </a:rPr>
              <a:t>Treat identity as the primary security perimeter</a:t>
            </a:r>
            <a:r>
              <a:rPr lang="en"/>
              <a:t>:</a:t>
            </a:r>
            <a:endParaRPr/>
          </a:p>
          <a:p>
            <a:pPr marL="457200" lvl="0" indent="-323850" algn="l" rtl="0">
              <a:lnSpc>
                <a:spcPct val="150000"/>
              </a:lnSpc>
              <a:spcBef>
                <a:spcPts val="0"/>
              </a:spcBef>
              <a:spcAft>
                <a:spcPts val="0"/>
              </a:spcAft>
              <a:buSzPts val="1500"/>
              <a:buChar char="●"/>
            </a:pPr>
            <a:r>
              <a:rPr lang="en-US" err="1"/>
              <a:t>Sử</a:t>
            </a:r>
            <a:r>
              <a:rPr lang="en-US"/>
              <a:t> </a:t>
            </a:r>
            <a:r>
              <a:rPr lang="en-US" err="1"/>
              <a:t>dụng</a:t>
            </a:r>
            <a:r>
              <a:rPr lang="en-US"/>
              <a:t> Azure AD </a:t>
            </a:r>
            <a:r>
              <a:rPr lang="en-US" err="1"/>
              <a:t>để</a:t>
            </a:r>
            <a:r>
              <a:rPr lang="en-US"/>
              <a:t> </a:t>
            </a:r>
            <a:r>
              <a:rPr lang="en-US" err="1"/>
              <a:t>định</a:t>
            </a:r>
            <a:r>
              <a:rPr lang="en-US"/>
              <a:t> </a:t>
            </a:r>
            <a:r>
              <a:rPr lang="en-US" err="1"/>
              <a:t>danh</a:t>
            </a:r>
            <a:r>
              <a:rPr lang="en-US"/>
              <a:t>.</a:t>
            </a:r>
          </a:p>
          <a:p>
            <a:pPr marL="0" lvl="0" indent="0" algn="l" rtl="0">
              <a:lnSpc>
                <a:spcPct val="150000"/>
              </a:lnSpc>
              <a:spcBef>
                <a:spcPts val="0"/>
              </a:spcBef>
              <a:spcAft>
                <a:spcPts val="0"/>
              </a:spcAft>
              <a:buSzPts val="1500"/>
              <a:buNone/>
            </a:pPr>
            <a:r>
              <a:rPr lang="en-US" b="1">
                <a:effectLst/>
              </a:rPr>
              <a:t>Centralize identity management:</a:t>
            </a:r>
            <a:endParaRPr lang="en-US"/>
          </a:p>
          <a:p>
            <a:pPr marL="457200" lvl="0" indent="-323850" algn="l" rtl="0">
              <a:lnSpc>
                <a:spcPct val="150000"/>
              </a:lnSpc>
              <a:spcBef>
                <a:spcPts val="0"/>
              </a:spcBef>
              <a:spcAft>
                <a:spcPts val="0"/>
              </a:spcAft>
              <a:buSzPts val="1500"/>
              <a:buChar char="●"/>
            </a:pPr>
            <a:r>
              <a:rPr lang="en-US" err="1"/>
              <a:t>Thiết</a:t>
            </a:r>
            <a:r>
              <a:rPr lang="en-US"/>
              <a:t> </a:t>
            </a:r>
            <a:r>
              <a:rPr lang="en-US" err="1"/>
              <a:t>lập</a:t>
            </a:r>
            <a:r>
              <a:rPr lang="en-US"/>
              <a:t> </a:t>
            </a:r>
            <a:r>
              <a:rPr lang="en-US" err="1"/>
              <a:t>một</a:t>
            </a:r>
            <a:r>
              <a:rPr lang="en-US"/>
              <a:t> Azure AD </a:t>
            </a:r>
            <a:r>
              <a:rPr lang="en-US" err="1"/>
              <a:t>có</a:t>
            </a:r>
            <a:r>
              <a:rPr lang="en-US"/>
              <a:t> </a:t>
            </a:r>
            <a:r>
              <a:rPr lang="en-US" err="1"/>
              <a:t>thẩm</a:t>
            </a:r>
            <a:r>
              <a:rPr lang="en-US"/>
              <a:t> </a:t>
            </a:r>
            <a:r>
              <a:rPr lang="en-US" err="1"/>
              <a:t>quyền</a:t>
            </a:r>
            <a:r>
              <a:rPr lang="en-US"/>
              <a:t> </a:t>
            </a:r>
            <a:r>
              <a:rPr lang="en-US" err="1"/>
              <a:t>cao</a:t>
            </a:r>
            <a:r>
              <a:rPr lang="en-US"/>
              <a:t> </a:t>
            </a:r>
            <a:r>
              <a:rPr lang="en-US" err="1"/>
              <a:t>nhất</a:t>
            </a:r>
            <a:endParaRPr lang="en-US"/>
          </a:p>
          <a:p>
            <a:pPr marL="457200" lvl="0" indent="-323850" algn="l" rtl="0">
              <a:lnSpc>
                <a:spcPct val="150000"/>
              </a:lnSpc>
              <a:spcBef>
                <a:spcPts val="0"/>
              </a:spcBef>
              <a:spcAft>
                <a:spcPts val="0"/>
              </a:spcAft>
              <a:buSzPts val="1500"/>
              <a:buChar char="●"/>
            </a:pPr>
            <a:r>
              <a:rPr lang="en-US" err="1"/>
              <a:t>Tích</a:t>
            </a:r>
            <a:r>
              <a:rPr lang="en-US"/>
              <a:t> </a:t>
            </a:r>
            <a:r>
              <a:rPr lang="en-US" err="1"/>
              <a:t>hợp</a:t>
            </a:r>
            <a:r>
              <a:rPr lang="en-US"/>
              <a:t> on-premises directories </a:t>
            </a:r>
            <a:r>
              <a:rPr lang="en-US" err="1"/>
              <a:t>với</a:t>
            </a:r>
            <a:r>
              <a:rPr lang="en-US"/>
              <a:t> Azure AD.</a:t>
            </a:r>
          </a:p>
          <a:p>
            <a:pPr marL="457200" lvl="0" indent="-323850" algn="l" rtl="0">
              <a:lnSpc>
                <a:spcPct val="150000"/>
              </a:lnSpc>
              <a:spcBef>
                <a:spcPts val="0"/>
              </a:spcBef>
              <a:spcAft>
                <a:spcPts val="0"/>
              </a:spcAft>
              <a:buSzPts val="1500"/>
              <a:buChar char="●"/>
            </a:pPr>
            <a:r>
              <a:rPr lang="en-US" err="1"/>
              <a:t>Không</a:t>
            </a:r>
            <a:r>
              <a:rPr lang="en-US"/>
              <a:t> </a:t>
            </a:r>
            <a:r>
              <a:rPr lang="en-US" err="1"/>
              <a:t>thay</a:t>
            </a:r>
            <a:r>
              <a:rPr lang="en-US"/>
              <a:t> </a:t>
            </a:r>
            <a:r>
              <a:rPr lang="en-US" err="1"/>
              <a:t>đổi</a:t>
            </a:r>
            <a:r>
              <a:rPr lang="en-US"/>
              <a:t> </a:t>
            </a:r>
            <a:r>
              <a:rPr lang="en-US" err="1"/>
              <a:t>cấu</a:t>
            </a:r>
            <a:r>
              <a:rPr lang="en-US"/>
              <a:t> </a:t>
            </a:r>
            <a:r>
              <a:rPr lang="en-US" err="1"/>
              <a:t>hình</a:t>
            </a:r>
            <a:r>
              <a:rPr lang="en-US"/>
              <a:t> </a:t>
            </a:r>
            <a:r>
              <a:rPr lang="en-US" err="1"/>
              <a:t>mặc</a:t>
            </a:r>
            <a:r>
              <a:rPr lang="en-US"/>
              <a:t> </a:t>
            </a:r>
            <a:r>
              <a:rPr lang="en-US" err="1"/>
              <a:t>định</a:t>
            </a:r>
            <a:r>
              <a:rPr lang="en-US"/>
              <a:t> </a:t>
            </a:r>
            <a:r>
              <a:rPr lang="en-US" err="1"/>
              <a:t>của</a:t>
            </a:r>
            <a:r>
              <a:rPr lang="en-US"/>
              <a:t> Azure AD connect configuration</a:t>
            </a:r>
          </a:p>
          <a:p>
            <a:pPr marL="457200" lvl="0" indent="-323850" algn="l" rtl="0">
              <a:lnSpc>
                <a:spcPct val="150000"/>
              </a:lnSpc>
              <a:spcBef>
                <a:spcPts val="0"/>
              </a:spcBef>
              <a:spcAft>
                <a:spcPts val="0"/>
              </a:spcAft>
              <a:buSzPts val="1500"/>
              <a:buChar char="●"/>
            </a:pPr>
            <a:r>
              <a:rPr lang="en-US" err="1"/>
              <a:t>Bật</a:t>
            </a:r>
            <a:r>
              <a:rPr lang="en-US"/>
              <a:t> </a:t>
            </a:r>
            <a:r>
              <a:rPr lang="en-US" err="1"/>
              <a:t>đồng</a:t>
            </a:r>
            <a:r>
              <a:rPr lang="en-US"/>
              <a:t> </a:t>
            </a:r>
            <a:r>
              <a:rPr lang="en-US" err="1"/>
              <a:t>bộ</a:t>
            </a:r>
            <a:r>
              <a:rPr lang="en-US"/>
              <a:t> </a:t>
            </a:r>
            <a:r>
              <a:rPr lang="en-US" err="1"/>
              <a:t>hoá</a:t>
            </a:r>
            <a:r>
              <a:rPr lang="en-US"/>
              <a:t> </a:t>
            </a:r>
            <a:r>
              <a:rPr lang="en-US" err="1"/>
              <a:t>mật</a:t>
            </a:r>
            <a:r>
              <a:rPr lang="en-US"/>
              <a:t> </a:t>
            </a:r>
            <a:r>
              <a:rPr lang="en-US" err="1"/>
              <a:t>khẩu</a:t>
            </a:r>
            <a:r>
              <a:rPr lang="en-US"/>
              <a:t> hash </a:t>
            </a:r>
            <a:r>
              <a:rPr lang="en-US" err="1"/>
              <a:t>lên</a:t>
            </a:r>
            <a:r>
              <a:rPr lang="en-US"/>
              <a:t> cloud</a:t>
            </a:r>
          </a:p>
        </p:txBody>
      </p:sp>
      <p:pic>
        <p:nvPicPr>
          <p:cNvPr id="4864" name="Google Shape;4864;p42"/>
          <p:cNvPicPr preferRelativeResize="0"/>
          <p:nvPr/>
        </p:nvPicPr>
        <p:blipFill rotWithShape="1">
          <a:blip r:embed="rId3">
            <a:alphaModFix/>
          </a:blip>
          <a:srcRect l="39" r="29"/>
          <a:stretch/>
        </p:blipFill>
        <p:spPr>
          <a:xfrm>
            <a:off x="5509212" y="1308602"/>
            <a:ext cx="2914800" cy="2916900"/>
          </a:xfrm>
          <a:prstGeom prst="ellipse">
            <a:avLst/>
          </a:prstGeom>
          <a:noFill/>
          <a:ln w="2857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243832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THỰC TIỄN</a:t>
            </a:r>
          </a:p>
        </p:txBody>
      </p:sp>
      <p:sp>
        <p:nvSpPr>
          <p:cNvPr id="4863" name="Google Shape;4863;p42"/>
          <p:cNvSpPr txBox="1">
            <a:spLocks noGrp="1"/>
          </p:cNvSpPr>
          <p:nvPr>
            <p:ph type="body" idx="1"/>
          </p:nvPr>
        </p:nvSpPr>
        <p:spPr>
          <a:xfrm>
            <a:off x="719988" y="1669802"/>
            <a:ext cx="4609500" cy="21945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SzPts val="1500"/>
              <a:buNone/>
            </a:pPr>
            <a:r>
              <a:rPr lang="en-US" b="1">
                <a:effectLst/>
              </a:rPr>
              <a:t>Use role-based access control:</a:t>
            </a:r>
            <a:endParaRPr lang="en-US"/>
          </a:p>
          <a:p>
            <a:pPr marL="457200" lvl="0" indent="-323850" algn="l" rtl="0">
              <a:lnSpc>
                <a:spcPct val="150000"/>
              </a:lnSpc>
              <a:spcBef>
                <a:spcPts val="0"/>
              </a:spcBef>
              <a:spcAft>
                <a:spcPts val="0"/>
              </a:spcAft>
              <a:buSzPts val="1500"/>
              <a:buChar char="●"/>
            </a:pPr>
            <a:r>
              <a:rPr lang="en-US" err="1"/>
              <a:t>Sử</a:t>
            </a:r>
            <a:r>
              <a:rPr lang="en-US"/>
              <a:t> </a:t>
            </a:r>
            <a:r>
              <a:rPr lang="en-US" err="1"/>
              <a:t>dụng</a:t>
            </a:r>
            <a:r>
              <a:rPr lang="en-US"/>
              <a:t> Azure RBAC</a:t>
            </a:r>
          </a:p>
          <a:p>
            <a:pPr marL="457200" lvl="0" indent="-323850" algn="l" rtl="0">
              <a:lnSpc>
                <a:spcPct val="150000"/>
              </a:lnSpc>
              <a:spcBef>
                <a:spcPts val="0"/>
              </a:spcBef>
              <a:spcAft>
                <a:spcPts val="0"/>
              </a:spcAft>
              <a:buSzPts val="1500"/>
              <a:buChar char="●"/>
            </a:pPr>
            <a:r>
              <a:rPr lang="en-US" err="1"/>
              <a:t>Cấp</a:t>
            </a:r>
            <a:r>
              <a:rPr lang="en-US"/>
              <a:t> </a:t>
            </a:r>
            <a:r>
              <a:rPr lang="en-US" err="1"/>
              <a:t>quyền</a:t>
            </a:r>
            <a:r>
              <a:rPr lang="en-US"/>
              <a:t> </a:t>
            </a:r>
            <a:r>
              <a:rPr lang="en-US" err="1"/>
              <a:t>truy</a:t>
            </a:r>
            <a:r>
              <a:rPr lang="en-US"/>
              <a:t> </a:t>
            </a:r>
            <a:r>
              <a:rPr lang="en-US" err="1"/>
              <a:t>cập</a:t>
            </a:r>
            <a:r>
              <a:rPr lang="en-US"/>
              <a:t> </a:t>
            </a:r>
            <a:r>
              <a:rPr lang="en-US" err="1"/>
              <a:t>cho</a:t>
            </a:r>
            <a:r>
              <a:rPr lang="en-US"/>
              <a:t> team security</a:t>
            </a:r>
          </a:p>
          <a:p>
            <a:pPr marL="457200" lvl="0" indent="-323850" algn="l" rtl="0">
              <a:lnSpc>
                <a:spcPct val="150000"/>
              </a:lnSpc>
              <a:spcBef>
                <a:spcPts val="0"/>
              </a:spcBef>
              <a:spcAft>
                <a:spcPts val="0"/>
              </a:spcAft>
              <a:buSzPts val="1500"/>
              <a:buChar char="●"/>
            </a:pPr>
            <a:r>
              <a:rPr lang="en-US"/>
              <a:t>Cho </a:t>
            </a:r>
            <a:r>
              <a:rPr lang="en-US" err="1"/>
              <a:t>phép</a:t>
            </a:r>
            <a:r>
              <a:rPr lang="en-US"/>
              <a:t> </a:t>
            </a:r>
            <a:r>
              <a:rPr lang="en-US" err="1"/>
              <a:t>quyền</a:t>
            </a:r>
            <a:r>
              <a:rPr lang="en-US"/>
              <a:t> team security </a:t>
            </a:r>
            <a:r>
              <a:rPr lang="en-US" err="1"/>
              <a:t>với</a:t>
            </a:r>
            <a:r>
              <a:rPr lang="en-US"/>
              <a:t> Microsoft Defender</a:t>
            </a:r>
          </a:p>
        </p:txBody>
      </p:sp>
      <p:pic>
        <p:nvPicPr>
          <p:cNvPr id="4864" name="Google Shape;4864;p42"/>
          <p:cNvPicPr preferRelativeResize="0"/>
          <p:nvPr/>
        </p:nvPicPr>
        <p:blipFill rotWithShape="1">
          <a:blip r:embed="rId3">
            <a:alphaModFix/>
          </a:blip>
          <a:srcRect l="39" r="29"/>
          <a:stretch/>
        </p:blipFill>
        <p:spPr>
          <a:xfrm>
            <a:off x="5509212" y="1308602"/>
            <a:ext cx="2914800" cy="2916900"/>
          </a:xfrm>
          <a:prstGeom prst="ellipse">
            <a:avLst/>
          </a:prstGeom>
          <a:noFill/>
          <a:ln w="2857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190415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4"/>
          <p:cNvSpPr txBox="1">
            <a:spLocks noGrp="1"/>
          </p:cNvSpPr>
          <p:nvPr>
            <p:ph type="title"/>
          </p:nvPr>
        </p:nvSpPr>
        <p:spPr>
          <a:xfrm>
            <a:off x="1041000" y="2815234"/>
            <a:ext cx="7062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Cost Optimization</a:t>
            </a:r>
            <a:endParaRPr/>
          </a:p>
        </p:txBody>
      </p:sp>
      <p:sp>
        <p:nvSpPr>
          <p:cNvPr id="4673" name="Google Shape;4673;p34"/>
          <p:cNvSpPr txBox="1">
            <a:spLocks noGrp="1"/>
          </p:cNvSpPr>
          <p:nvPr>
            <p:ph type="title" idx="2"/>
          </p:nvPr>
        </p:nvSpPr>
        <p:spPr>
          <a:xfrm>
            <a:off x="4114800" y="1596854"/>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4674" name="Google Shape;4674;p34"/>
          <p:cNvSpPr txBox="1">
            <a:spLocks noGrp="1"/>
          </p:cNvSpPr>
          <p:nvPr>
            <p:ph type="subTitle" idx="1"/>
          </p:nvPr>
        </p:nvSpPr>
        <p:spPr>
          <a:xfrm>
            <a:off x="1042350" y="3699046"/>
            <a:ext cx="70593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Tối ưu hóa các chi phí</a:t>
            </a:r>
            <a:endParaRPr/>
          </a:p>
        </p:txBody>
      </p:sp>
    </p:spTree>
    <p:extLst>
      <p:ext uri="{BB962C8B-B14F-4D97-AF65-F5344CB8AC3E}">
        <p14:creationId xmlns:p14="http://schemas.microsoft.com/office/powerpoint/2010/main" val="344000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2372871-5893-B79F-DF5E-BFF3FB4D46B3}"/>
              </a:ext>
            </a:extLst>
          </p:cNvPr>
          <p:cNvSpPr>
            <a:spLocks noGrp="1"/>
          </p:cNvSpPr>
          <p:nvPr>
            <p:ph type="title" idx="15"/>
          </p:nvPr>
        </p:nvSpPr>
        <p:spPr/>
        <p:txBody>
          <a:bodyPr/>
          <a:lstStyle/>
          <a:p>
            <a:r>
              <a:rPr lang="en-US"/>
              <a:t>Cost Optimization</a:t>
            </a:r>
          </a:p>
        </p:txBody>
      </p:sp>
      <p:sp>
        <p:nvSpPr>
          <p:cNvPr id="15" name="Text Placeholder 2">
            <a:extLst>
              <a:ext uri="{FF2B5EF4-FFF2-40B4-BE49-F238E27FC236}">
                <a16:creationId xmlns:a16="http://schemas.microsoft.com/office/drawing/2014/main" id="{3FC59D5F-7534-A453-B29D-5252D0E7D470}"/>
              </a:ext>
            </a:extLst>
          </p:cNvPr>
          <p:cNvSpPr txBox="1">
            <a:spLocks/>
          </p:cNvSpPr>
          <p:nvPr/>
        </p:nvSpPr>
        <p:spPr>
          <a:xfrm>
            <a:off x="716900" y="1509131"/>
            <a:ext cx="7704000" cy="3233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2300"/>
              <a:buFont typeface="Days One"/>
              <a:buNone/>
              <a:defRPr sz="2300" b="0" i="0" u="none" strike="noStrike" cap="none">
                <a:solidFill>
                  <a:schemeClr val="lt1"/>
                </a:solidFill>
                <a:latin typeface="Days One"/>
                <a:ea typeface="Days One"/>
                <a:cs typeface="Days One"/>
                <a:sym typeface="Days One"/>
              </a:defRPr>
            </a:lvl1pPr>
            <a:lvl2pPr marL="914400" marR="0" lvl="1"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9pPr>
          </a:lstStyle>
          <a:p>
            <a:pPr marL="127000" indent="0"/>
            <a:r>
              <a:rPr lang="en-US" sz="1800">
                <a:ea typeface="Calibri" panose="020F0502020204030204" pitchFamily="34" charset="0"/>
                <a:cs typeface="Times New Roman" panose="02020603050405020304" pitchFamily="18" charset="0"/>
              </a:rPr>
              <a:t>Là </a:t>
            </a:r>
            <a:r>
              <a:rPr lang="en-US" sz="1800" err="1">
                <a:ea typeface="Calibri" panose="020F0502020204030204" pitchFamily="34" charset="0"/>
                <a:cs typeface="Times New Roman" panose="02020603050405020304" pitchFamily="18" charset="0"/>
              </a:rPr>
              <a:t>đảm</a:t>
            </a:r>
            <a:r>
              <a:rPr lang="en-US" sz="1800">
                <a:ea typeface="Calibri" panose="020F0502020204030204" pitchFamily="34" charset="0"/>
                <a:cs typeface="Times New Roman" panose="02020603050405020304" pitchFamily="18" charset="0"/>
              </a:rPr>
              <a:t> bảo </a:t>
            </a:r>
            <a:r>
              <a:rPr lang="en-US" sz="1800" err="1">
                <a:ea typeface="Calibri" panose="020F0502020204030204" pitchFamily="34" charset="0"/>
                <a:cs typeface="Times New Roman" panose="02020603050405020304" pitchFamily="18" charset="0"/>
              </a:rPr>
              <a:t>số</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tiền</a:t>
            </a:r>
            <a:r>
              <a:rPr lang="en-US" sz="1800">
                <a:ea typeface="Calibri" panose="020F0502020204030204" pitchFamily="34" charset="0"/>
                <a:cs typeface="Times New Roman" panose="02020603050405020304" pitchFamily="18" charset="0"/>
              </a:rPr>
              <a:t> mà </a:t>
            </a:r>
            <a:r>
              <a:rPr lang="en-US" sz="1800" err="1">
                <a:ea typeface="Calibri" panose="020F0502020204030204" pitchFamily="34" charset="0"/>
                <a:cs typeface="Times New Roman" panose="02020603050405020304" pitchFamily="18" charset="0"/>
              </a:rPr>
              <a:t>tổ</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chức</a:t>
            </a:r>
            <a:r>
              <a:rPr lang="en-US" sz="1800">
                <a:ea typeface="Calibri" panose="020F0502020204030204" pitchFamily="34" charset="0"/>
                <a:cs typeface="Times New Roman" panose="02020603050405020304" pitchFamily="18" charset="0"/>
              </a:rPr>
              <a:t> đưa </a:t>
            </a:r>
            <a:r>
              <a:rPr lang="en-US" sz="1800" err="1">
                <a:ea typeface="Calibri" panose="020F0502020204030204" pitchFamily="34" charset="0"/>
                <a:cs typeface="Times New Roman" panose="02020603050405020304" pitchFamily="18" charset="0"/>
              </a:rPr>
              <a:t>ra</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được</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sử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dụng</a:t>
            </a:r>
            <a:r>
              <a:rPr lang="en-US" sz="1800">
                <a:ea typeface="Calibri" panose="020F0502020204030204" pitchFamily="34" charset="0"/>
                <a:cs typeface="Times New Roman" panose="02020603050405020304" pitchFamily="18" charset="0"/>
              </a:rPr>
              <a:t> để </a:t>
            </a:r>
            <a:r>
              <a:rPr lang="en-US" sz="1800" err="1">
                <a:ea typeface="Calibri" panose="020F0502020204030204" pitchFamily="34" charset="0"/>
                <a:cs typeface="Times New Roman" panose="02020603050405020304" pitchFamily="18" charset="0"/>
              </a:rPr>
              <a:t>đạt</a:t>
            </a:r>
            <a:r>
              <a:rPr lang="en-US" sz="1800">
                <a:ea typeface="Calibri" panose="020F0502020204030204" pitchFamily="34" charset="0"/>
                <a:cs typeface="Times New Roman" panose="02020603050405020304" pitchFamily="18" charset="0"/>
              </a:rPr>
              <a:t> hiểu </a:t>
            </a:r>
            <a:r>
              <a:rPr lang="en-US" sz="1800" err="1">
                <a:ea typeface="Calibri" panose="020F0502020204030204" pitchFamily="34" charset="0"/>
                <a:cs typeface="Times New Roman" panose="02020603050405020304" pitchFamily="18" charset="0"/>
              </a:rPr>
              <a:t>quả</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tối</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ưu</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nhất</a:t>
            </a:r>
            <a:endParaRPr lang="en-US" sz="1800">
              <a:ea typeface="Calibri" panose="020F0502020204030204" pitchFamily="34" charset="0"/>
              <a:cs typeface="Times New Roman" panose="02020603050405020304" pitchFamily="18" charset="0"/>
            </a:endParaRPr>
          </a:p>
          <a:p>
            <a:pPr marL="127000" indent="0"/>
            <a:r>
              <a:rPr lang="en-US" sz="1800">
                <a:ea typeface="Calibri" panose="020F0502020204030204" pitchFamily="34" charset="0"/>
                <a:cs typeface="Times New Roman" panose="02020603050405020304" pitchFamily="18" charset="0"/>
              </a:rPr>
              <a:t>C</a:t>
            </a:r>
            <a:r>
              <a:rPr lang="vi-VN" sz="1800">
                <a:ea typeface="Calibri" panose="020F0502020204030204" pitchFamily="34" charset="0"/>
                <a:cs typeface="Times New Roman" panose="02020603050405020304" pitchFamily="18" charset="0"/>
              </a:rPr>
              <a:t>ác dịch vụ đám mây được phân loại là chi phí hoạt động (OpEx) do mô hình tiêu thụ của chúng</a:t>
            </a:r>
            <a:r>
              <a:rPr lang="en-US" sz="1800">
                <a:ea typeface="Calibri" panose="020F0502020204030204" pitchFamily="34" charset="0"/>
                <a:cs typeface="Times New Roman" panose="02020603050405020304" pitchFamily="18" charset="0"/>
              </a:rPr>
              <a:t>. Các </a:t>
            </a:r>
            <a:r>
              <a:rPr lang="en-US" sz="1800" err="1">
                <a:ea typeface="Calibri" panose="020F0502020204030204" pitchFamily="34" charset="0"/>
                <a:cs typeface="Times New Roman" panose="02020603050405020304" pitchFamily="18" charset="0"/>
              </a:rPr>
              <a:t>tổ</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chức</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sử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dụng</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lập</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ngân</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sách</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theo</a:t>
            </a:r>
            <a:r>
              <a:rPr lang="en-US" sz="1800">
                <a:ea typeface="Calibri" panose="020F0502020204030204" pitchFamily="34" charset="0"/>
                <a:cs typeface="Times New Roman" panose="02020603050405020304" pitchFamily="18" charset="0"/>
              </a:rPr>
              <a:t> hướng chuyển </a:t>
            </a:r>
            <a:r>
              <a:rPr lang="en-US" sz="1800" err="1">
                <a:ea typeface="Calibri" panose="020F0502020204030204" pitchFamily="34" charset="0"/>
                <a:cs typeface="Times New Roman" panose="02020603050405020304" pitchFamily="18" charset="0"/>
              </a:rPr>
              <a:t>từ</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CapEx</a:t>
            </a:r>
            <a:r>
              <a:rPr lang="en-US" sz="1800">
                <a:ea typeface="Calibri" panose="020F0502020204030204" pitchFamily="34" charset="0"/>
                <a:cs typeface="Times New Roman" panose="02020603050405020304" pitchFamily="18" charset="0"/>
              </a:rPr>
              <a:t> sang OpEx</a:t>
            </a:r>
          </a:p>
        </p:txBody>
      </p:sp>
    </p:spTree>
    <p:extLst>
      <p:ext uri="{BB962C8B-B14F-4D97-AF65-F5344CB8AC3E}">
        <p14:creationId xmlns:p14="http://schemas.microsoft.com/office/powerpoint/2010/main" val="7080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09"/>
        <p:cNvGrpSpPr/>
        <p:nvPr/>
      </p:nvGrpSpPr>
      <p:grpSpPr>
        <a:xfrm>
          <a:off x="0" y="0"/>
          <a:ext cx="0" cy="0"/>
          <a:chOff x="0" y="0"/>
          <a:chExt cx="0" cy="0"/>
        </a:xfrm>
      </p:grpSpPr>
      <p:sp>
        <p:nvSpPr>
          <p:cNvPr id="4910" name="Google Shape;4910;p44"/>
          <p:cNvSpPr txBox="1">
            <a:spLocks noGrp="1"/>
          </p:cNvSpPr>
          <p:nvPr>
            <p:ph type="title" idx="15"/>
          </p:nvPr>
        </p:nvSpPr>
        <p:spPr>
          <a:xfrm>
            <a:off x="720000" y="53950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b="1"/>
              <a:t>Nội dung</a:t>
            </a:r>
            <a:endParaRPr b="1">
              <a:solidFill>
                <a:schemeClr val="lt1"/>
              </a:solidFill>
            </a:endParaRPr>
          </a:p>
        </p:txBody>
      </p:sp>
      <p:sp>
        <p:nvSpPr>
          <p:cNvPr id="4911" name="Google Shape;4911;p44"/>
          <p:cNvSpPr txBox="1">
            <a:spLocks noGrp="1"/>
          </p:cNvSpPr>
          <p:nvPr>
            <p:ph type="title"/>
          </p:nvPr>
        </p:nvSpPr>
        <p:spPr>
          <a:xfrm>
            <a:off x="718637" y="1750699"/>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effectLst/>
                <a:ea typeface="Calibri" panose="020F0502020204030204" pitchFamily="34" charset="0"/>
                <a:cs typeface="Times New Roman" panose="02020603050405020304" pitchFamily="18" charset="0"/>
              </a:rPr>
              <a:t>Capture cost requirements</a:t>
            </a:r>
            <a:endParaRPr lang="en-US"/>
          </a:p>
        </p:txBody>
      </p:sp>
      <p:sp>
        <p:nvSpPr>
          <p:cNvPr id="4912" name="Google Shape;4912;p44"/>
          <p:cNvSpPr txBox="1">
            <a:spLocks noGrp="1"/>
          </p:cNvSpPr>
          <p:nvPr>
            <p:ph type="subTitle" idx="1"/>
          </p:nvPr>
        </p:nvSpPr>
        <p:spPr>
          <a:xfrm>
            <a:off x="718614" y="2366315"/>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Nắm</a:t>
            </a:r>
            <a:r>
              <a:rPr lang="en-US"/>
              <a:t> </a:t>
            </a:r>
            <a:r>
              <a:rPr lang="en-US" err="1"/>
              <a:t>bắt</a:t>
            </a:r>
            <a:r>
              <a:rPr lang="en-US"/>
              <a:t> các </a:t>
            </a:r>
            <a:r>
              <a:rPr lang="en-US" err="1"/>
              <a:t>yêu</a:t>
            </a:r>
            <a:r>
              <a:rPr lang="en-US"/>
              <a:t> </a:t>
            </a:r>
            <a:r>
              <a:rPr lang="en-US" err="1"/>
              <a:t>tố</a:t>
            </a:r>
            <a:endParaRPr/>
          </a:p>
        </p:txBody>
      </p:sp>
      <p:sp>
        <p:nvSpPr>
          <p:cNvPr id="4913" name="Google Shape;4913;p44"/>
          <p:cNvSpPr txBox="1">
            <a:spLocks noGrp="1"/>
          </p:cNvSpPr>
          <p:nvPr>
            <p:ph type="title" idx="2"/>
          </p:nvPr>
        </p:nvSpPr>
        <p:spPr>
          <a:xfrm>
            <a:off x="3283359" y="1750699"/>
            <a:ext cx="2558171" cy="594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Use monitoring and analytics to gain cost insights</a:t>
            </a:r>
          </a:p>
        </p:txBody>
      </p:sp>
      <p:sp>
        <p:nvSpPr>
          <p:cNvPr id="4914" name="Google Shape;4914;p44"/>
          <p:cNvSpPr txBox="1">
            <a:spLocks noGrp="1"/>
          </p:cNvSpPr>
          <p:nvPr>
            <p:ph type="subTitle" idx="3"/>
          </p:nvPr>
        </p:nvSpPr>
        <p:spPr>
          <a:xfrm>
            <a:off x="3484474" y="2369987"/>
            <a:ext cx="2175029"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Theo </a:t>
            </a:r>
            <a:r>
              <a:rPr lang="en-US" err="1"/>
              <a:t>dõi</a:t>
            </a:r>
            <a:r>
              <a:rPr lang="en-US"/>
              <a:t> và phần </a:t>
            </a:r>
            <a:r>
              <a:rPr lang="en-US" err="1"/>
              <a:t>tích</a:t>
            </a:r>
            <a:endParaRPr lang="en-US"/>
          </a:p>
        </p:txBody>
      </p:sp>
      <p:sp>
        <p:nvSpPr>
          <p:cNvPr id="4915" name="Google Shape;4915;p44"/>
          <p:cNvSpPr txBox="1">
            <a:spLocks noGrp="1"/>
          </p:cNvSpPr>
          <p:nvPr>
            <p:ph type="title" idx="4"/>
          </p:nvPr>
        </p:nvSpPr>
        <p:spPr>
          <a:xfrm>
            <a:off x="1995612" y="3509080"/>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Provision with optimization</a:t>
            </a:r>
          </a:p>
        </p:txBody>
      </p:sp>
      <p:sp>
        <p:nvSpPr>
          <p:cNvPr id="4916" name="Google Shape;4916;p44"/>
          <p:cNvSpPr txBox="1">
            <a:spLocks noGrp="1"/>
          </p:cNvSpPr>
          <p:nvPr>
            <p:ph type="subTitle" idx="5"/>
          </p:nvPr>
        </p:nvSpPr>
        <p:spPr>
          <a:xfrm>
            <a:off x="1995612" y="3890818"/>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Cung</a:t>
            </a:r>
            <a:r>
              <a:rPr lang="en-US"/>
              <a:t> </a:t>
            </a:r>
            <a:r>
              <a:rPr lang="en-US" err="1"/>
              <a:t>cấp</a:t>
            </a:r>
            <a:r>
              <a:rPr lang="en-US"/>
              <a:t> </a:t>
            </a:r>
            <a:r>
              <a:rPr lang="en-US" err="1"/>
              <a:t>tối</a:t>
            </a:r>
            <a:r>
              <a:rPr lang="en-US"/>
              <a:t> </a:t>
            </a:r>
            <a:r>
              <a:rPr lang="en-US" err="1"/>
              <a:t>ưu</a:t>
            </a:r>
            <a:r>
              <a:rPr lang="en-US"/>
              <a:t> </a:t>
            </a:r>
            <a:r>
              <a:rPr lang="en-US" err="1"/>
              <a:t>hóa</a:t>
            </a:r>
            <a:endParaRPr/>
          </a:p>
        </p:txBody>
      </p:sp>
      <p:sp>
        <p:nvSpPr>
          <p:cNvPr id="4917" name="Google Shape;4917;p44"/>
          <p:cNvSpPr txBox="1">
            <a:spLocks noGrp="1"/>
          </p:cNvSpPr>
          <p:nvPr>
            <p:ph type="title" idx="6"/>
          </p:nvPr>
        </p:nvSpPr>
        <p:spPr>
          <a:xfrm>
            <a:off x="5115746" y="3448845"/>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Tradeoffs for costs</a:t>
            </a:r>
            <a:endParaRPr sz="1800" b="1"/>
          </a:p>
        </p:txBody>
      </p:sp>
      <p:sp>
        <p:nvSpPr>
          <p:cNvPr id="4918" name="Google Shape;4918;p44"/>
          <p:cNvSpPr txBox="1">
            <a:spLocks noGrp="1"/>
          </p:cNvSpPr>
          <p:nvPr>
            <p:ph type="subTitle" idx="7"/>
          </p:nvPr>
        </p:nvSpPr>
        <p:spPr>
          <a:xfrm>
            <a:off x="5162388" y="4008924"/>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Đánh</a:t>
            </a:r>
            <a:r>
              <a:rPr lang="en-US"/>
              <a:t> </a:t>
            </a:r>
            <a:r>
              <a:rPr lang="en-US" err="1"/>
              <a:t>đổi</a:t>
            </a:r>
            <a:r>
              <a:rPr lang="en-US"/>
              <a:t> </a:t>
            </a:r>
            <a:r>
              <a:rPr lang="en-US" err="1"/>
              <a:t>cho</a:t>
            </a:r>
            <a:r>
              <a:rPr lang="en-US"/>
              <a:t> các chi </a:t>
            </a:r>
            <a:r>
              <a:rPr lang="en-US" err="1"/>
              <a:t>phí</a:t>
            </a:r>
            <a:endParaRPr/>
          </a:p>
        </p:txBody>
      </p:sp>
      <p:sp>
        <p:nvSpPr>
          <p:cNvPr id="4919" name="Google Shape;4919;p44"/>
          <p:cNvSpPr txBox="1">
            <a:spLocks noGrp="1"/>
          </p:cNvSpPr>
          <p:nvPr>
            <p:ph type="title" idx="8"/>
          </p:nvPr>
        </p:nvSpPr>
        <p:spPr>
          <a:xfrm>
            <a:off x="6192233" y="1750698"/>
            <a:ext cx="2233130" cy="6156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Maximize efficiency of cloud spend</a:t>
            </a:r>
            <a:endParaRPr sz="1800" b="1"/>
          </a:p>
        </p:txBody>
      </p:sp>
      <p:sp>
        <p:nvSpPr>
          <p:cNvPr id="4920" name="Google Shape;4920;p44"/>
          <p:cNvSpPr txBox="1">
            <a:spLocks noGrp="1"/>
          </p:cNvSpPr>
          <p:nvPr>
            <p:ph type="subTitle" idx="9"/>
          </p:nvPr>
        </p:nvSpPr>
        <p:spPr>
          <a:xfrm>
            <a:off x="6448930" y="2369987"/>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Tối </a:t>
            </a:r>
            <a:r>
              <a:rPr lang="en-US" err="1"/>
              <a:t>ưu</a:t>
            </a:r>
            <a:r>
              <a:rPr lang="en-US"/>
              <a:t> </a:t>
            </a:r>
            <a:r>
              <a:rPr lang="en-US" err="1"/>
              <a:t>hóa</a:t>
            </a:r>
            <a:r>
              <a:rPr lang="en-US"/>
              <a:t> </a:t>
            </a:r>
            <a:r>
              <a:rPr lang="en-US" err="1"/>
              <a:t>hiệu</a:t>
            </a:r>
            <a:r>
              <a:rPr lang="en-US"/>
              <a:t> </a:t>
            </a:r>
            <a:r>
              <a:rPr lang="en-US" err="1"/>
              <a:t>quả</a:t>
            </a:r>
            <a:endParaRPr/>
          </a:p>
        </p:txBody>
      </p:sp>
      <p:grpSp>
        <p:nvGrpSpPr>
          <p:cNvPr id="4923" name="Google Shape;4923;p44"/>
          <p:cNvGrpSpPr/>
          <p:nvPr/>
        </p:nvGrpSpPr>
        <p:grpSpPr>
          <a:xfrm>
            <a:off x="2863840" y="3031809"/>
            <a:ext cx="249592" cy="319415"/>
            <a:chOff x="6270575" y="1305675"/>
            <a:chExt cx="271975" cy="345650"/>
          </a:xfrm>
        </p:grpSpPr>
        <p:sp>
          <p:nvSpPr>
            <p:cNvPr id="4924" name="Google Shape;4924;p44"/>
            <p:cNvSpPr/>
            <p:nvPr/>
          </p:nvSpPr>
          <p:spPr>
            <a:xfrm>
              <a:off x="6374925" y="1421750"/>
              <a:ext cx="62625" cy="93925"/>
            </a:xfrm>
            <a:custGeom>
              <a:avLst/>
              <a:gdLst/>
              <a:ahLst/>
              <a:cxnLst/>
              <a:rect l="l" t="t" r="r" b="b"/>
              <a:pathLst>
                <a:path w="2505" h="3757" extrusionOk="0">
                  <a:moveTo>
                    <a:pt x="1253" y="0"/>
                  </a:moveTo>
                  <a:lnTo>
                    <a:pt x="1018" y="26"/>
                  </a:lnTo>
                  <a:lnTo>
                    <a:pt x="783" y="105"/>
                  </a:lnTo>
                  <a:lnTo>
                    <a:pt x="575" y="235"/>
                  </a:lnTo>
                  <a:lnTo>
                    <a:pt x="392" y="366"/>
                  </a:lnTo>
                  <a:lnTo>
                    <a:pt x="235" y="574"/>
                  </a:lnTo>
                  <a:lnTo>
                    <a:pt x="105" y="783"/>
                  </a:lnTo>
                  <a:lnTo>
                    <a:pt x="27" y="1018"/>
                  </a:lnTo>
                  <a:lnTo>
                    <a:pt x="1" y="1253"/>
                  </a:lnTo>
                  <a:lnTo>
                    <a:pt x="27" y="1409"/>
                  </a:lnTo>
                  <a:lnTo>
                    <a:pt x="53" y="1566"/>
                  </a:lnTo>
                  <a:lnTo>
                    <a:pt x="79" y="1696"/>
                  </a:lnTo>
                  <a:lnTo>
                    <a:pt x="131" y="1800"/>
                  </a:lnTo>
                  <a:lnTo>
                    <a:pt x="262" y="2009"/>
                  </a:lnTo>
                  <a:lnTo>
                    <a:pt x="418" y="2166"/>
                  </a:lnTo>
                  <a:lnTo>
                    <a:pt x="575" y="2296"/>
                  </a:lnTo>
                  <a:lnTo>
                    <a:pt x="705" y="2400"/>
                  </a:lnTo>
                  <a:lnTo>
                    <a:pt x="888" y="2505"/>
                  </a:lnTo>
                  <a:lnTo>
                    <a:pt x="548" y="3757"/>
                  </a:lnTo>
                  <a:lnTo>
                    <a:pt x="1983" y="3757"/>
                  </a:lnTo>
                  <a:lnTo>
                    <a:pt x="1644" y="2505"/>
                  </a:lnTo>
                  <a:lnTo>
                    <a:pt x="1827" y="2400"/>
                  </a:lnTo>
                  <a:lnTo>
                    <a:pt x="1957" y="2296"/>
                  </a:lnTo>
                  <a:lnTo>
                    <a:pt x="2114" y="2166"/>
                  </a:lnTo>
                  <a:lnTo>
                    <a:pt x="2270" y="2009"/>
                  </a:lnTo>
                  <a:lnTo>
                    <a:pt x="2401" y="1800"/>
                  </a:lnTo>
                  <a:lnTo>
                    <a:pt x="2453" y="1696"/>
                  </a:lnTo>
                  <a:lnTo>
                    <a:pt x="2479" y="1566"/>
                  </a:lnTo>
                  <a:lnTo>
                    <a:pt x="2505" y="1409"/>
                  </a:lnTo>
                  <a:lnTo>
                    <a:pt x="2505" y="1253"/>
                  </a:lnTo>
                  <a:lnTo>
                    <a:pt x="2479" y="1018"/>
                  </a:lnTo>
                  <a:lnTo>
                    <a:pt x="2427" y="783"/>
                  </a:lnTo>
                  <a:lnTo>
                    <a:pt x="2296" y="574"/>
                  </a:lnTo>
                  <a:lnTo>
                    <a:pt x="2140" y="366"/>
                  </a:lnTo>
                  <a:lnTo>
                    <a:pt x="1957" y="235"/>
                  </a:lnTo>
                  <a:lnTo>
                    <a:pt x="1748" y="105"/>
                  </a:lnTo>
                  <a:lnTo>
                    <a:pt x="1514" y="26"/>
                  </a:lnTo>
                  <a:lnTo>
                    <a:pt x="1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4"/>
            <p:cNvSpPr/>
            <p:nvPr/>
          </p:nvSpPr>
          <p:spPr>
            <a:xfrm>
              <a:off x="6270575" y="1305675"/>
              <a:ext cx="271975" cy="345650"/>
            </a:xfrm>
            <a:custGeom>
              <a:avLst/>
              <a:gdLst/>
              <a:ahLst/>
              <a:cxnLst/>
              <a:rect l="l" t="t" r="r" b="b"/>
              <a:pathLst>
                <a:path w="10879" h="13826" extrusionOk="0">
                  <a:moveTo>
                    <a:pt x="5427" y="3809"/>
                  </a:moveTo>
                  <a:lnTo>
                    <a:pt x="5792" y="3835"/>
                  </a:lnTo>
                  <a:lnTo>
                    <a:pt x="6105" y="3913"/>
                  </a:lnTo>
                  <a:lnTo>
                    <a:pt x="6418" y="4043"/>
                  </a:lnTo>
                  <a:lnTo>
                    <a:pt x="6679" y="4226"/>
                  </a:lnTo>
                  <a:lnTo>
                    <a:pt x="6914" y="4435"/>
                  </a:lnTo>
                  <a:lnTo>
                    <a:pt x="7096" y="4669"/>
                  </a:lnTo>
                  <a:lnTo>
                    <a:pt x="7279" y="4930"/>
                  </a:lnTo>
                  <a:lnTo>
                    <a:pt x="7383" y="5191"/>
                  </a:lnTo>
                  <a:lnTo>
                    <a:pt x="7488" y="5504"/>
                  </a:lnTo>
                  <a:lnTo>
                    <a:pt x="7514" y="5791"/>
                  </a:lnTo>
                  <a:lnTo>
                    <a:pt x="7514" y="6104"/>
                  </a:lnTo>
                  <a:lnTo>
                    <a:pt x="7462" y="6417"/>
                  </a:lnTo>
                  <a:lnTo>
                    <a:pt x="7383" y="6704"/>
                  </a:lnTo>
                  <a:lnTo>
                    <a:pt x="7227" y="6991"/>
                  </a:lnTo>
                  <a:lnTo>
                    <a:pt x="7018" y="7252"/>
                  </a:lnTo>
                  <a:lnTo>
                    <a:pt x="6783" y="7513"/>
                  </a:lnTo>
                  <a:lnTo>
                    <a:pt x="7227" y="9235"/>
                  </a:lnTo>
                  <a:lnTo>
                    <a:pt x="3653" y="9235"/>
                  </a:lnTo>
                  <a:lnTo>
                    <a:pt x="4096" y="7513"/>
                  </a:lnTo>
                  <a:lnTo>
                    <a:pt x="3836" y="7252"/>
                  </a:lnTo>
                  <a:lnTo>
                    <a:pt x="3653" y="6991"/>
                  </a:lnTo>
                  <a:lnTo>
                    <a:pt x="3496" y="6704"/>
                  </a:lnTo>
                  <a:lnTo>
                    <a:pt x="3418" y="6417"/>
                  </a:lnTo>
                  <a:lnTo>
                    <a:pt x="3366" y="6104"/>
                  </a:lnTo>
                  <a:lnTo>
                    <a:pt x="3366" y="5791"/>
                  </a:lnTo>
                  <a:lnTo>
                    <a:pt x="3392" y="5504"/>
                  </a:lnTo>
                  <a:lnTo>
                    <a:pt x="3496" y="5191"/>
                  </a:lnTo>
                  <a:lnTo>
                    <a:pt x="3601" y="4930"/>
                  </a:lnTo>
                  <a:lnTo>
                    <a:pt x="3783" y="4669"/>
                  </a:lnTo>
                  <a:lnTo>
                    <a:pt x="3966" y="4435"/>
                  </a:lnTo>
                  <a:lnTo>
                    <a:pt x="4201" y="4226"/>
                  </a:lnTo>
                  <a:lnTo>
                    <a:pt x="4462" y="4043"/>
                  </a:lnTo>
                  <a:lnTo>
                    <a:pt x="4775" y="3913"/>
                  </a:lnTo>
                  <a:lnTo>
                    <a:pt x="5088" y="3835"/>
                  </a:lnTo>
                  <a:lnTo>
                    <a:pt x="5427" y="3809"/>
                  </a:lnTo>
                  <a:close/>
                  <a:moveTo>
                    <a:pt x="9183" y="4226"/>
                  </a:moveTo>
                  <a:lnTo>
                    <a:pt x="9183" y="8765"/>
                  </a:lnTo>
                  <a:lnTo>
                    <a:pt x="9183" y="9000"/>
                  </a:lnTo>
                  <a:lnTo>
                    <a:pt x="9183" y="9208"/>
                  </a:lnTo>
                  <a:lnTo>
                    <a:pt x="9131" y="9443"/>
                  </a:lnTo>
                  <a:lnTo>
                    <a:pt x="9079" y="9678"/>
                  </a:lnTo>
                  <a:lnTo>
                    <a:pt x="9001" y="9887"/>
                  </a:lnTo>
                  <a:lnTo>
                    <a:pt x="8896" y="10095"/>
                  </a:lnTo>
                  <a:lnTo>
                    <a:pt x="8792" y="10304"/>
                  </a:lnTo>
                  <a:lnTo>
                    <a:pt x="8662" y="10487"/>
                  </a:lnTo>
                  <a:lnTo>
                    <a:pt x="8505" y="10669"/>
                  </a:lnTo>
                  <a:lnTo>
                    <a:pt x="8348" y="10852"/>
                  </a:lnTo>
                  <a:lnTo>
                    <a:pt x="8140" y="11008"/>
                  </a:lnTo>
                  <a:lnTo>
                    <a:pt x="7957" y="11165"/>
                  </a:lnTo>
                  <a:lnTo>
                    <a:pt x="7748" y="11295"/>
                  </a:lnTo>
                  <a:lnTo>
                    <a:pt x="7514" y="11426"/>
                  </a:lnTo>
                  <a:lnTo>
                    <a:pt x="7253" y="11556"/>
                  </a:lnTo>
                  <a:lnTo>
                    <a:pt x="7018" y="11635"/>
                  </a:lnTo>
                  <a:lnTo>
                    <a:pt x="5427" y="12078"/>
                  </a:lnTo>
                  <a:lnTo>
                    <a:pt x="3862" y="11635"/>
                  </a:lnTo>
                  <a:lnTo>
                    <a:pt x="3601" y="11556"/>
                  </a:lnTo>
                  <a:lnTo>
                    <a:pt x="3366" y="11426"/>
                  </a:lnTo>
                  <a:lnTo>
                    <a:pt x="3131" y="11295"/>
                  </a:lnTo>
                  <a:lnTo>
                    <a:pt x="2923" y="11165"/>
                  </a:lnTo>
                  <a:lnTo>
                    <a:pt x="2714" y="11008"/>
                  </a:lnTo>
                  <a:lnTo>
                    <a:pt x="2531" y="10852"/>
                  </a:lnTo>
                  <a:lnTo>
                    <a:pt x="2375" y="10669"/>
                  </a:lnTo>
                  <a:lnTo>
                    <a:pt x="2218" y="10487"/>
                  </a:lnTo>
                  <a:lnTo>
                    <a:pt x="2088" y="10304"/>
                  </a:lnTo>
                  <a:lnTo>
                    <a:pt x="1957" y="10095"/>
                  </a:lnTo>
                  <a:lnTo>
                    <a:pt x="1879" y="9887"/>
                  </a:lnTo>
                  <a:lnTo>
                    <a:pt x="1801" y="9678"/>
                  </a:lnTo>
                  <a:lnTo>
                    <a:pt x="1749" y="9443"/>
                  </a:lnTo>
                  <a:lnTo>
                    <a:pt x="1696" y="9208"/>
                  </a:lnTo>
                  <a:lnTo>
                    <a:pt x="1696" y="9000"/>
                  </a:lnTo>
                  <a:lnTo>
                    <a:pt x="1696" y="8765"/>
                  </a:lnTo>
                  <a:lnTo>
                    <a:pt x="1696" y="4226"/>
                  </a:lnTo>
                  <a:lnTo>
                    <a:pt x="2531" y="4226"/>
                  </a:lnTo>
                  <a:lnTo>
                    <a:pt x="2531" y="8817"/>
                  </a:lnTo>
                  <a:lnTo>
                    <a:pt x="2531" y="8974"/>
                  </a:lnTo>
                  <a:lnTo>
                    <a:pt x="2531" y="9130"/>
                  </a:lnTo>
                  <a:lnTo>
                    <a:pt x="2609" y="9443"/>
                  </a:lnTo>
                  <a:lnTo>
                    <a:pt x="2740" y="9756"/>
                  </a:lnTo>
                  <a:lnTo>
                    <a:pt x="2923" y="10017"/>
                  </a:lnTo>
                  <a:lnTo>
                    <a:pt x="3157" y="10278"/>
                  </a:lnTo>
                  <a:lnTo>
                    <a:pt x="3444" y="10513"/>
                  </a:lnTo>
                  <a:lnTo>
                    <a:pt x="3757" y="10695"/>
                  </a:lnTo>
                  <a:lnTo>
                    <a:pt x="4122" y="10852"/>
                  </a:lnTo>
                  <a:lnTo>
                    <a:pt x="5427" y="11217"/>
                  </a:lnTo>
                  <a:lnTo>
                    <a:pt x="6757" y="10852"/>
                  </a:lnTo>
                  <a:lnTo>
                    <a:pt x="7122" y="10695"/>
                  </a:lnTo>
                  <a:lnTo>
                    <a:pt x="7435" y="10513"/>
                  </a:lnTo>
                  <a:lnTo>
                    <a:pt x="7722" y="10278"/>
                  </a:lnTo>
                  <a:lnTo>
                    <a:pt x="7957" y="10017"/>
                  </a:lnTo>
                  <a:lnTo>
                    <a:pt x="8140" y="9756"/>
                  </a:lnTo>
                  <a:lnTo>
                    <a:pt x="8270" y="9443"/>
                  </a:lnTo>
                  <a:lnTo>
                    <a:pt x="8348" y="9130"/>
                  </a:lnTo>
                  <a:lnTo>
                    <a:pt x="8348" y="8974"/>
                  </a:lnTo>
                  <a:lnTo>
                    <a:pt x="8348" y="8817"/>
                  </a:lnTo>
                  <a:lnTo>
                    <a:pt x="8348" y="4226"/>
                  </a:lnTo>
                  <a:close/>
                  <a:moveTo>
                    <a:pt x="5427" y="0"/>
                  </a:moveTo>
                  <a:lnTo>
                    <a:pt x="5322" y="183"/>
                  </a:lnTo>
                  <a:lnTo>
                    <a:pt x="5192" y="391"/>
                  </a:lnTo>
                  <a:lnTo>
                    <a:pt x="4905" y="730"/>
                  </a:lnTo>
                  <a:lnTo>
                    <a:pt x="4592" y="1070"/>
                  </a:lnTo>
                  <a:lnTo>
                    <a:pt x="4253" y="1330"/>
                  </a:lnTo>
                  <a:lnTo>
                    <a:pt x="3862" y="1591"/>
                  </a:lnTo>
                  <a:lnTo>
                    <a:pt x="3470" y="1800"/>
                  </a:lnTo>
                  <a:lnTo>
                    <a:pt x="3079" y="1983"/>
                  </a:lnTo>
                  <a:lnTo>
                    <a:pt x="2662" y="2113"/>
                  </a:lnTo>
                  <a:lnTo>
                    <a:pt x="2244" y="2243"/>
                  </a:lnTo>
                  <a:lnTo>
                    <a:pt x="1853" y="2348"/>
                  </a:lnTo>
                  <a:lnTo>
                    <a:pt x="1488" y="2426"/>
                  </a:lnTo>
                  <a:lnTo>
                    <a:pt x="1123" y="2504"/>
                  </a:lnTo>
                  <a:lnTo>
                    <a:pt x="470" y="2556"/>
                  </a:lnTo>
                  <a:lnTo>
                    <a:pt x="27" y="2583"/>
                  </a:lnTo>
                  <a:lnTo>
                    <a:pt x="27" y="8635"/>
                  </a:lnTo>
                  <a:lnTo>
                    <a:pt x="1" y="9000"/>
                  </a:lnTo>
                  <a:lnTo>
                    <a:pt x="27" y="9339"/>
                  </a:lnTo>
                  <a:lnTo>
                    <a:pt x="79" y="9678"/>
                  </a:lnTo>
                  <a:lnTo>
                    <a:pt x="157" y="10017"/>
                  </a:lnTo>
                  <a:lnTo>
                    <a:pt x="262" y="10330"/>
                  </a:lnTo>
                  <a:lnTo>
                    <a:pt x="366" y="10643"/>
                  </a:lnTo>
                  <a:lnTo>
                    <a:pt x="523" y="10956"/>
                  </a:lnTo>
                  <a:lnTo>
                    <a:pt x="705" y="11243"/>
                  </a:lnTo>
                  <a:lnTo>
                    <a:pt x="888" y="11504"/>
                  </a:lnTo>
                  <a:lnTo>
                    <a:pt x="1123" y="11765"/>
                  </a:lnTo>
                  <a:lnTo>
                    <a:pt x="1357" y="12026"/>
                  </a:lnTo>
                  <a:lnTo>
                    <a:pt x="1592" y="12261"/>
                  </a:lnTo>
                  <a:lnTo>
                    <a:pt x="1879" y="12469"/>
                  </a:lnTo>
                  <a:lnTo>
                    <a:pt x="2140" y="12652"/>
                  </a:lnTo>
                  <a:lnTo>
                    <a:pt x="2453" y="12834"/>
                  </a:lnTo>
                  <a:lnTo>
                    <a:pt x="2766" y="12991"/>
                  </a:lnTo>
                  <a:lnTo>
                    <a:pt x="575" y="12991"/>
                  </a:lnTo>
                  <a:lnTo>
                    <a:pt x="575" y="13826"/>
                  </a:lnTo>
                  <a:lnTo>
                    <a:pt x="10435" y="13826"/>
                  </a:lnTo>
                  <a:lnTo>
                    <a:pt x="10435" y="12991"/>
                  </a:lnTo>
                  <a:lnTo>
                    <a:pt x="7983" y="12991"/>
                  </a:lnTo>
                  <a:lnTo>
                    <a:pt x="8296" y="12834"/>
                  </a:lnTo>
                  <a:lnTo>
                    <a:pt x="8609" y="12652"/>
                  </a:lnTo>
                  <a:lnTo>
                    <a:pt x="8896" y="12469"/>
                  </a:lnTo>
                  <a:lnTo>
                    <a:pt x="9183" y="12235"/>
                  </a:lnTo>
                  <a:lnTo>
                    <a:pt x="9444" y="12026"/>
                  </a:lnTo>
                  <a:lnTo>
                    <a:pt x="9705" y="11765"/>
                  </a:lnTo>
                  <a:lnTo>
                    <a:pt x="9914" y="11504"/>
                  </a:lnTo>
                  <a:lnTo>
                    <a:pt x="10122" y="11243"/>
                  </a:lnTo>
                  <a:lnTo>
                    <a:pt x="10305" y="10956"/>
                  </a:lnTo>
                  <a:lnTo>
                    <a:pt x="10461" y="10643"/>
                  </a:lnTo>
                  <a:lnTo>
                    <a:pt x="10592" y="10330"/>
                  </a:lnTo>
                  <a:lnTo>
                    <a:pt x="10722" y="10017"/>
                  </a:lnTo>
                  <a:lnTo>
                    <a:pt x="10801" y="9678"/>
                  </a:lnTo>
                  <a:lnTo>
                    <a:pt x="10853" y="9339"/>
                  </a:lnTo>
                  <a:lnTo>
                    <a:pt x="10879" y="9000"/>
                  </a:lnTo>
                  <a:lnTo>
                    <a:pt x="10853" y="8635"/>
                  </a:lnTo>
                  <a:lnTo>
                    <a:pt x="10853" y="2583"/>
                  </a:lnTo>
                  <a:lnTo>
                    <a:pt x="10409" y="2556"/>
                  </a:lnTo>
                  <a:lnTo>
                    <a:pt x="9966" y="2530"/>
                  </a:lnTo>
                  <a:lnTo>
                    <a:pt x="9444" y="2452"/>
                  </a:lnTo>
                  <a:lnTo>
                    <a:pt x="8818" y="2322"/>
                  </a:lnTo>
                  <a:lnTo>
                    <a:pt x="8505" y="2217"/>
                  </a:lnTo>
                  <a:lnTo>
                    <a:pt x="8166" y="2113"/>
                  </a:lnTo>
                  <a:lnTo>
                    <a:pt x="7827" y="1983"/>
                  </a:lnTo>
                  <a:lnTo>
                    <a:pt x="7488" y="1826"/>
                  </a:lnTo>
                  <a:lnTo>
                    <a:pt x="7149" y="1670"/>
                  </a:lnTo>
                  <a:lnTo>
                    <a:pt x="6809" y="1461"/>
                  </a:lnTo>
                  <a:lnTo>
                    <a:pt x="6522" y="1252"/>
                  </a:lnTo>
                  <a:lnTo>
                    <a:pt x="6262" y="1043"/>
                  </a:lnTo>
                  <a:lnTo>
                    <a:pt x="6053" y="835"/>
                  </a:lnTo>
                  <a:lnTo>
                    <a:pt x="5896" y="652"/>
                  </a:lnTo>
                  <a:lnTo>
                    <a:pt x="5636" y="313"/>
                  </a:lnTo>
                  <a:lnTo>
                    <a:pt x="5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6" name="Google Shape;4926;p44"/>
          <p:cNvGrpSpPr/>
          <p:nvPr/>
        </p:nvGrpSpPr>
        <p:grpSpPr>
          <a:xfrm>
            <a:off x="1553036" y="1278569"/>
            <a:ext cx="317203" cy="320039"/>
            <a:chOff x="238125" y="2047175"/>
            <a:chExt cx="345650" cy="346325"/>
          </a:xfrm>
        </p:grpSpPr>
        <p:sp>
          <p:nvSpPr>
            <p:cNvPr id="4927" name="Google Shape;4927;p44"/>
            <p:cNvSpPr/>
            <p:nvPr/>
          </p:nvSpPr>
          <p:spPr>
            <a:xfrm>
              <a:off x="238125" y="2047175"/>
              <a:ext cx="71100" cy="71750"/>
            </a:xfrm>
            <a:custGeom>
              <a:avLst/>
              <a:gdLst/>
              <a:ahLst/>
              <a:cxnLst/>
              <a:rect l="l" t="t" r="r" b="b"/>
              <a:pathLst>
                <a:path w="2844" h="2870" extrusionOk="0">
                  <a:moveTo>
                    <a:pt x="0" y="0"/>
                  </a:moveTo>
                  <a:lnTo>
                    <a:pt x="0" y="2870"/>
                  </a:lnTo>
                  <a:lnTo>
                    <a:pt x="809" y="2870"/>
                  </a:lnTo>
                  <a:lnTo>
                    <a:pt x="809" y="835"/>
                  </a:lnTo>
                  <a:lnTo>
                    <a:pt x="2843" y="835"/>
                  </a:lnTo>
                  <a:lnTo>
                    <a:pt x="28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44"/>
            <p:cNvSpPr/>
            <p:nvPr/>
          </p:nvSpPr>
          <p:spPr>
            <a:xfrm>
              <a:off x="512675" y="2047175"/>
              <a:ext cx="71100" cy="71750"/>
            </a:xfrm>
            <a:custGeom>
              <a:avLst/>
              <a:gdLst/>
              <a:ahLst/>
              <a:cxnLst/>
              <a:rect l="l" t="t" r="r" b="b"/>
              <a:pathLst>
                <a:path w="2844" h="2870" extrusionOk="0">
                  <a:moveTo>
                    <a:pt x="0" y="0"/>
                  </a:moveTo>
                  <a:lnTo>
                    <a:pt x="0" y="835"/>
                  </a:lnTo>
                  <a:lnTo>
                    <a:pt x="2035" y="835"/>
                  </a:lnTo>
                  <a:lnTo>
                    <a:pt x="2035" y="2870"/>
                  </a:lnTo>
                  <a:lnTo>
                    <a:pt x="2844" y="2870"/>
                  </a:lnTo>
                  <a:lnTo>
                    <a:pt x="2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44"/>
            <p:cNvSpPr/>
            <p:nvPr/>
          </p:nvSpPr>
          <p:spPr>
            <a:xfrm>
              <a:off x="238125" y="2322375"/>
              <a:ext cx="71100" cy="71125"/>
            </a:xfrm>
            <a:custGeom>
              <a:avLst/>
              <a:gdLst/>
              <a:ahLst/>
              <a:cxnLst/>
              <a:rect l="l" t="t" r="r" b="b"/>
              <a:pathLst>
                <a:path w="2844" h="2845" extrusionOk="0">
                  <a:moveTo>
                    <a:pt x="0" y="1"/>
                  </a:moveTo>
                  <a:lnTo>
                    <a:pt x="0" y="2844"/>
                  </a:lnTo>
                  <a:lnTo>
                    <a:pt x="2843" y="2844"/>
                  </a:lnTo>
                  <a:lnTo>
                    <a:pt x="2843" y="2035"/>
                  </a:lnTo>
                  <a:lnTo>
                    <a:pt x="809" y="2035"/>
                  </a:lnTo>
                  <a:lnTo>
                    <a:pt x="8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44"/>
            <p:cNvSpPr/>
            <p:nvPr/>
          </p:nvSpPr>
          <p:spPr>
            <a:xfrm>
              <a:off x="512675" y="2322375"/>
              <a:ext cx="71100" cy="71125"/>
            </a:xfrm>
            <a:custGeom>
              <a:avLst/>
              <a:gdLst/>
              <a:ahLst/>
              <a:cxnLst/>
              <a:rect l="l" t="t" r="r" b="b"/>
              <a:pathLst>
                <a:path w="2844" h="2845" extrusionOk="0">
                  <a:moveTo>
                    <a:pt x="2035" y="1"/>
                  </a:moveTo>
                  <a:lnTo>
                    <a:pt x="2035" y="2035"/>
                  </a:lnTo>
                  <a:lnTo>
                    <a:pt x="0" y="2035"/>
                  </a:lnTo>
                  <a:lnTo>
                    <a:pt x="0" y="2844"/>
                  </a:lnTo>
                  <a:lnTo>
                    <a:pt x="2844" y="2844"/>
                  </a:lnTo>
                  <a:lnTo>
                    <a:pt x="2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44"/>
            <p:cNvSpPr/>
            <p:nvPr/>
          </p:nvSpPr>
          <p:spPr>
            <a:xfrm>
              <a:off x="309200" y="2240850"/>
              <a:ext cx="203500" cy="131775"/>
            </a:xfrm>
            <a:custGeom>
              <a:avLst/>
              <a:gdLst/>
              <a:ahLst/>
              <a:cxnLst/>
              <a:rect l="l" t="t" r="r" b="b"/>
              <a:pathLst>
                <a:path w="8140" h="5271" extrusionOk="0">
                  <a:moveTo>
                    <a:pt x="0" y="1"/>
                  </a:moveTo>
                  <a:lnTo>
                    <a:pt x="0" y="1227"/>
                  </a:lnTo>
                  <a:lnTo>
                    <a:pt x="27" y="1696"/>
                  </a:lnTo>
                  <a:lnTo>
                    <a:pt x="131" y="2166"/>
                  </a:lnTo>
                  <a:lnTo>
                    <a:pt x="235" y="2583"/>
                  </a:lnTo>
                  <a:lnTo>
                    <a:pt x="392" y="3001"/>
                  </a:lnTo>
                  <a:lnTo>
                    <a:pt x="600" y="3366"/>
                  </a:lnTo>
                  <a:lnTo>
                    <a:pt x="809" y="3679"/>
                  </a:lnTo>
                  <a:lnTo>
                    <a:pt x="1070" y="3992"/>
                  </a:lnTo>
                  <a:lnTo>
                    <a:pt x="1331" y="4253"/>
                  </a:lnTo>
                  <a:lnTo>
                    <a:pt x="1618" y="4488"/>
                  </a:lnTo>
                  <a:lnTo>
                    <a:pt x="1931" y="4696"/>
                  </a:lnTo>
                  <a:lnTo>
                    <a:pt x="2270" y="4879"/>
                  </a:lnTo>
                  <a:lnTo>
                    <a:pt x="2609" y="5009"/>
                  </a:lnTo>
                  <a:lnTo>
                    <a:pt x="2974" y="5114"/>
                  </a:lnTo>
                  <a:lnTo>
                    <a:pt x="3339" y="5192"/>
                  </a:lnTo>
                  <a:lnTo>
                    <a:pt x="3705" y="5244"/>
                  </a:lnTo>
                  <a:lnTo>
                    <a:pt x="4070" y="5270"/>
                  </a:lnTo>
                  <a:lnTo>
                    <a:pt x="4435" y="5244"/>
                  </a:lnTo>
                  <a:lnTo>
                    <a:pt x="4800" y="5192"/>
                  </a:lnTo>
                  <a:lnTo>
                    <a:pt x="5166" y="5114"/>
                  </a:lnTo>
                  <a:lnTo>
                    <a:pt x="5531" y="5009"/>
                  </a:lnTo>
                  <a:lnTo>
                    <a:pt x="5870" y="4879"/>
                  </a:lnTo>
                  <a:lnTo>
                    <a:pt x="6183" y="4696"/>
                  </a:lnTo>
                  <a:lnTo>
                    <a:pt x="6496" y="4488"/>
                  </a:lnTo>
                  <a:lnTo>
                    <a:pt x="6809" y="4253"/>
                  </a:lnTo>
                  <a:lnTo>
                    <a:pt x="7070" y="3992"/>
                  </a:lnTo>
                  <a:lnTo>
                    <a:pt x="7331" y="3679"/>
                  </a:lnTo>
                  <a:lnTo>
                    <a:pt x="7539" y="3366"/>
                  </a:lnTo>
                  <a:lnTo>
                    <a:pt x="7722" y="3001"/>
                  </a:lnTo>
                  <a:lnTo>
                    <a:pt x="7878" y="2583"/>
                  </a:lnTo>
                  <a:lnTo>
                    <a:pt x="8009" y="2166"/>
                  </a:lnTo>
                  <a:lnTo>
                    <a:pt x="8087" y="1696"/>
                  </a:lnTo>
                  <a:lnTo>
                    <a:pt x="8139" y="1227"/>
                  </a:lnTo>
                  <a:lnTo>
                    <a:pt x="8139" y="1"/>
                  </a:lnTo>
                  <a:lnTo>
                    <a:pt x="6496" y="1"/>
                  </a:lnTo>
                  <a:lnTo>
                    <a:pt x="6496" y="1227"/>
                  </a:lnTo>
                  <a:lnTo>
                    <a:pt x="6470" y="1514"/>
                  </a:lnTo>
                  <a:lnTo>
                    <a:pt x="6444" y="1801"/>
                  </a:lnTo>
                  <a:lnTo>
                    <a:pt x="6365" y="2036"/>
                  </a:lnTo>
                  <a:lnTo>
                    <a:pt x="6261" y="2270"/>
                  </a:lnTo>
                  <a:lnTo>
                    <a:pt x="6157" y="2505"/>
                  </a:lnTo>
                  <a:lnTo>
                    <a:pt x="6026" y="2688"/>
                  </a:lnTo>
                  <a:lnTo>
                    <a:pt x="5870" y="2870"/>
                  </a:lnTo>
                  <a:lnTo>
                    <a:pt x="5713" y="3053"/>
                  </a:lnTo>
                  <a:lnTo>
                    <a:pt x="5531" y="3183"/>
                  </a:lnTo>
                  <a:lnTo>
                    <a:pt x="5348" y="3314"/>
                  </a:lnTo>
                  <a:lnTo>
                    <a:pt x="5139" y="3418"/>
                  </a:lnTo>
                  <a:lnTo>
                    <a:pt x="4931" y="3496"/>
                  </a:lnTo>
                  <a:lnTo>
                    <a:pt x="4722" y="3575"/>
                  </a:lnTo>
                  <a:lnTo>
                    <a:pt x="4513" y="3601"/>
                  </a:lnTo>
                  <a:lnTo>
                    <a:pt x="4279" y="3627"/>
                  </a:lnTo>
                  <a:lnTo>
                    <a:pt x="4070" y="3653"/>
                  </a:lnTo>
                  <a:lnTo>
                    <a:pt x="3835" y="3627"/>
                  </a:lnTo>
                  <a:lnTo>
                    <a:pt x="3626" y="3601"/>
                  </a:lnTo>
                  <a:lnTo>
                    <a:pt x="3392" y="3575"/>
                  </a:lnTo>
                  <a:lnTo>
                    <a:pt x="3183" y="3496"/>
                  </a:lnTo>
                  <a:lnTo>
                    <a:pt x="2974" y="3418"/>
                  </a:lnTo>
                  <a:lnTo>
                    <a:pt x="2792" y="3314"/>
                  </a:lnTo>
                  <a:lnTo>
                    <a:pt x="2609" y="3183"/>
                  </a:lnTo>
                  <a:lnTo>
                    <a:pt x="2426" y="3053"/>
                  </a:lnTo>
                  <a:lnTo>
                    <a:pt x="2270" y="2870"/>
                  </a:lnTo>
                  <a:lnTo>
                    <a:pt x="2113" y="2688"/>
                  </a:lnTo>
                  <a:lnTo>
                    <a:pt x="1983" y="2505"/>
                  </a:lnTo>
                  <a:lnTo>
                    <a:pt x="1853" y="2270"/>
                  </a:lnTo>
                  <a:lnTo>
                    <a:pt x="1774" y="2036"/>
                  </a:lnTo>
                  <a:lnTo>
                    <a:pt x="1696" y="1775"/>
                  </a:lnTo>
                  <a:lnTo>
                    <a:pt x="1644" y="1514"/>
                  </a:lnTo>
                  <a:lnTo>
                    <a:pt x="1618" y="1227"/>
                  </a:lnTo>
                  <a:lnTo>
                    <a:pt x="2426" y="1227"/>
                  </a:lnTo>
                  <a:lnTo>
                    <a:pt x="2453" y="1410"/>
                  </a:lnTo>
                  <a:lnTo>
                    <a:pt x="2479" y="1592"/>
                  </a:lnTo>
                  <a:lnTo>
                    <a:pt x="2531" y="1775"/>
                  </a:lnTo>
                  <a:lnTo>
                    <a:pt x="2609" y="1931"/>
                  </a:lnTo>
                  <a:lnTo>
                    <a:pt x="2687" y="2062"/>
                  </a:lnTo>
                  <a:lnTo>
                    <a:pt x="2766" y="2218"/>
                  </a:lnTo>
                  <a:lnTo>
                    <a:pt x="2870" y="2323"/>
                  </a:lnTo>
                  <a:lnTo>
                    <a:pt x="2974" y="2427"/>
                  </a:lnTo>
                  <a:lnTo>
                    <a:pt x="3209" y="2609"/>
                  </a:lnTo>
                  <a:lnTo>
                    <a:pt x="3496" y="2740"/>
                  </a:lnTo>
                  <a:lnTo>
                    <a:pt x="3783" y="2818"/>
                  </a:lnTo>
                  <a:lnTo>
                    <a:pt x="4070" y="2844"/>
                  </a:lnTo>
                  <a:lnTo>
                    <a:pt x="4357" y="2818"/>
                  </a:lnTo>
                  <a:lnTo>
                    <a:pt x="4644" y="2740"/>
                  </a:lnTo>
                  <a:lnTo>
                    <a:pt x="4905" y="2609"/>
                  </a:lnTo>
                  <a:lnTo>
                    <a:pt x="5166" y="2427"/>
                  </a:lnTo>
                  <a:lnTo>
                    <a:pt x="5270" y="2323"/>
                  </a:lnTo>
                  <a:lnTo>
                    <a:pt x="5374" y="2192"/>
                  </a:lnTo>
                  <a:lnTo>
                    <a:pt x="5452" y="2062"/>
                  </a:lnTo>
                  <a:lnTo>
                    <a:pt x="5531" y="1931"/>
                  </a:lnTo>
                  <a:lnTo>
                    <a:pt x="5583" y="1775"/>
                  </a:lnTo>
                  <a:lnTo>
                    <a:pt x="5635" y="1592"/>
                  </a:lnTo>
                  <a:lnTo>
                    <a:pt x="5687" y="1410"/>
                  </a:lnTo>
                  <a:lnTo>
                    <a:pt x="5687" y="1227"/>
                  </a:lnTo>
                  <a:lnTo>
                    <a:pt x="5687" y="1"/>
                  </a:lnTo>
                  <a:lnTo>
                    <a:pt x="4461" y="1"/>
                  </a:lnTo>
                  <a:lnTo>
                    <a:pt x="4461" y="1618"/>
                  </a:lnTo>
                  <a:lnTo>
                    <a:pt x="3653" y="1618"/>
                  </a:lnTo>
                  <a:lnTo>
                    <a:pt x="3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44"/>
            <p:cNvSpPr/>
            <p:nvPr/>
          </p:nvSpPr>
          <p:spPr>
            <a:xfrm>
              <a:off x="309200" y="2068025"/>
              <a:ext cx="203500" cy="152650"/>
            </a:xfrm>
            <a:custGeom>
              <a:avLst/>
              <a:gdLst/>
              <a:ahLst/>
              <a:cxnLst/>
              <a:rect l="l" t="t" r="r" b="b"/>
              <a:pathLst>
                <a:path w="8140" h="6106" extrusionOk="0">
                  <a:moveTo>
                    <a:pt x="4070" y="1"/>
                  </a:moveTo>
                  <a:lnTo>
                    <a:pt x="3705" y="27"/>
                  </a:lnTo>
                  <a:lnTo>
                    <a:pt x="3313" y="79"/>
                  </a:lnTo>
                  <a:lnTo>
                    <a:pt x="2974" y="157"/>
                  </a:lnTo>
                  <a:lnTo>
                    <a:pt x="2609" y="262"/>
                  </a:lnTo>
                  <a:lnTo>
                    <a:pt x="2270" y="418"/>
                  </a:lnTo>
                  <a:lnTo>
                    <a:pt x="1931" y="575"/>
                  </a:lnTo>
                  <a:lnTo>
                    <a:pt x="1618" y="784"/>
                  </a:lnTo>
                  <a:lnTo>
                    <a:pt x="1331" y="1018"/>
                  </a:lnTo>
                  <a:lnTo>
                    <a:pt x="1044" y="1305"/>
                  </a:lnTo>
                  <a:lnTo>
                    <a:pt x="809" y="1592"/>
                  </a:lnTo>
                  <a:lnTo>
                    <a:pt x="600" y="1931"/>
                  </a:lnTo>
                  <a:lnTo>
                    <a:pt x="392" y="2297"/>
                  </a:lnTo>
                  <a:lnTo>
                    <a:pt x="235" y="2688"/>
                  </a:lnTo>
                  <a:lnTo>
                    <a:pt x="131" y="3105"/>
                  </a:lnTo>
                  <a:lnTo>
                    <a:pt x="27" y="3575"/>
                  </a:lnTo>
                  <a:lnTo>
                    <a:pt x="0" y="4070"/>
                  </a:lnTo>
                  <a:lnTo>
                    <a:pt x="0" y="6105"/>
                  </a:lnTo>
                  <a:lnTo>
                    <a:pt x="3653" y="6105"/>
                  </a:lnTo>
                  <a:lnTo>
                    <a:pt x="3653" y="3653"/>
                  </a:lnTo>
                  <a:lnTo>
                    <a:pt x="4461" y="3653"/>
                  </a:lnTo>
                  <a:lnTo>
                    <a:pt x="4461" y="6105"/>
                  </a:lnTo>
                  <a:lnTo>
                    <a:pt x="5687" y="6105"/>
                  </a:lnTo>
                  <a:lnTo>
                    <a:pt x="5687" y="4070"/>
                  </a:lnTo>
                  <a:lnTo>
                    <a:pt x="5687" y="3862"/>
                  </a:lnTo>
                  <a:lnTo>
                    <a:pt x="5635" y="3679"/>
                  </a:lnTo>
                  <a:lnTo>
                    <a:pt x="5583" y="3523"/>
                  </a:lnTo>
                  <a:lnTo>
                    <a:pt x="5531" y="3340"/>
                  </a:lnTo>
                  <a:lnTo>
                    <a:pt x="5452" y="3210"/>
                  </a:lnTo>
                  <a:lnTo>
                    <a:pt x="5374" y="3079"/>
                  </a:lnTo>
                  <a:lnTo>
                    <a:pt x="5270" y="2949"/>
                  </a:lnTo>
                  <a:lnTo>
                    <a:pt x="5166" y="2844"/>
                  </a:lnTo>
                  <a:lnTo>
                    <a:pt x="4905" y="2662"/>
                  </a:lnTo>
                  <a:lnTo>
                    <a:pt x="4644" y="2531"/>
                  </a:lnTo>
                  <a:lnTo>
                    <a:pt x="4357" y="2453"/>
                  </a:lnTo>
                  <a:lnTo>
                    <a:pt x="3757" y="2453"/>
                  </a:lnTo>
                  <a:lnTo>
                    <a:pt x="3470" y="2531"/>
                  </a:lnTo>
                  <a:lnTo>
                    <a:pt x="3209" y="2662"/>
                  </a:lnTo>
                  <a:lnTo>
                    <a:pt x="2974" y="2844"/>
                  </a:lnTo>
                  <a:lnTo>
                    <a:pt x="2870" y="2949"/>
                  </a:lnTo>
                  <a:lnTo>
                    <a:pt x="2766" y="3079"/>
                  </a:lnTo>
                  <a:lnTo>
                    <a:pt x="2687" y="3210"/>
                  </a:lnTo>
                  <a:lnTo>
                    <a:pt x="2609" y="3340"/>
                  </a:lnTo>
                  <a:lnTo>
                    <a:pt x="2531" y="3523"/>
                  </a:lnTo>
                  <a:lnTo>
                    <a:pt x="2479" y="3679"/>
                  </a:lnTo>
                  <a:lnTo>
                    <a:pt x="2453" y="3862"/>
                  </a:lnTo>
                  <a:lnTo>
                    <a:pt x="2426" y="4070"/>
                  </a:lnTo>
                  <a:lnTo>
                    <a:pt x="2426" y="5270"/>
                  </a:lnTo>
                  <a:lnTo>
                    <a:pt x="1618" y="5270"/>
                  </a:lnTo>
                  <a:lnTo>
                    <a:pt x="1618" y="4070"/>
                  </a:lnTo>
                  <a:lnTo>
                    <a:pt x="1644" y="3757"/>
                  </a:lnTo>
                  <a:lnTo>
                    <a:pt x="1696" y="3497"/>
                  </a:lnTo>
                  <a:lnTo>
                    <a:pt x="1774" y="3236"/>
                  </a:lnTo>
                  <a:lnTo>
                    <a:pt x="1879" y="3001"/>
                  </a:lnTo>
                  <a:lnTo>
                    <a:pt x="1983" y="2766"/>
                  </a:lnTo>
                  <a:lnTo>
                    <a:pt x="2113" y="2584"/>
                  </a:lnTo>
                  <a:lnTo>
                    <a:pt x="2270" y="2401"/>
                  </a:lnTo>
                  <a:lnTo>
                    <a:pt x="2426" y="2244"/>
                  </a:lnTo>
                  <a:lnTo>
                    <a:pt x="2609" y="2088"/>
                  </a:lnTo>
                  <a:lnTo>
                    <a:pt x="2792" y="1984"/>
                  </a:lnTo>
                  <a:lnTo>
                    <a:pt x="2974" y="1879"/>
                  </a:lnTo>
                  <a:lnTo>
                    <a:pt x="3183" y="1775"/>
                  </a:lnTo>
                  <a:lnTo>
                    <a:pt x="3418" y="1723"/>
                  </a:lnTo>
                  <a:lnTo>
                    <a:pt x="3626" y="1670"/>
                  </a:lnTo>
                  <a:lnTo>
                    <a:pt x="3835" y="1644"/>
                  </a:lnTo>
                  <a:lnTo>
                    <a:pt x="4070" y="1618"/>
                  </a:lnTo>
                  <a:lnTo>
                    <a:pt x="4279" y="1644"/>
                  </a:lnTo>
                  <a:lnTo>
                    <a:pt x="4513" y="1670"/>
                  </a:lnTo>
                  <a:lnTo>
                    <a:pt x="4722" y="1723"/>
                  </a:lnTo>
                  <a:lnTo>
                    <a:pt x="4931" y="1775"/>
                  </a:lnTo>
                  <a:lnTo>
                    <a:pt x="5139" y="1879"/>
                  </a:lnTo>
                  <a:lnTo>
                    <a:pt x="5348" y="1984"/>
                  </a:lnTo>
                  <a:lnTo>
                    <a:pt x="5531" y="2088"/>
                  </a:lnTo>
                  <a:lnTo>
                    <a:pt x="5713" y="2244"/>
                  </a:lnTo>
                  <a:lnTo>
                    <a:pt x="5870" y="2401"/>
                  </a:lnTo>
                  <a:lnTo>
                    <a:pt x="6026" y="2584"/>
                  </a:lnTo>
                  <a:lnTo>
                    <a:pt x="6157" y="2792"/>
                  </a:lnTo>
                  <a:lnTo>
                    <a:pt x="6261" y="3001"/>
                  </a:lnTo>
                  <a:lnTo>
                    <a:pt x="6365" y="3236"/>
                  </a:lnTo>
                  <a:lnTo>
                    <a:pt x="6444" y="3497"/>
                  </a:lnTo>
                  <a:lnTo>
                    <a:pt x="6470" y="3757"/>
                  </a:lnTo>
                  <a:lnTo>
                    <a:pt x="6496" y="4070"/>
                  </a:lnTo>
                  <a:lnTo>
                    <a:pt x="6496" y="6105"/>
                  </a:lnTo>
                  <a:lnTo>
                    <a:pt x="8139" y="6105"/>
                  </a:lnTo>
                  <a:lnTo>
                    <a:pt x="8139" y="4070"/>
                  </a:lnTo>
                  <a:lnTo>
                    <a:pt x="8087" y="3575"/>
                  </a:lnTo>
                  <a:lnTo>
                    <a:pt x="8009" y="3105"/>
                  </a:lnTo>
                  <a:lnTo>
                    <a:pt x="7878" y="2688"/>
                  </a:lnTo>
                  <a:lnTo>
                    <a:pt x="7722" y="2297"/>
                  </a:lnTo>
                  <a:lnTo>
                    <a:pt x="7539" y="1931"/>
                  </a:lnTo>
                  <a:lnTo>
                    <a:pt x="7331" y="1592"/>
                  </a:lnTo>
                  <a:lnTo>
                    <a:pt x="7070" y="1279"/>
                  </a:lnTo>
                  <a:lnTo>
                    <a:pt x="6809" y="1018"/>
                  </a:lnTo>
                  <a:lnTo>
                    <a:pt x="6496" y="784"/>
                  </a:lnTo>
                  <a:lnTo>
                    <a:pt x="6183" y="575"/>
                  </a:lnTo>
                  <a:lnTo>
                    <a:pt x="5870" y="418"/>
                  </a:lnTo>
                  <a:lnTo>
                    <a:pt x="5531" y="262"/>
                  </a:lnTo>
                  <a:lnTo>
                    <a:pt x="5166" y="157"/>
                  </a:lnTo>
                  <a:lnTo>
                    <a:pt x="4800" y="79"/>
                  </a:lnTo>
                  <a:lnTo>
                    <a:pt x="4435" y="27"/>
                  </a:lnTo>
                  <a:lnTo>
                    <a:pt x="40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44"/>
            <p:cNvSpPr/>
            <p:nvPr/>
          </p:nvSpPr>
          <p:spPr>
            <a:xfrm>
              <a:off x="268100" y="2220650"/>
              <a:ext cx="41125" cy="20225"/>
            </a:xfrm>
            <a:custGeom>
              <a:avLst/>
              <a:gdLst/>
              <a:ahLst/>
              <a:cxnLst/>
              <a:rect l="l" t="t" r="r" b="b"/>
              <a:pathLst>
                <a:path w="1645" h="809" extrusionOk="0">
                  <a:moveTo>
                    <a:pt x="1" y="0"/>
                  </a:moveTo>
                  <a:lnTo>
                    <a:pt x="1" y="809"/>
                  </a:lnTo>
                  <a:lnTo>
                    <a:pt x="1644" y="809"/>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44"/>
            <p:cNvSpPr/>
            <p:nvPr/>
          </p:nvSpPr>
          <p:spPr>
            <a:xfrm>
              <a:off x="512675" y="2220650"/>
              <a:ext cx="40450" cy="20225"/>
            </a:xfrm>
            <a:custGeom>
              <a:avLst/>
              <a:gdLst/>
              <a:ahLst/>
              <a:cxnLst/>
              <a:rect l="l" t="t" r="r" b="b"/>
              <a:pathLst>
                <a:path w="1618" h="809" extrusionOk="0">
                  <a:moveTo>
                    <a:pt x="0" y="0"/>
                  </a:moveTo>
                  <a:lnTo>
                    <a:pt x="0" y="809"/>
                  </a:lnTo>
                  <a:lnTo>
                    <a:pt x="1618" y="809"/>
                  </a:lnTo>
                  <a:lnTo>
                    <a:pt x="16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5" name="Google Shape;4935;p44"/>
          <p:cNvGrpSpPr/>
          <p:nvPr/>
        </p:nvGrpSpPr>
        <p:grpSpPr>
          <a:xfrm>
            <a:off x="4441515" y="1278569"/>
            <a:ext cx="260971" cy="320039"/>
            <a:chOff x="1021350" y="2047175"/>
            <a:chExt cx="284375" cy="346325"/>
          </a:xfrm>
        </p:grpSpPr>
        <p:sp>
          <p:nvSpPr>
            <p:cNvPr id="4936" name="Google Shape;4936;p44"/>
            <p:cNvSpPr/>
            <p:nvPr/>
          </p:nvSpPr>
          <p:spPr>
            <a:xfrm>
              <a:off x="1163525" y="2109775"/>
              <a:ext cx="142200" cy="181975"/>
            </a:xfrm>
            <a:custGeom>
              <a:avLst/>
              <a:gdLst/>
              <a:ahLst/>
              <a:cxnLst/>
              <a:rect l="l" t="t" r="r" b="b"/>
              <a:pathLst>
                <a:path w="5688" h="7279" extrusionOk="0">
                  <a:moveTo>
                    <a:pt x="3261" y="4826"/>
                  </a:moveTo>
                  <a:lnTo>
                    <a:pt x="3261" y="5635"/>
                  </a:lnTo>
                  <a:lnTo>
                    <a:pt x="2453" y="5635"/>
                  </a:lnTo>
                  <a:lnTo>
                    <a:pt x="2453" y="4826"/>
                  </a:lnTo>
                  <a:close/>
                  <a:moveTo>
                    <a:pt x="3261" y="0"/>
                  </a:moveTo>
                  <a:lnTo>
                    <a:pt x="3261" y="835"/>
                  </a:lnTo>
                  <a:lnTo>
                    <a:pt x="3418" y="914"/>
                  </a:lnTo>
                  <a:lnTo>
                    <a:pt x="3574" y="1018"/>
                  </a:lnTo>
                  <a:lnTo>
                    <a:pt x="3731" y="1122"/>
                  </a:lnTo>
                  <a:lnTo>
                    <a:pt x="3835" y="1279"/>
                  </a:lnTo>
                  <a:lnTo>
                    <a:pt x="3940" y="1435"/>
                  </a:lnTo>
                  <a:lnTo>
                    <a:pt x="4018" y="1592"/>
                  </a:lnTo>
                  <a:lnTo>
                    <a:pt x="4044" y="1800"/>
                  </a:lnTo>
                  <a:lnTo>
                    <a:pt x="4070" y="1983"/>
                  </a:lnTo>
                  <a:lnTo>
                    <a:pt x="4070" y="3209"/>
                  </a:lnTo>
                  <a:lnTo>
                    <a:pt x="1618" y="3209"/>
                  </a:lnTo>
                  <a:lnTo>
                    <a:pt x="1618" y="2400"/>
                  </a:lnTo>
                  <a:lnTo>
                    <a:pt x="809" y="2400"/>
                  </a:lnTo>
                  <a:lnTo>
                    <a:pt x="809" y="3209"/>
                  </a:lnTo>
                  <a:lnTo>
                    <a:pt x="1" y="3209"/>
                  </a:lnTo>
                  <a:lnTo>
                    <a:pt x="1" y="7279"/>
                  </a:lnTo>
                  <a:lnTo>
                    <a:pt x="5687" y="7279"/>
                  </a:lnTo>
                  <a:lnTo>
                    <a:pt x="5687" y="3209"/>
                  </a:lnTo>
                  <a:lnTo>
                    <a:pt x="4879" y="3209"/>
                  </a:lnTo>
                  <a:lnTo>
                    <a:pt x="4879" y="1983"/>
                  </a:lnTo>
                  <a:lnTo>
                    <a:pt x="4879" y="1800"/>
                  </a:lnTo>
                  <a:lnTo>
                    <a:pt x="4853" y="1618"/>
                  </a:lnTo>
                  <a:lnTo>
                    <a:pt x="4748" y="1279"/>
                  </a:lnTo>
                  <a:lnTo>
                    <a:pt x="4618" y="966"/>
                  </a:lnTo>
                  <a:lnTo>
                    <a:pt x="4409" y="679"/>
                  </a:lnTo>
                  <a:lnTo>
                    <a:pt x="4174" y="444"/>
                  </a:lnTo>
                  <a:lnTo>
                    <a:pt x="3914" y="235"/>
                  </a:lnTo>
                  <a:lnTo>
                    <a:pt x="3600" y="79"/>
                  </a:lnTo>
                  <a:lnTo>
                    <a:pt x="32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4"/>
            <p:cNvSpPr/>
            <p:nvPr/>
          </p:nvSpPr>
          <p:spPr>
            <a:xfrm>
              <a:off x="1072225" y="2271500"/>
              <a:ext cx="20250" cy="20250"/>
            </a:xfrm>
            <a:custGeom>
              <a:avLst/>
              <a:gdLst/>
              <a:ahLst/>
              <a:cxnLst/>
              <a:rect l="l" t="t" r="r" b="b"/>
              <a:pathLst>
                <a:path w="810" h="810" extrusionOk="0">
                  <a:moveTo>
                    <a:pt x="0" y="1"/>
                  </a:moveTo>
                  <a:lnTo>
                    <a:pt x="0" y="810"/>
                  </a:lnTo>
                  <a:lnTo>
                    <a:pt x="809" y="810"/>
                  </a:lnTo>
                  <a:lnTo>
                    <a:pt x="8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4"/>
            <p:cNvSpPr/>
            <p:nvPr/>
          </p:nvSpPr>
          <p:spPr>
            <a:xfrm>
              <a:off x="1021350" y="2353025"/>
              <a:ext cx="223725" cy="40475"/>
            </a:xfrm>
            <a:custGeom>
              <a:avLst/>
              <a:gdLst/>
              <a:ahLst/>
              <a:cxnLst/>
              <a:rect l="l" t="t" r="r" b="b"/>
              <a:pathLst>
                <a:path w="8949" h="1619" extrusionOk="0">
                  <a:moveTo>
                    <a:pt x="1" y="1"/>
                  </a:moveTo>
                  <a:lnTo>
                    <a:pt x="1" y="1618"/>
                  </a:lnTo>
                  <a:lnTo>
                    <a:pt x="8948" y="1618"/>
                  </a:lnTo>
                  <a:lnTo>
                    <a:pt x="89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4"/>
            <p:cNvSpPr/>
            <p:nvPr/>
          </p:nvSpPr>
          <p:spPr>
            <a:xfrm>
              <a:off x="1112650" y="2047175"/>
              <a:ext cx="40475" cy="41100"/>
            </a:xfrm>
            <a:custGeom>
              <a:avLst/>
              <a:gdLst/>
              <a:ahLst/>
              <a:cxnLst/>
              <a:rect l="l" t="t" r="r" b="b"/>
              <a:pathLst>
                <a:path w="1619" h="1644" extrusionOk="0">
                  <a:moveTo>
                    <a:pt x="1" y="0"/>
                  </a:moveTo>
                  <a:lnTo>
                    <a:pt x="1" y="1644"/>
                  </a:lnTo>
                  <a:lnTo>
                    <a:pt x="1618" y="1644"/>
                  </a:lnTo>
                  <a:lnTo>
                    <a:pt x="16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4"/>
            <p:cNvSpPr/>
            <p:nvPr/>
          </p:nvSpPr>
          <p:spPr>
            <a:xfrm>
              <a:off x="1203950" y="2128675"/>
              <a:ext cx="41125" cy="41125"/>
            </a:xfrm>
            <a:custGeom>
              <a:avLst/>
              <a:gdLst/>
              <a:ahLst/>
              <a:cxnLst/>
              <a:rect l="l" t="t" r="r" b="b"/>
              <a:pathLst>
                <a:path w="1645" h="1645" extrusionOk="0">
                  <a:moveTo>
                    <a:pt x="1201" y="1"/>
                  </a:moveTo>
                  <a:lnTo>
                    <a:pt x="1044" y="27"/>
                  </a:lnTo>
                  <a:lnTo>
                    <a:pt x="914" y="53"/>
                  </a:lnTo>
                  <a:lnTo>
                    <a:pt x="783" y="105"/>
                  </a:lnTo>
                  <a:lnTo>
                    <a:pt x="653" y="158"/>
                  </a:lnTo>
                  <a:lnTo>
                    <a:pt x="523" y="236"/>
                  </a:lnTo>
                  <a:lnTo>
                    <a:pt x="418" y="314"/>
                  </a:lnTo>
                  <a:lnTo>
                    <a:pt x="314" y="418"/>
                  </a:lnTo>
                  <a:lnTo>
                    <a:pt x="236" y="523"/>
                  </a:lnTo>
                  <a:lnTo>
                    <a:pt x="157" y="653"/>
                  </a:lnTo>
                  <a:lnTo>
                    <a:pt x="79" y="784"/>
                  </a:lnTo>
                  <a:lnTo>
                    <a:pt x="53" y="940"/>
                  </a:lnTo>
                  <a:lnTo>
                    <a:pt x="27" y="1071"/>
                  </a:lnTo>
                  <a:lnTo>
                    <a:pt x="1" y="1227"/>
                  </a:lnTo>
                  <a:lnTo>
                    <a:pt x="1" y="1644"/>
                  </a:lnTo>
                  <a:lnTo>
                    <a:pt x="1644" y="1644"/>
                  </a:lnTo>
                  <a:lnTo>
                    <a:pt x="1644" y="79"/>
                  </a:lnTo>
                  <a:lnTo>
                    <a:pt x="1488" y="27"/>
                  </a:lnTo>
                  <a:lnTo>
                    <a:pt x="13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44"/>
            <p:cNvSpPr/>
            <p:nvPr/>
          </p:nvSpPr>
          <p:spPr>
            <a:xfrm>
              <a:off x="1021350" y="2047175"/>
              <a:ext cx="223725" cy="285000"/>
            </a:xfrm>
            <a:custGeom>
              <a:avLst/>
              <a:gdLst/>
              <a:ahLst/>
              <a:cxnLst/>
              <a:rect l="l" t="t" r="r" b="b"/>
              <a:pathLst>
                <a:path w="8949" h="11400" extrusionOk="0">
                  <a:moveTo>
                    <a:pt x="2035" y="4904"/>
                  </a:moveTo>
                  <a:lnTo>
                    <a:pt x="2035" y="7330"/>
                  </a:lnTo>
                  <a:lnTo>
                    <a:pt x="1201" y="7330"/>
                  </a:lnTo>
                  <a:lnTo>
                    <a:pt x="1201" y="4904"/>
                  </a:lnTo>
                  <a:close/>
                  <a:moveTo>
                    <a:pt x="3653" y="4904"/>
                  </a:moveTo>
                  <a:lnTo>
                    <a:pt x="3653" y="7330"/>
                  </a:lnTo>
                  <a:lnTo>
                    <a:pt x="2844" y="7330"/>
                  </a:lnTo>
                  <a:lnTo>
                    <a:pt x="2844" y="4904"/>
                  </a:lnTo>
                  <a:close/>
                  <a:moveTo>
                    <a:pt x="3653" y="8139"/>
                  </a:moveTo>
                  <a:lnTo>
                    <a:pt x="3653" y="10591"/>
                  </a:lnTo>
                  <a:lnTo>
                    <a:pt x="1201" y="10591"/>
                  </a:lnTo>
                  <a:lnTo>
                    <a:pt x="1201" y="8139"/>
                  </a:lnTo>
                  <a:close/>
                  <a:moveTo>
                    <a:pt x="1" y="0"/>
                  </a:moveTo>
                  <a:lnTo>
                    <a:pt x="1" y="11400"/>
                  </a:lnTo>
                  <a:lnTo>
                    <a:pt x="8948" y="11400"/>
                  </a:lnTo>
                  <a:lnTo>
                    <a:pt x="8948" y="10591"/>
                  </a:lnTo>
                  <a:lnTo>
                    <a:pt x="4879" y="10591"/>
                  </a:lnTo>
                  <a:lnTo>
                    <a:pt x="4879" y="4904"/>
                  </a:lnTo>
                  <a:lnTo>
                    <a:pt x="6496" y="4904"/>
                  </a:lnTo>
                  <a:lnTo>
                    <a:pt x="6496" y="4487"/>
                  </a:lnTo>
                  <a:lnTo>
                    <a:pt x="6522" y="4278"/>
                  </a:lnTo>
                  <a:lnTo>
                    <a:pt x="6548" y="4070"/>
                  </a:lnTo>
                  <a:lnTo>
                    <a:pt x="6601" y="3887"/>
                  </a:lnTo>
                  <a:lnTo>
                    <a:pt x="6653" y="3704"/>
                  </a:lnTo>
                  <a:lnTo>
                    <a:pt x="6757" y="3522"/>
                  </a:lnTo>
                  <a:lnTo>
                    <a:pt x="6861" y="3339"/>
                  </a:lnTo>
                  <a:lnTo>
                    <a:pt x="6966" y="3183"/>
                  </a:lnTo>
                  <a:lnTo>
                    <a:pt x="7096" y="3052"/>
                  </a:lnTo>
                  <a:lnTo>
                    <a:pt x="7253" y="2922"/>
                  </a:lnTo>
                  <a:lnTo>
                    <a:pt x="7409" y="2791"/>
                  </a:lnTo>
                  <a:lnTo>
                    <a:pt x="7566" y="2687"/>
                  </a:lnTo>
                  <a:lnTo>
                    <a:pt x="7748" y="2609"/>
                  </a:lnTo>
                  <a:lnTo>
                    <a:pt x="7931" y="2557"/>
                  </a:lnTo>
                  <a:lnTo>
                    <a:pt x="8140" y="2504"/>
                  </a:lnTo>
                  <a:lnTo>
                    <a:pt x="8322" y="2452"/>
                  </a:lnTo>
                  <a:lnTo>
                    <a:pt x="8740" y="2452"/>
                  </a:lnTo>
                  <a:lnTo>
                    <a:pt x="8948" y="2504"/>
                  </a:lnTo>
                  <a:lnTo>
                    <a:pt x="8948" y="0"/>
                  </a:lnTo>
                  <a:lnTo>
                    <a:pt x="6105" y="0"/>
                  </a:lnTo>
                  <a:lnTo>
                    <a:pt x="6105" y="2452"/>
                  </a:lnTo>
                  <a:lnTo>
                    <a:pt x="2844" y="2452"/>
                  </a:lnTo>
                  <a:lnTo>
                    <a:pt x="2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2" name="Google Shape;4942;p44"/>
          <p:cNvGrpSpPr/>
          <p:nvPr/>
        </p:nvGrpSpPr>
        <p:grpSpPr>
          <a:xfrm>
            <a:off x="7319830" y="1278569"/>
            <a:ext cx="225066" cy="320039"/>
            <a:chOff x="1793500" y="2047175"/>
            <a:chExt cx="245250" cy="346325"/>
          </a:xfrm>
        </p:grpSpPr>
        <p:sp>
          <p:nvSpPr>
            <p:cNvPr id="4943" name="Google Shape;4943;p44"/>
            <p:cNvSpPr/>
            <p:nvPr/>
          </p:nvSpPr>
          <p:spPr>
            <a:xfrm>
              <a:off x="1887425" y="2133250"/>
              <a:ext cx="57425" cy="56125"/>
            </a:xfrm>
            <a:custGeom>
              <a:avLst/>
              <a:gdLst/>
              <a:ahLst/>
              <a:cxnLst/>
              <a:rect l="l" t="t" r="r" b="b"/>
              <a:pathLst>
                <a:path w="2297" h="2245" extrusionOk="0">
                  <a:moveTo>
                    <a:pt x="1148" y="1"/>
                  </a:moveTo>
                  <a:lnTo>
                    <a:pt x="0" y="27"/>
                  </a:lnTo>
                  <a:lnTo>
                    <a:pt x="183" y="1383"/>
                  </a:lnTo>
                  <a:lnTo>
                    <a:pt x="235" y="1592"/>
                  </a:lnTo>
                  <a:lnTo>
                    <a:pt x="313" y="1748"/>
                  </a:lnTo>
                  <a:lnTo>
                    <a:pt x="418" y="1905"/>
                  </a:lnTo>
                  <a:lnTo>
                    <a:pt x="522" y="2035"/>
                  </a:lnTo>
                  <a:lnTo>
                    <a:pt x="679" y="2114"/>
                  </a:lnTo>
                  <a:lnTo>
                    <a:pt x="835" y="2192"/>
                  </a:lnTo>
                  <a:lnTo>
                    <a:pt x="992" y="2218"/>
                  </a:lnTo>
                  <a:lnTo>
                    <a:pt x="1148" y="2244"/>
                  </a:lnTo>
                  <a:lnTo>
                    <a:pt x="1305" y="2218"/>
                  </a:lnTo>
                  <a:lnTo>
                    <a:pt x="1487" y="2192"/>
                  </a:lnTo>
                  <a:lnTo>
                    <a:pt x="1644" y="2114"/>
                  </a:lnTo>
                  <a:lnTo>
                    <a:pt x="1774" y="2035"/>
                  </a:lnTo>
                  <a:lnTo>
                    <a:pt x="1905" y="1905"/>
                  </a:lnTo>
                  <a:lnTo>
                    <a:pt x="2009" y="1748"/>
                  </a:lnTo>
                  <a:lnTo>
                    <a:pt x="2087" y="1592"/>
                  </a:lnTo>
                  <a:lnTo>
                    <a:pt x="2113" y="1383"/>
                  </a:lnTo>
                  <a:lnTo>
                    <a:pt x="2296" y="27"/>
                  </a:lnTo>
                  <a:lnTo>
                    <a:pt x="11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44"/>
            <p:cNvSpPr/>
            <p:nvPr/>
          </p:nvSpPr>
          <p:spPr>
            <a:xfrm>
              <a:off x="1953950" y="2135200"/>
              <a:ext cx="65875" cy="54175"/>
            </a:xfrm>
            <a:custGeom>
              <a:avLst/>
              <a:gdLst/>
              <a:ahLst/>
              <a:cxnLst/>
              <a:rect l="l" t="t" r="r" b="b"/>
              <a:pathLst>
                <a:path w="2635" h="2167" extrusionOk="0">
                  <a:moveTo>
                    <a:pt x="444" y="1"/>
                  </a:moveTo>
                  <a:lnTo>
                    <a:pt x="261" y="1410"/>
                  </a:lnTo>
                  <a:lnTo>
                    <a:pt x="235" y="1618"/>
                  </a:lnTo>
                  <a:lnTo>
                    <a:pt x="183" y="1801"/>
                  </a:lnTo>
                  <a:lnTo>
                    <a:pt x="105" y="1983"/>
                  </a:lnTo>
                  <a:lnTo>
                    <a:pt x="0" y="2166"/>
                  </a:lnTo>
                  <a:lnTo>
                    <a:pt x="1748" y="2166"/>
                  </a:lnTo>
                  <a:lnTo>
                    <a:pt x="2635" y="992"/>
                  </a:lnTo>
                  <a:lnTo>
                    <a:pt x="2244" y="183"/>
                  </a:lnTo>
                  <a:lnTo>
                    <a:pt x="1644" y="105"/>
                  </a:lnTo>
                  <a:lnTo>
                    <a:pt x="1122" y="53"/>
                  </a:lnTo>
                  <a:lnTo>
                    <a:pt x="4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44"/>
            <p:cNvSpPr/>
            <p:nvPr/>
          </p:nvSpPr>
          <p:spPr>
            <a:xfrm>
              <a:off x="1812425" y="2135200"/>
              <a:ext cx="65900" cy="54175"/>
            </a:xfrm>
            <a:custGeom>
              <a:avLst/>
              <a:gdLst/>
              <a:ahLst/>
              <a:cxnLst/>
              <a:rect l="l" t="t" r="r" b="b"/>
              <a:pathLst>
                <a:path w="2636" h="2167" extrusionOk="0">
                  <a:moveTo>
                    <a:pt x="2192" y="1"/>
                  </a:moveTo>
                  <a:lnTo>
                    <a:pt x="1200" y="79"/>
                  </a:lnTo>
                  <a:lnTo>
                    <a:pt x="392" y="183"/>
                  </a:lnTo>
                  <a:lnTo>
                    <a:pt x="0" y="992"/>
                  </a:lnTo>
                  <a:lnTo>
                    <a:pt x="887" y="2166"/>
                  </a:lnTo>
                  <a:lnTo>
                    <a:pt x="2635" y="2166"/>
                  </a:lnTo>
                  <a:lnTo>
                    <a:pt x="2557" y="1983"/>
                  </a:lnTo>
                  <a:lnTo>
                    <a:pt x="2479" y="1801"/>
                  </a:lnTo>
                  <a:lnTo>
                    <a:pt x="2400" y="1618"/>
                  </a:lnTo>
                  <a:lnTo>
                    <a:pt x="2374" y="1410"/>
                  </a:lnTo>
                  <a:lnTo>
                    <a:pt x="2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44"/>
            <p:cNvSpPr/>
            <p:nvPr/>
          </p:nvSpPr>
          <p:spPr>
            <a:xfrm>
              <a:off x="1833300" y="2047175"/>
              <a:ext cx="165675" cy="71100"/>
            </a:xfrm>
            <a:custGeom>
              <a:avLst/>
              <a:gdLst/>
              <a:ahLst/>
              <a:cxnLst/>
              <a:rect l="l" t="t" r="r" b="b"/>
              <a:pathLst>
                <a:path w="6627" h="2844" extrusionOk="0">
                  <a:moveTo>
                    <a:pt x="3313" y="0"/>
                  </a:moveTo>
                  <a:lnTo>
                    <a:pt x="2896" y="26"/>
                  </a:lnTo>
                  <a:lnTo>
                    <a:pt x="2505" y="105"/>
                  </a:lnTo>
                  <a:lnTo>
                    <a:pt x="2113" y="235"/>
                  </a:lnTo>
                  <a:lnTo>
                    <a:pt x="1748" y="444"/>
                  </a:lnTo>
                  <a:lnTo>
                    <a:pt x="1383" y="678"/>
                  </a:lnTo>
                  <a:lnTo>
                    <a:pt x="1226" y="809"/>
                  </a:lnTo>
                  <a:lnTo>
                    <a:pt x="1070" y="965"/>
                  </a:lnTo>
                  <a:lnTo>
                    <a:pt x="939" y="1122"/>
                  </a:lnTo>
                  <a:lnTo>
                    <a:pt x="809" y="1305"/>
                  </a:lnTo>
                  <a:lnTo>
                    <a:pt x="678" y="1487"/>
                  </a:lnTo>
                  <a:lnTo>
                    <a:pt x="574" y="1696"/>
                  </a:lnTo>
                  <a:lnTo>
                    <a:pt x="0" y="2844"/>
                  </a:lnTo>
                  <a:lnTo>
                    <a:pt x="678" y="2765"/>
                  </a:lnTo>
                  <a:lnTo>
                    <a:pt x="1305" y="2713"/>
                  </a:lnTo>
                  <a:lnTo>
                    <a:pt x="2087" y="2661"/>
                  </a:lnTo>
                  <a:lnTo>
                    <a:pt x="3052" y="2635"/>
                  </a:lnTo>
                  <a:lnTo>
                    <a:pt x="4122" y="2635"/>
                  </a:lnTo>
                  <a:lnTo>
                    <a:pt x="5322" y="2713"/>
                  </a:lnTo>
                  <a:lnTo>
                    <a:pt x="5974" y="2765"/>
                  </a:lnTo>
                  <a:lnTo>
                    <a:pt x="6626" y="2844"/>
                  </a:lnTo>
                  <a:lnTo>
                    <a:pt x="6078" y="1696"/>
                  </a:lnTo>
                  <a:lnTo>
                    <a:pt x="5948" y="1487"/>
                  </a:lnTo>
                  <a:lnTo>
                    <a:pt x="5844" y="1305"/>
                  </a:lnTo>
                  <a:lnTo>
                    <a:pt x="5713" y="1122"/>
                  </a:lnTo>
                  <a:lnTo>
                    <a:pt x="5557" y="965"/>
                  </a:lnTo>
                  <a:lnTo>
                    <a:pt x="5400" y="809"/>
                  </a:lnTo>
                  <a:lnTo>
                    <a:pt x="5244" y="678"/>
                  </a:lnTo>
                  <a:lnTo>
                    <a:pt x="4904" y="444"/>
                  </a:lnTo>
                  <a:lnTo>
                    <a:pt x="4513" y="235"/>
                  </a:lnTo>
                  <a:lnTo>
                    <a:pt x="4122" y="105"/>
                  </a:lnTo>
                  <a:lnTo>
                    <a:pt x="3731" y="26"/>
                  </a:lnTo>
                  <a:lnTo>
                    <a:pt x="33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44"/>
            <p:cNvSpPr/>
            <p:nvPr/>
          </p:nvSpPr>
          <p:spPr>
            <a:xfrm>
              <a:off x="1926550" y="2209550"/>
              <a:ext cx="112200" cy="142850"/>
            </a:xfrm>
            <a:custGeom>
              <a:avLst/>
              <a:gdLst/>
              <a:ahLst/>
              <a:cxnLst/>
              <a:rect l="l" t="t" r="r" b="b"/>
              <a:pathLst>
                <a:path w="4488" h="5714" extrusionOk="0">
                  <a:moveTo>
                    <a:pt x="1" y="1"/>
                  </a:moveTo>
                  <a:lnTo>
                    <a:pt x="1" y="2453"/>
                  </a:lnTo>
                  <a:lnTo>
                    <a:pt x="3679" y="2453"/>
                  </a:lnTo>
                  <a:lnTo>
                    <a:pt x="3679" y="5714"/>
                  </a:lnTo>
                  <a:lnTo>
                    <a:pt x="4487" y="5714"/>
                  </a:lnTo>
                  <a:lnTo>
                    <a:pt x="4487" y="2870"/>
                  </a:lnTo>
                  <a:lnTo>
                    <a:pt x="4461" y="2479"/>
                  </a:lnTo>
                  <a:lnTo>
                    <a:pt x="4409" y="2088"/>
                  </a:lnTo>
                  <a:lnTo>
                    <a:pt x="4305" y="1696"/>
                  </a:lnTo>
                  <a:lnTo>
                    <a:pt x="4174" y="1331"/>
                  </a:lnTo>
                  <a:lnTo>
                    <a:pt x="4018" y="966"/>
                  </a:lnTo>
                  <a:lnTo>
                    <a:pt x="3809" y="627"/>
                  </a:lnTo>
                  <a:lnTo>
                    <a:pt x="3574" y="314"/>
                  </a:lnTo>
                  <a:lnTo>
                    <a:pt x="3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44"/>
            <p:cNvSpPr/>
            <p:nvPr/>
          </p:nvSpPr>
          <p:spPr>
            <a:xfrm>
              <a:off x="1793500" y="2209550"/>
              <a:ext cx="112200" cy="142850"/>
            </a:xfrm>
            <a:custGeom>
              <a:avLst/>
              <a:gdLst/>
              <a:ahLst/>
              <a:cxnLst/>
              <a:rect l="l" t="t" r="r" b="b"/>
              <a:pathLst>
                <a:path w="4488" h="5714" extrusionOk="0">
                  <a:moveTo>
                    <a:pt x="1201" y="1"/>
                  </a:moveTo>
                  <a:lnTo>
                    <a:pt x="940" y="314"/>
                  </a:lnTo>
                  <a:lnTo>
                    <a:pt x="679" y="627"/>
                  </a:lnTo>
                  <a:lnTo>
                    <a:pt x="497" y="966"/>
                  </a:lnTo>
                  <a:lnTo>
                    <a:pt x="314" y="1331"/>
                  </a:lnTo>
                  <a:lnTo>
                    <a:pt x="184" y="1696"/>
                  </a:lnTo>
                  <a:lnTo>
                    <a:pt x="79" y="2088"/>
                  </a:lnTo>
                  <a:lnTo>
                    <a:pt x="27" y="2479"/>
                  </a:lnTo>
                  <a:lnTo>
                    <a:pt x="1" y="2870"/>
                  </a:lnTo>
                  <a:lnTo>
                    <a:pt x="1" y="5714"/>
                  </a:lnTo>
                  <a:lnTo>
                    <a:pt x="836" y="5714"/>
                  </a:lnTo>
                  <a:lnTo>
                    <a:pt x="836" y="2453"/>
                  </a:lnTo>
                  <a:lnTo>
                    <a:pt x="4488" y="2453"/>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44"/>
            <p:cNvSpPr/>
            <p:nvPr/>
          </p:nvSpPr>
          <p:spPr>
            <a:xfrm>
              <a:off x="1834600" y="2291075"/>
              <a:ext cx="163050" cy="102425"/>
            </a:xfrm>
            <a:custGeom>
              <a:avLst/>
              <a:gdLst/>
              <a:ahLst/>
              <a:cxnLst/>
              <a:rect l="l" t="t" r="r" b="b"/>
              <a:pathLst>
                <a:path w="6522" h="4097" extrusionOk="0">
                  <a:moveTo>
                    <a:pt x="3679" y="1644"/>
                  </a:moveTo>
                  <a:lnTo>
                    <a:pt x="3679" y="2453"/>
                  </a:lnTo>
                  <a:lnTo>
                    <a:pt x="2844" y="2453"/>
                  </a:lnTo>
                  <a:lnTo>
                    <a:pt x="2844" y="1644"/>
                  </a:lnTo>
                  <a:close/>
                  <a:moveTo>
                    <a:pt x="0" y="0"/>
                  </a:moveTo>
                  <a:lnTo>
                    <a:pt x="0" y="4096"/>
                  </a:lnTo>
                  <a:lnTo>
                    <a:pt x="6522" y="4096"/>
                  </a:lnTo>
                  <a:lnTo>
                    <a:pt x="6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0" name="Google Shape;4950;p44"/>
          <p:cNvGrpSpPr/>
          <p:nvPr/>
        </p:nvGrpSpPr>
        <p:grpSpPr>
          <a:xfrm>
            <a:off x="5959390" y="2859327"/>
            <a:ext cx="317822" cy="320040"/>
            <a:chOff x="2495875" y="2047175"/>
            <a:chExt cx="346325" cy="346325"/>
          </a:xfrm>
        </p:grpSpPr>
        <p:sp>
          <p:nvSpPr>
            <p:cNvPr id="4951" name="Google Shape;4951;p44"/>
            <p:cNvSpPr/>
            <p:nvPr/>
          </p:nvSpPr>
          <p:spPr>
            <a:xfrm>
              <a:off x="2516100" y="2057600"/>
              <a:ext cx="61325" cy="60675"/>
            </a:xfrm>
            <a:custGeom>
              <a:avLst/>
              <a:gdLst/>
              <a:ahLst/>
              <a:cxnLst/>
              <a:rect l="l" t="t" r="r" b="b"/>
              <a:pathLst>
                <a:path w="2453" h="2427" extrusionOk="0">
                  <a:moveTo>
                    <a:pt x="1227" y="1"/>
                  </a:moveTo>
                  <a:lnTo>
                    <a:pt x="992" y="27"/>
                  </a:lnTo>
                  <a:lnTo>
                    <a:pt x="783" y="79"/>
                  </a:lnTo>
                  <a:lnTo>
                    <a:pt x="575" y="157"/>
                  </a:lnTo>
                  <a:lnTo>
                    <a:pt x="392" y="288"/>
                  </a:lnTo>
                  <a:lnTo>
                    <a:pt x="235" y="470"/>
                  </a:lnTo>
                  <a:lnTo>
                    <a:pt x="105" y="679"/>
                  </a:lnTo>
                  <a:lnTo>
                    <a:pt x="27" y="914"/>
                  </a:lnTo>
                  <a:lnTo>
                    <a:pt x="1" y="1201"/>
                  </a:lnTo>
                  <a:lnTo>
                    <a:pt x="27" y="1461"/>
                  </a:lnTo>
                  <a:lnTo>
                    <a:pt x="79" y="1696"/>
                  </a:lnTo>
                  <a:lnTo>
                    <a:pt x="209" y="1905"/>
                  </a:lnTo>
                  <a:lnTo>
                    <a:pt x="366" y="2087"/>
                  </a:lnTo>
                  <a:lnTo>
                    <a:pt x="522" y="2218"/>
                  </a:lnTo>
                  <a:lnTo>
                    <a:pt x="731" y="2348"/>
                  </a:lnTo>
                  <a:lnTo>
                    <a:pt x="966" y="2401"/>
                  </a:lnTo>
                  <a:lnTo>
                    <a:pt x="1227" y="2427"/>
                  </a:lnTo>
                  <a:lnTo>
                    <a:pt x="1461" y="2401"/>
                  </a:lnTo>
                  <a:lnTo>
                    <a:pt x="1696" y="2348"/>
                  </a:lnTo>
                  <a:lnTo>
                    <a:pt x="1905" y="2218"/>
                  </a:lnTo>
                  <a:lnTo>
                    <a:pt x="2088" y="2087"/>
                  </a:lnTo>
                  <a:lnTo>
                    <a:pt x="2244" y="1905"/>
                  </a:lnTo>
                  <a:lnTo>
                    <a:pt x="2348" y="1696"/>
                  </a:lnTo>
                  <a:lnTo>
                    <a:pt x="2427" y="1461"/>
                  </a:lnTo>
                  <a:lnTo>
                    <a:pt x="2453" y="1201"/>
                  </a:lnTo>
                  <a:lnTo>
                    <a:pt x="2401" y="914"/>
                  </a:lnTo>
                  <a:lnTo>
                    <a:pt x="2322" y="679"/>
                  </a:lnTo>
                  <a:lnTo>
                    <a:pt x="2192" y="470"/>
                  </a:lnTo>
                  <a:lnTo>
                    <a:pt x="2035" y="288"/>
                  </a:lnTo>
                  <a:lnTo>
                    <a:pt x="1853" y="157"/>
                  </a:lnTo>
                  <a:lnTo>
                    <a:pt x="1644" y="79"/>
                  </a:lnTo>
                  <a:lnTo>
                    <a:pt x="1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44"/>
            <p:cNvSpPr/>
            <p:nvPr/>
          </p:nvSpPr>
          <p:spPr>
            <a:xfrm>
              <a:off x="2679150" y="2230425"/>
              <a:ext cx="163050" cy="163075"/>
            </a:xfrm>
            <a:custGeom>
              <a:avLst/>
              <a:gdLst/>
              <a:ahLst/>
              <a:cxnLst/>
              <a:rect l="l" t="t" r="r" b="b"/>
              <a:pathLst>
                <a:path w="6522" h="6523" extrusionOk="0">
                  <a:moveTo>
                    <a:pt x="3652" y="0"/>
                  </a:moveTo>
                  <a:lnTo>
                    <a:pt x="3600" y="366"/>
                  </a:lnTo>
                  <a:lnTo>
                    <a:pt x="3522" y="705"/>
                  </a:lnTo>
                  <a:lnTo>
                    <a:pt x="3418" y="1044"/>
                  </a:lnTo>
                  <a:lnTo>
                    <a:pt x="3261" y="1357"/>
                  </a:lnTo>
                  <a:lnTo>
                    <a:pt x="3105" y="1670"/>
                  </a:lnTo>
                  <a:lnTo>
                    <a:pt x="2922" y="1957"/>
                  </a:lnTo>
                  <a:lnTo>
                    <a:pt x="2713" y="2218"/>
                  </a:lnTo>
                  <a:lnTo>
                    <a:pt x="2478" y="2479"/>
                  </a:lnTo>
                  <a:lnTo>
                    <a:pt x="2218" y="2713"/>
                  </a:lnTo>
                  <a:lnTo>
                    <a:pt x="1957" y="2922"/>
                  </a:lnTo>
                  <a:lnTo>
                    <a:pt x="1670" y="3105"/>
                  </a:lnTo>
                  <a:lnTo>
                    <a:pt x="1357" y="3287"/>
                  </a:lnTo>
                  <a:lnTo>
                    <a:pt x="1044" y="3418"/>
                  </a:lnTo>
                  <a:lnTo>
                    <a:pt x="705" y="3522"/>
                  </a:lnTo>
                  <a:lnTo>
                    <a:pt x="365" y="3600"/>
                  </a:lnTo>
                  <a:lnTo>
                    <a:pt x="0" y="3653"/>
                  </a:lnTo>
                  <a:lnTo>
                    <a:pt x="0" y="6522"/>
                  </a:lnTo>
                  <a:lnTo>
                    <a:pt x="339" y="6496"/>
                  </a:lnTo>
                  <a:lnTo>
                    <a:pt x="705" y="6444"/>
                  </a:lnTo>
                  <a:lnTo>
                    <a:pt x="1044" y="6392"/>
                  </a:lnTo>
                  <a:lnTo>
                    <a:pt x="1383" y="6313"/>
                  </a:lnTo>
                  <a:lnTo>
                    <a:pt x="1696" y="6209"/>
                  </a:lnTo>
                  <a:lnTo>
                    <a:pt x="2035" y="6105"/>
                  </a:lnTo>
                  <a:lnTo>
                    <a:pt x="2348" y="5974"/>
                  </a:lnTo>
                  <a:lnTo>
                    <a:pt x="2661" y="5818"/>
                  </a:lnTo>
                  <a:lnTo>
                    <a:pt x="2531" y="5479"/>
                  </a:lnTo>
                  <a:lnTo>
                    <a:pt x="2452" y="5139"/>
                  </a:lnTo>
                  <a:lnTo>
                    <a:pt x="2452" y="4800"/>
                  </a:lnTo>
                  <a:lnTo>
                    <a:pt x="2478" y="4487"/>
                  </a:lnTo>
                  <a:lnTo>
                    <a:pt x="2583" y="4174"/>
                  </a:lnTo>
                  <a:lnTo>
                    <a:pt x="2713" y="3887"/>
                  </a:lnTo>
                  <a:lnTo>
                    <a:pt x="2896" y="3626"/>
                  </a:lnTo>
                  <a:lnTo>
                    <a:pt x="3105" y="3418"/>
                  </a:lnTo>
                  <a:lnTo>
                    <a:pt x="3339" y="3209"/>
                  </a:lnTo>
                  <a:lnTo>
                    <a:pt x="3626" y="3053"/>
                  </a:lnTo>
                  <a:lnTo>
                    <a:pt x="3913" y="2948"/>
                  </a:lnTo>
                  <a:lnTo>
                    <a:pt x="4226" y="2870"/>
                  </a:lnTo>
                  <a:lnTo>
                    <a:pt x="4539" y="2870"/>
                  </a:lnTo>
                  <a:lnTo>
                    <a:pt x="4878" y="2896"/>
                  </a:lnTo>
                  <a:lnTo>
                    <a:pt x="5218" y="3000"/>
                  </a:lnTo>
                  <a:lnTo>
                    <a:pt x="5531" y="3157"/>
                  </a:lnTo>
                  <a:lnTo>
                    <a:pt x="5739" y="2792"/>
                  </a:lnTo>
                  <a:lnTo>
                    <a:pt x="5922" y="2426"/>
                  </a:lnTo>
                  <a:lnTo>
                    <a:pt x="6078" y="2035"/>
                  </a:lnTo>
                  <a:lnTo>
                    <a:pt x="6209" y="1644"/>
                  </a:lnTo>
                  <a:lnTo>
                    <a:pt x="6313" y="1253"/>
                  </a:lnTo>
                  <a:lnTo>
                    <a:pt x="6417" y="835"/>
                  </a:lnTo>
                  <a:lnTo>
                    <a:pt x="6470" y="418"/>
                  </a:lnTo>
                  <a:lnTo>
                    <a:pt x="6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44"/>
            <p:cNvSpPr/>
            <p:nvPr/>
          </p:nvSpPr>
          <p:spPr>
            <a:xfrm>
              <a:off x="2495875" y="2230425"/>
              <a:ext cx="163075" cy="163075"/>
            </a:xfrm>
            <a:custGeom>
              <a:avLst/>
              <a:gdLst/>
              <a:ahLst/>
              <a:cxnLst/>
              <a:rect l="l" t="t" r="r" b="b"/>
              <a:pathLst>
                <a:path w="6523" h="6523" extrusionOk="0">
                  <a:moveTo>
                    <a:pt x="1" y="0"/>
                  </a:moveTo>
                  <a:lnTo>
                    <a:pt x="79" y="653"/>
                  </a:lnTo>
                  <a:lnTo>
                    <a:pt x="184" y="1279"/>
                  </a:lnTo>
                  <a:lnTo>
                    <a:pt x="366" y="1905"/>
                  </a:lnTo>
                  <a:lnTo>
                    <a:pt x="601" y="2479"/>
                  </a:lnTo>
                  <a:lnTo>
                    <a:pt x="888" y="3026"/>
                  </a:lnTo>
                  <a:lnTo>
                    <a:pt x="1227" y="3548"/>
                  </a:lnTo>
                  <a:lnTo>
                    <a:pt x="1592" y="4044"/>
                  </a:lnTo>
                  <a:lnTo>
                    <a:pt x="2010" y="4513"/>
                  </a:lnTo>
                  <a:lnTo>
                    <a:pt x="2479" y="4931"/>
                  </a:lnTo>
                  <a:lnTo>
                    <a:pt x="2975" y="5296"/>
                  </a:lnTo>
                  <a:lnTo>
                    <a:pt x="3497" y="5635"/>
                  </a:lnTo>
                  <a:lnTo>
                    <a:pt x="4044" y="5922"/>
                  </a:lnTo>
                  <a:lnTo>
                    <a:pt x="4618" y="6157"/>
                  </a:lnTo>
                  <a:lnTo>
                    <a:pt x="5244" y="6313"/>
                  </a:lnTo>
                  <a:lnTo>
                    <a:pt x="5870" y="6444"/>
                  </a:lnTo>
                  <a:lnTo>
                    <a:pt x="6523" y="6522"/>
                  </a:lnTo>
                  <a:lnTo>
                    <a:pt x="6523" y="3653"/>
                  </a:lnTo>
                  <a:lnTo>
                    <a:pt x="6157" y="3600"/>
                  </a:lnTo>
                  <a:lnTo>
                    <a:pt x="5818" y="3522"/>
                  </a:lnTo>
                  <a:lnTo>
                    <a:pt x="5479" y="3418"/>
                  </a:lnTo>
                  <a:lnTo>
                    <a:pt x="5166" y="3287"/>
                  </a:lnTo>
                  <a:lnTo>
                    <a:pt x="4853" y="3105"/>
                  </a:lnTo>
                  <a:lnTo>
                    <a:pt x="4566" y="2922"/>
                  </a:lnTo>
                  <a:lnTo>
                    <a:pt x="4279" y="2713"/>
                  </a:lnTo>
                  <a:lnTo>
                    <a:pt x="4044" y="2479"/>
                  </a:lnTo>
                  <a:lnTo>
                    <a:pt x="3810" y="2218"/>
                  </a:lnTo>
                  <a:lnTo>
                    <a:pt x="3601" y="1957"/>
                  </a:lnTo>
                  <a:lnTo>
                    <a:pt x="3418" y="1670"/>
                  </a:lnTo>
                  <a:lnTo>
                    <a:pt x="3236" y="1357"/>
                  </a:lnTo>
                  <a:lnTo>
                    <a:pt x="3105" y="1044"/>
                  </a:lnTo>
                  <a:lnTo>
                    <a:pt x="3001" y="705"/>
                  </a:lnTo>
                  <a:lnTo>
                    <a:pt x="2923" y="366"/>
                  </a:lnTo>
                  <a:lnTo>
                    <a:pt x="28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44"/>
            <p:cNvSpPr/>
            <p:nvPr/>
          </p:nvSpPr>
          <p:spPr>
            <a:xfrm>
              <a:off x="2679150" y="2047175"/>
              <a:ext cx="163050" cy="163050"/>
            </a:xfrm>
            <a:custGeom>
              <a:avLst/>
              <a:gdLst/>
              <a:ahLst/>
              <a:cxnLst/>
              <a:rect l="l" t="t" r="r" b="b"/>
              <a:pathLst>
                <a:path w="6522" h="6522" extrusionOk="0">
                  <a:moveTo>
                    <a:pt x="0" y="0"/>
                  </a:moveTo>
                  <a:lnTo>
                    <a:pt x="0" y="2870"/>
                  </a:lnTo>
                  <a:lnTo>
                    <a:pt x="365" y="2922"/>
                  </a:lnTo>
                  <a:lnTo>
                    <a:pt x="705" y="3000"/>
                  </a:lnTo>
                  <a:lnTo>
                    <a:pt x="1044" y="3104"/>
                  </a:lnTo>
                  <a:lnTo>
                    <a:pt x="1357" y="3261"/>
                  </a:lnTo>
                  <a:lnTo>
                    <a:pt x="1670" y="3418"/>
                  </a:lnTo>
                  <a:lnTo>
                    <a:pt x="1957" y="3600"/>
                  </a:lnTo>
                  <a:lnTo>
                    <a:pt x="2218" y="3809"/>
                  </a:lnTo>
                  <a:lnTo>
                    <a:pt x="2478" y="4044"/>
                  </a:lnTo>
                  <a:lnTo>
                    <a:pt x="2713" y="4304"/>
                  </a:lnTo>
                  <a:lnTo>
                    <a:pt x="2922" y="4565"/>
                  </a:lnTo>
                  <a:lnTo>
                    <a:pt x="3105" y="4852"/>
                  </a:lnTo>
                  <a:lnTo>
                    <a:pt x="3261" y="5165"/>
                  </a:lnTo>
                  <a:lnTo>
                    <a:pt x="3418" y="5478"/>
                  </a:lnTo>
                  <a:lnTo>
                    <a:pt x="3522" y="5817"/>
                  </a:lnTo>
                  <a:lnTo>
                    <a:pt x="3600" y="6157"/>
                  </a:lnTo>
                  <a:lnTo>
                    <a:pt x="3652" y="6522"/>
                  </a:lnTo>
                  <a:lnTo>
                    <a:pt x="6522" y="6522"/>
                  </a:lnTo>
                  <a:lnTo>
                    <a:pt x="6444" y="5870"/>
                  </a:lnTo>
                  <a:lnTo>
                    <a:pt x="6313" y="5244"/>
                  </a:lnTo>
                  <a:lnTo>
                    <a:pt x="6131" y="4644"/>
                  </a:lnTo>
                  <a:lnTo>
                    <a:pt x="5896" y="4044"/>
                  </a:lnTo>
                  <a:lnTo>
                    <a:pt x="5609" y="3496"/>
                  </a:lnTo>
                  <a:lnTo>
                    <a:pt x="5296" y="2974"/>
                  </a:lnTo>
                  <a:lnTo>
                    <a:pt x="4904" y="2478"/>
                  </a:lnTo>
                  <a:lnTo>
                    <a:pt x="4487" y="2035"/>
                  </a:lnTo>
                  <a:lnTo>
                    <a:pt x="4044" y="1618"/>
                  </a:lnTo>
                  <a:lnTo>
                    <a:pt x="3548" y="1226"/>
                  </a:lnTo>
                  <a:lnTo>
                    <a:pt x="3026" y="913"/>
                  </a:lnTo>
                  <a:lnTo>
                    <a:pt x="2478" y="626"/>
                  </a:lnTo>
                  <a:lnTo>
                    <a:pt x="1878" y="391"/>
                  </a:lnTo>
                  <a:lnTo>
                    <a:pt x="1278" y="209"/>
                  </a:lnTo>
                  <a:lnTo>
                    <a:pt x="652" y="7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44"/>
            <p:cNvSpPr/>
            <p:nvPr/>
          </p:nvSpPr>
          <p:spPr>
            <a:xfrm>
              <a:off x="2495875" y="2047175"/>
              <a:ext cx="163075" cy="163050"/>
            </a:xfrm>
            <a:custGeom>
              <a:avLst/>
              <a:gdLst/>
              <a:ahLst/>
              <a:cxnLst/>
              <a:rect l="l" t="t" r="r" b="b"/>
              <a:pathLst>
                <a:path w="6523" h="6522" extrusionOk="0">
                  <a:moveTo>
                    <a:pt x="6523" y="0"/>
                  </a:moveTo>
                  <a:lnTo>
                    <a:pt x="6157" y="26"/>
                  </a:lnTo>
                  <a:lnTo>
                    <a:pt x="5818" y="78"/>
                  </a:lnTo>
                  <a:lnTo>
                    <a:pt x="5479" y="157"/>
                  </a:lnTo>
                  <a:lnTo>
                    <a:pt x="5140" y="235"/>
                  </a:lnTo>
                  <a:lnTo>
                    <a:pt x="4801" y="313"/>
                  </a:lnTo>
                  <a:lnTo>
                    <a:pt x="4488" y="444"/>
                  </a:lnTo>
                  <a:lnTo>
                    <a:pt x="4149" y="574"/>
                  </a:lnTo>
                  <a:lnTo>
                    <a:pt x="3836" y="705"/>
                  </a:lnTo>
                  <a:lnTo>
                    <a:pt x="3992" y="1044"/>
                  </a:lnTo>
                  <a:lnTo>
                    <a:pt x="4044" y="1409"/>
                  </a:lnTo>
                  <a:lnTo>
                    <a:pt x="4070" y="1722"/>
                  </a:lnTo>
                  <a:lnTo>
                    <a:pt x="4018" y="2061"/>
                  </a:lnTo>
                  <a:lnTo>
                    <a:pt x="3940" y="2348"/>
                  </a:lnTo>
                  <a:lnTo>
                    <a:pt x="3810" y="2635"/>
                  </a:lnTo>
                  <a:lnTo>
                    <a:pt x="3627" y="2896"/>
                  </a:lnTo>
                  <a:lnTo>
                    <a:pt x="3418" y="3131"/>
                  </a:lnTo>
                  <a:lnTo>
                    <a:pt x="3157" y="3313"/>
                  </a:lnTo>
                  <a:lnTo>
                    <a:pt x="2897" y="3470"/>
                  </a:lnTo>
                  <a:lnTo>
                    <a:pt x="2584" y="3574"/>
                  </a:lnTo>
                  <a:lnTo>
                    <a:pt x="2297" y="3652"/>
                  </a:lnTo>
                  <a:lnTo>
                    <a:pt x="1957" y="3678"/>
                  </a:lnTo>
                  <a:lnTo>
                    <a:pt x="1644" y="3626"/>
                  </a:lnTo>
                  <a:lnTo>
                    <a:pt x="1305" y="3522"/>
                  </a:lnTo>
                  <a:lnTo>
                    <a:pt x="966" y="3365"/>
                  </a:lnTo>
                  <a:lnTo>
                    <a:pt x="757" y="3731"/>
                  </a:lnTo>
                  <a:lnTo>
                    <a:pt x="575" y="4096"/>
                  </a:lnTo>
                  <a:lnTo>
                    <a:pt x="418" y="4487"/>
                  </a:lnTo>
                  <a:lnTo>
                    <a:pt x="288" y="4878"/>
                  </a:lnTo>
                  <a:lnTo>
                    <a:pt x="184" y="5270"/>
                  </a:lnTo>
                  <a:lnTo>
                    <a:pt x="105" y="5687"/>
                  </a:lnTo>
                  <a:lnTo>
                    <a:pt x="27" y="6104"/>
                  </a:lnTo>
                  <a:lnTo>
                    <a:pt x="1" y="6522"/>
                  </a:lnTo>
                  <a:lnTo>
                    <a:pt x="2870" y="6522"/>
                  </a:lnTo>
                  <a:lnTo>
                    <a:pt x="2923" y="6157"/>
                  </a:lnTo>
                  <a:lnTo>
                    <a:pt x="3001" y="5817"/>
                  </a:lnTo>
                  <a:lnTo>
                    <a:pt x="3105" y="5478"/>
                  </a:lnTo>
                  <a:lnTo>
                    <a:pt x="3236" y="5165"/>
                  </a:lnTo>
                  <a:lnTo>
                    <a:pt x="3418" y="4852"/>
                  </a:lnTo>
                  <a:lnTo>
                    <a:pt x="3601" y="4565"/>
                  </a:lnTo>
                  <a:lnTo>
                    <a:pt x="3810" y="4304"/>
                  </a:lnTo>
                  <a:lnTo>
                    <a:pt x="4044" y="4044"/>
                  </a:lnTo>
                  <a:lnTo>
                    <a:pt x="4279" y="3809"/>
                  </a:lnTo>
                  <a:lnTo>
                    <a:pt x="4566" y="3600"/>
                  </a:lnTo>
                  <a:lnTo>
                    <a:pt x="4853" y="3418"/>
                  </a:lnTo>
                  <a:lnTo>
                    <a:pt x="5166" y="3261"/>
                  </a:lnTo>
                  <a:lnTo>
                    <a:pt x="5479" y="3104"/>
                  </a:lnTo>
                  <a:lnTo>
                    <a:pt x="5818" y="3000"/>
                  </a:lnTo>
                  <a:lnTo>
                    <a:pt x="6157" y="2922"/>
                  </a:lnTo>
                  <a:lnTo>
                    <a:pt x="6523" y="2870"/>
                  </a:lnTo>
                  <a:lnTo>
                    <a:pt x="6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44"/>
            <p:cNvSpPr/>
            <p:nvPr/>
          </p:nvSpPr>
          <p:spPr>
            <a:xfrm>
              <a:off x="2679150" y="2230425"/>
              <a:ext cx="70450" cy="71100"/>
            </a:xfrm>
            <a:custGeom>
              <a:avLst/>
              <a:gdLst/>
              <a:ahLst/>
              <a:cxnLst/>
              <a:rect l="l" t="t" r="r" b="b"/>
              <a:pathLst>
                <a:path w="2818" h="2844" extrusionOk="0">
                  <a:moveTo>
                    <a:pt x="1174" y="0"/>
                  </a:moveTo>
                  <a:lnTo>
                    <a:pt x="1096" y="209"/>
                  </a:lnTo>
                  <a:lnTo>
                    <a:pt x="1018" y="418"/>
                  </a:lnTo>
                  <a:lnTo>
                    <a:pt x="887" y="600"/>
                  </a:lnTo>
                  <a:lnTo>
                    <a:pt x="731" y="757"/>
                  </a:lnTo>
                  <a:lnTo>
                    <a:pt x="574" y="887"/>
                  </a:lnTo>
                  <a:lnTo>
                    <a:pt x="392" y="1018"/>
                  </a:lnTo>
                  <a:lnTo>
                    <a:pt x="209" y="1122"/>
                  </a:lnTo>
                  <a:lnTo>
                    <a:pt x="0" y="1174"/>
                  </a:lnTo>
                  <a:lnTo>
                    <a:pt x="0" y="2844"/>
                  </a:lnTo>
                  <a:lnTo>
                    <a:pt x="261" y="2792"/>
                  </a:lnTo>
                  <a:lnTo>
                    <a:pt x="548" y="2713"/>
                  </a:lnTo>
                  <a:lnTo>
                    <a:pt x="783" y="2635"/>
                  </a:lnTo>
                  <a:lnTo>
                    <a:pt x="1044" y="2531"/>
                  </a:lnTo>
                  <a:lnTo>
                    <a:pt x="1278" y="2400"/>
                  </a:lnTo>
                  <a:lnTo>
                    <a:pt x="1487" y="2244"/>
                  </a:lnTo>
                  <a:lnTo>
                    <a:pt x="1696" y="2087"/>
                  </a:lnTo>
                  <a:lnTo>
                    <a:pt x="1905" y="1905"/>
                  </a:lnTo>
                  <a:lnTo>
                    <a:pt x="2087" y="1722"/>
                  </a:lnTo>
                  <a:lnTo>
                    <a:pt x="2244" y="1513"/>
                  </a:lnTo>
                  <a:lnTo>
                    <a:pt x="2374" y="1279"/>
                  </a:lnTo>
                  <a:lnTo>
                    <a:pt x="2505" y="1044"/>
                  </a:lnTo>
                  <a:lnTo>
                    <a:pt x="2635" y="809"/>
                  </a:lnTo>
                  <a:lnTo>
                    <a:pt x="2713" y="548"/>
                  </a:lnTo>
                  <a:lnTo>
                    <a:pt x="2791" y="287"/>
                  </a:lnTo>
                  <a:lnTo>
                    <a:pt x="2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44"/>
            <p:cNvSpPr/>
            <p:nvPr/>
          </p:nvSpPr>
          <p:spPr>
            <a:xfrm>
              <a:off x="2587850" y="2139775"/>
              <a:ext cx="71100" cy="70450"/>
            </a:xfrm>
            <a:custGeom>
              <a:avLst/>
              <a:gdLst/>
              <a:ahLst/>
              <a:cxnLst/>
              <a:rect l="l" t="t" r="r" b="b"/>
              <a:pathLst>
                <a:path w="2844" h="2818" extrusionOk="0">
                  <a:moveTo>
                    <a:pt x="2844" y="0"/>
                  </a:moveTo>
                  <a:lnTo>
                    <a:pt x="2557" y="27"/>
                  </a:lnTo>
                  <a:lnTo>
                    <a:pt x="2296" y="105"/>
                  </a:lnTo>
                  <a:lnTo>
                    <a:pt x="2035" y="183"/>
                  </a:lnTo>
                  <a:lnTo>
                    <a:pt x="1800" y="313"/>
                  </a:lnTo>
                  <a:lnTo>
                    <a:pt x="1565" y="418"/>
                  </a:lnTo>
                  <a:lnTo>
                    <a:pt x="1331" y="574"/>
                  </a:lnTo>
                  <a:lnTo>
                    <a:pt x="1122" y="731"/>
                  </a:lnTo>
                  <a:lnTo>
                    <a:pt x="939" y="913"/>
                  </a:lnTo>
                  <a:lnTo>
                    <a:pt x="757" y="1122"/>
                  </a:lnTo>
                  <a:lnTo>
                    <a:pt x="600" y="1331"/>
                  </a:lnTo>
                  <a:lnTo>
                    <a:pt x="444" y="1540"/>
                  </a:lnTo>
                  <a:lnTo>
                    <a:pt x="313" y="1774"/>
                  </a:lnTo>
                  <a:lnTo>
                    <a:pt x="209" y="2035"/>
                  </a:lnTo>
                  <a:lnTo>
                    <a:pt x="131" y="2270"/>
                  </a:lnTo>
                  <a:lnTo>
                    <a:pt x="52" y="2557"/>
                  </a:lnTo>
                  <a:lnTo>
                    <a:pt x="0" y="2818"/>
                  </a:lnTo>
                  <a:lnTo>
                    <a:pt x="1670" y="2818"/>
                  </a:lnTo>
                  <a:lnTo>
                    <a:pt x="1722" y="2609"/>
                  </a:lnTo>
                  <a:lnTo>
                    <a:pt x="1826" y="2426"/>
                  </a:lnTo>
                  <a:lnTo>
                    <a:pt x="1957" y="2244"/>
                  </a:lnTo>
                  <a:lnTo>
                    <a:pt x="2087" y="2061"/>
                  </a:lnTo>
                  <a:lnTo>
                    <a:pt x="2244" y="1931"/>
                  </a:lnTo>
                  <a:lnTo>
                    <a:pt x="2426" y="1800"/>
                  </a:lnTo>
                  <a:lnTo>
                    <a:pt x="2635" y="1722"/>
                  </a:lnTo>
                  <a:lnTo>
                    <a:pt x="2844" y="1644"/>
                  </a:lnTo>
                  <a:lnTo>
                    <a:pt x="2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44"/>
            <p:cNvSpPr/>
            <p:nvPr/>
          </p:nvSpPr>
          <p:spPr>
            <a:xfrm>
              <a:off x="2679150" y="2139775"/>
              <a:ext cx="70450" cy="70450"/>
            </a:xfrm>
            <a:custGeom>
              <a:avLst/>
              <a:gdLst/>
              <a:ahLst/>
              <a:cxnLst/>
              <a:rect l="l" t="t" r="r" b="b"/>
              <a:pathLst>
                <a:path w="2818" h="2818" extrusionOk="0">
                  <a:moveTo>
                    <a:pt x="0" y="0"/>
                  </a:moveTo>
                  <a:lnTo>
                    <a:pt x="0" y="1644"/>
                  </a:lnTo>
                  <a:lnTo>
                    <a:pt x="209" y="1722"/>
                  </a:lnTo>
                  <a:lnTo>
                    <a:pt x="392" y="1800"/>
                  </a:lnTo>
                  <a:lnTo>
                    <a:pt x="574" y="1931"/>
                  </a:lnTo>
                  <a:lnTo>
                    <a:pt x="731" y="2061"/>
                  </a:lnTo>
                  <a:lnTo>
                    <a:pt x="887" y="2244"/>
                  </a:lnTo>
                  <a:lnTo>
                    <a:pt x="1018" y="2426"/>
                  </a:lnTo>
                  <a:lnTo>
                    <a:pt x="1096" y="2609"/>
                  </a:lnTo>
                  <a:lnTo>
                    <a:pt x="1174" y="2818"/>
                  </a:lnTo>
                  <a:lnTo>
                    <a:pt x="2818" y="2818"/>
                  </a:lnTo>
                  <a:lnTo>
                    <a:pt x="2791" y="2557"/>
                  </a:lnTo>
                  <a:lnTo>
                    <a:pt x="2713" y="2270"/>
                  </a:lnTo>
                  <a:lnTo>
                    <a:pt x="2635" y="2035"/>
                  </a:lnTo>
                  <a:lnTo>
                    <a:pt x="2505" y="1774"/>
                  </a:lnTo>
                  <a:lnTo>
                    <a:pt x="2374" y="1540"/>
                  </a:lnTo>
                  <a:lnTo>
                    <a:pt x="2244" y="1331"/>
                  </a:lnTo>
                  <a:lnTo>
                    <a:pt x="2087" y="1122"/>
                  </a:lnTo>
                  <a:lnTo>
                    <a:pt x="1905" y="913"/>
                  </a:lnTo>
                  <a:lnTo>
                    <a:pt x="1696" y="731"/>
                  </a:lnTo>
                  <a:lnTo>
                    <a:pt x="1487" y="574"/>
                  </a:lnTo>
                  <a:lnTo>
                    <a:pt x="1278" y="418"/>
                  </a:lnTo>
                  <a:lnTo>
                    <a:pt x="1044" y="313"/>
                  </a:lnTo>
                  <a:lnTo>
                    <a:pt x="783" y="183"/>
                  </a:lnTo>
                  <a:lnTo>
                    <a:pt x="548" y="105"/>
                  </a:lnTo>
                  <a:lnTo>
                    <a:pt x="261" y="2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44"/>
            <p:cNvSpPr/>
            <p:nvPr/>
          </p:nvSpPr>
          <p:spPr>
            <a:xfrm>
              <a:off x="2648500" y="2199775"/>
              <a:ext cx="41100" cy="41100"/>
            </a:xfrm>
            <a:custGeom>
              <a:avLst/>
              <a:gdLst/>
              <a:ahLst/>
              <a:cxnLst/>
              <a:rect l="l" t="t" r="r" b="b"/>
              <a:pathLst>
                <a:path w="1644" h="1644" extrusionOk="0">
                  <a:moveTo>
                    <a:pt x="809" y="0"/>
                  </a:moveTo>
                  <a:lnTo>
                    <a:pt x="626" y="26"/>
                  </a:lnTo>
                  <a:lnTo>
                    <a:pt x="470" y="79"/>
                  </a:lnTo>
                  <a:lnTo>
                    <a:pt x="313" y="183"/>
                  </a:lnTo>
                  <a:lnTo>
                    <a:pt x="209" y="287"/>
                  </a:lnTo>
                  <a:lnTo>
                    <a:pt x="131" y="392"/>
                  </a:lnTo>
                  <a:lnTo>
                    <a:pt x="52" y="522"/>
                  </a:lnTo>
                  <a:lnTo>
                    <a:pt x="26" y="679"/>
                  </a:lnTo>
                  <a:lnTo>
                    <a:pt x="0" y="835"/>
                  </a:lnTo>
                  <a:lnTo>
                    <a:pt x="26" y="966"/>
                  </a:lnTo>
                  <a:lnTo>
                    <a:pt x="52" y="1122"/>
                  </a:lnTo>
                  <a:lnTo>
                    <a:pt x="131" y="1253"/>
                  </a:lnTo>
                  <a:lnTo>
                    <a:pt x="209" y="1383"/>
                  </a:lnTo>
                  <a:lnTo>
                    <a:pt x="313" y="1487"/>
                  </a:lnTo>
                  <a:lnTo>
                    <a:pt x="470" y="1566"/>
                  </a:lnTo>
                  <a:lnTo>
                    <a:pt x="626" y="1618"/>
                  </a:lnTo>
                  <a:lnTo>
                    <a:pt x="809" y="1644"/>
                  </a:lnTo>
                  <a:lnTo>
                    <a:pt x="991" y="1618"/>
                  </a:lnTo>
                  <a:lnTo>
                    <a:pt x="1122" y="1566"/>
                  </a:lnTo>
                  <a:lnTo>
                    <a:pt x="1278" y="1513"/>
                  </a:lnTo>
                  <a:lnTo>
                    <a:pt x="1383" y="1409"/>
                  </a:lnTo>
                  <a:lnTo>
                    <a:pt x="1487" y="1279"/>
                  </a:lnTo>
                  <a:lnTo>
                    <a:pt x="1565" y="1148"/>
                  </a:lnTo>
                  <a:lnTo>
                    <a:pt x="1618" y="992"/>
                  </a:lnTo>
                  <a:lnTo>
                    <a:pt x="1644" y="835"/>
                  </a:lnTo>
                  <a:lnTo>
                    <a:pt x="1618" y="653"/>
                  </a:lnTo>
                  <a:lnTo>
                    <a:pt x="1565" y="496"/>
                  </a:lnTo>
                  <a:lnTo>
                    <a:pt x="1487" y="366"/>
                  </a:lnTo>
                  <a:lnTo>
                    <a:pt x="1383" y="261"/>
                  </a:lnTo>
                  <a:lnTo>
                    <a:pt x="1278" y="157"/>
                  </a:lnTo>
                  <a:lnTo>
                    <a:pt x="1122" y="79"/>
                  </a:lnTo>
                  <a:lnTo>
                    <a:pt x="991" y="26"/>
                  </a:lnTo>
                  <a:lnTo>
                    <a:pt x="8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44"/>
            <p:cNvSpPr/>
            <p:nvPr/>
          </p:nvSpPr>
          <p:spPr>
            <a:xfrm>
              <a:off x="2587850" y="2230425"/>
              <a:ext cx="71100" cy="71100"/>
            </a:xfrm>
            <a:custGeom>
              <a:avLst/>
              <a:gdLst/>
              <a:ahLst/>
              <a:cxnLst/>
              <a:rect l="l" t="t" r="r" b="b"/>
              <a:pathLst>
                <a:path w="2844" h="2844" extrusionOk="0">
                  <a:moveTo>
                    <a:pt x="0" y="0"/>
                  </a:moveTo>
                  <a:lnTo>
                    <a:pt x="52" y="287"/>
                  </a:lnTo>
                  <a:lnTo>
                    <a:pt x="131" y="548"/>
                  </a:lnTo>
                  <a:lnTo>
                    <a:pt x="209" y="809"/>
                  </a:lnTo>
                  <a:lnTo>
                    <a:pt x="313" y="1044"/>
                  </a:lnTo>
                  <a:lnTo>
                    <a:pt x="444" y="1279"/>
                  </a:lnTo>
                  <a:lnTo>
                    <a:pt x="600" y="1513"/>
                  </a:lnTo>
                  <a:lnTo>
                    <a:pt x="757" y="1722"/>
                  </a:lnTo>
                  <a:lnTo>
                    <a:pt x="939" y="1905"/>
                  </a:lnTo>
                  <a:lnTo>
                    <a:pt x="1122" y="2087"/>
                  </a:lnTo>
                  <a:lnTo>
                    <a:pt x="1331" y="2244"/>
                  </a:lnTo>
                  <a:lnTo>
                    <a:pt x="1565" y="2400"/>
                  </a:lnTo>
                  <a:lnTo>
                    <a:pt x="1800" y="2531"/>
                  </a:lnTo>
                  <a:lnTo>
                    <a:pt x="2035" y="2635"/>
                  </a:lnTo>
                  <a:lnTo>
                    <a:pt x="2296" y="2713"/>
                  </a:lnTo>
                  <a:lnTo>
                    <a:pt x="2557" y="2792"/>
                  </a:lnTo>
                  <a:lnTo>
                    <a:pt x="2844" y="2844"/>
                  </a:lnTo>
                  <a:lnTo>
                    <a:pt x="2844" y="1174"/>
                  </a:lnTo>
                  <a:lnTo>
                    <a:pt x="2635" y="1122"/>
                  </a:lnTo>
                  <a:lnTo>
                    <a:pt x="2426" y="1018"/>
                  </a:lnTo>
                  <a:lnTo>
                    <a:pt x="2244" y="887"/>
                  </a:lnTo>
                  <a:lnTo>
                    <a:pt x="2087" y="757"/>
                  </a:lnTo>
                  <a:lnTo>
                    <a:pt x="1957" y="600"/>
                  </a:lnTo>
                  <a:lnTo>
                    <a:pt x="1826" y="418"/>
                  </a:lnTo>
                  <a:lnTo>
                    <a:pt x="1722" y="209"/>
                  </a:lnTo>
                  <a:lnTo>
                    <a:pt x="16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44"/>
            <p:cNvSpPr/>
            <p:nvPr/>
          </p:nvSpPr>
          <p:spPr>
            <a:xfrm>
              <a:off x="2760675" y="2322375"/>
              <a:ext cx="61325" cy="61325"/>
            </a:xfrm>
            <a:custGeom>
              <a:avLst/>
              <a:gdLst/>
              <a:ahLst/>
              <a:cxnLst/>
              <a:rect l="l" t="t" r="r" b="b"/>
              <a:pathLst>
                <a:path w="2453" h="2453" extrusionOk="0">
                  <a:moveTo>
                    <a:pt x="1226" y="1"/>
                  </a:moveTo>
                  <a:lnTo>
                    <a:pt x="965" y="27"/>
                  </a:lnTo>
                  <a:lnTo>
                    <a:pt x="757" y="105"/>
                  </a:lnTo>
                  <a:lnTo>
                    <a:pt x="548" y="209"/>
                  </a:lnTo>
                  <a:lnTo>
                    <a:pt x="365" y="366"/>
                  </a:lnTo>
                  <a:lnTo>
                    <a:pt x="209" y="548"/>
                  </a:lnTo>
                  <a:lnTo>
                    <a:pt x="104" y="757"/>
                  </a:lnTo>
                  <a:lnTo>
                    <a:pt x="26" y="966"/>
                  </a:lnTo>
                  <a:lnTo>
                    <a:pt x="0" y="1227"/>
                  </a:lnTo>
                  <a:lnTo>
                    <a:pt x="26" y="1514"/>
                  </a:lnTo>
                  <a:lnTo>
                    <a:pt x="130" y="1748"/>
                  </a:lnTo>
                  <a:lnTo>
                    <a:pt x="235" y="1957"/>
                  </a:lnTo>
                  <a:lnTo>
                    <a:pt x="391" y="2140"/>
                  </a:lnTo>
                  <a:lnTo>
                    <a:pt x="574" y="2270"/>
                  </a:lnTo>
                  <a:lnTo>
                    <a:pt x="783" y="2375"/>
                  </a:lnTo>
                  <a:lnTo>
                    <a:pt x="991" y="2427"/>
                  </a:lnTo>
                  <a:lnTo>
                    <a:pt x="1226" y="2453"/>
                  </a:lnTo>
                  <a:lnTo>
                    <a:pt x="1435" y="2427"/>
                  </a:lnTo>
                  <a:lnTo>
                    <a:pt x="1670" y="2375"/>
                  </a:lnTo>
                  <a:lnTo>
                    <a:pt x="1852" y="2270"/>
                  </a:lnTo>
                  <a:lnTo>
                    <a:pt x="2035" y="2140"/>
                  </a:lnTo>
                  <a:lnTo>
                    <a:pt x="2191" y="1957"/>
                  </a:lnTo>
                  <a:lnTo>
                    <a:pt x="2322" y="1748"/>
                  </a:lnTo>
                  <a:lnTo>
                    <a:pt x="2400" y="1514"/>
                  </a:lnTo>
                  <a:lnTo>
                    <a:pt x="2452" y="1227"/>
                  </a:lnTo>
                  <a:lnTo>
                    <a:pt x="2426" y="966"/>
                  </a:lnTo>
                  <a:lnTo>
                    <a:pt x="2348" y="757"/>
                  </a:lnTo>
                  <a:lnTo>
                    <a:pt x="2243" y="548"/>
                  </a:lnTo>
                  <a:lnTo>
                    <a:pt x="2087" y="366"/>
                  </a:lnTo>
                  <a:lnTo>
                    <a:pt x="1904" y="209"/>
                  </a:lnTo>
                  <a:lnTo>
                    <a:pt x="1696" y="105"/>
                  </a:lnTo>
                  <a:lnTo>
                    <a:pt x="1461" y="27"/>
                  </a:lnTo>
                  <a:lnTo>
                    <a:pt x="1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915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31"/>
        <p:cNvGrpSpPr/>
        <p:nvPr/>
      </p:nvGrpSpPr>
      <p:grpSpPr>
        <a:xfrm>
          <a:off x="0" y="0"/>
          <a:ext cx="0" cy="0"/>
          <a:chOff x="0" y="0"/>
          <a:chExt cx="0" cy="0"/>
        </a:xfrm>
      </p:grpSpPr>
      <p:sp>
        <p:nvSpPr>
          <p:cNvPr id="5332" name="Google Shape;5332;p5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Capture cost requirements</a:t>
            </a:r>
          </a:p>
        </p:txBody>
      </p:sp>
      <p:sp>
        <p:nvSpPr>
          <p:cNvPr id="14" name="Text Placeholder 2">
            <a:extLst>
              <a:ext uri="{FF2B5EF4-FFF2-40B4-BE49-F238E27FC236}">
                <a16:creationId xmlns:a16="http://schemas.microsoft.com/office/drawing/2014/main" id="{32658D69-B08B-1F13-D257-F176ABE309AF}"/>
              </a:ext>
            </a:extLst>
          </p:cNvPr>
          <p:cNvSpPr txBox="1">
            <a:spLocks/>
          </p:cNvSpPr>
          <p:nvPr/>
        </p:nvSpPr>
        <p:spPr>
          <a:xfrm>
            <a:off x="716900" y="1509131"/>
            <a:ext cx="7704000" cy="3233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2300"/>
              <a:buFont typeface="Days One"/>
              <a:buNone/>
              <a:defRPr sz="2300" b="0" i="0" u="none" strike="noStrike" cap="none">
                <a:solidFill>
                  <a:schemeClr val="lt1"/>
                </a:solidFill>
                <a:latin typeface="Days One"/>
                <a:ea typeface="Days One"/>
                <a:cs typeface="Days One"/>
                <a:sym typeface="Days One"/>
              </a:defRPr>
            </a:lvl1pPr>
            <a:lvl2pPr marL="914400" marR="0" lvl="1"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9pPr>
          </a:lstStyle>
          <a:p>
            <a:pPr marL="412750" indent="-285750">
              <a:buFontTx/>
              <a:buChar char="-"/>
            </a:pPr>
            <a:r>
              <a:rPr lang="en-US" sz="1800">
                <a:ea typeface="Calibri" panose="020F0502020204030204" pitchFamily="34" charset="0"/>
                <a:cs typeface="Times New Roman" panose="02020603050405020304" pitchFamily="18" charset="0"/>
              </a:rPr>
              <a:t>Landing Zone: </a:t>
            </a:r>
            <a:r>
              <a:rPr lang="en-US" sz="1800" err="1">
                <a:ea typeface="Calibri" panose="020F0502020204030204" pitchFamily="34" charset="0"/>
                <a:cs typeface="Times New Roman" panose="02020603050405020304" pitchFamily="18" charset="0"/>
              </a:rPr>
              <a:t>Vị</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trí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địa</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lý</a:t>
            </a:r>
            <a:endParaRPr lang="en-US" sz="1800">
              <a:ea typeface="Calibri" panose="020F0502020204030204" pitchFamily="34" charset="0"/>
              <a:cs typeface="Times New Roman" panose="02020603050405020304" pitchFamily="18" charset="0"/>
            </a:endParaRPr>
          </a:p>
          <a:p>
            <a:pPr marL="412750" indent="-285750">
              <a:buFontTx/>
              <a:buChar char="-"/>
            </a:pPr>
            <a:r>
              <a:rPr lang="en-US" sz="1800">
                <a:ea typeface="Calibri" panose="020F0502020204030204" pitchFamily="34" charset="0"/>
                <a:cs typeface="Times New Roman" panose="02020603050405020304" pitchFamily="18" charset="0"/>
              </a:rPr>
              <a:t>Security: Các </a:t>
            </a:r>
            <a:r>
              <a:rPr lang="en-US" sz="1800" err="1">
                <a:ea typeface="Calibri" panose="020F0502020204030204" pitchFamily="34" charset="0"/>
                <a:cs typeface="Times New Roman" panose="02020603050405020304" pitchFamily="18" charset="0"/>
              </a:rPr>
              <a:t>cơ</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chế</a:t>
            </a:r>
            <a:r>
              <a:rPr lang="en-US" sz="1800">
                <a:ea typeface="Calibri" panose="020F0502020204030204" pitchFamily="34" charset="0"/>
                <a:cs typeface="Times New Roman" panose="02020603050405020304" pitchFamily="18" charset="0"/>
              </a:rPr>
              <a:t> bảo </a:t>
            </a:r>
            <a:r>
              <a:rPr lang="en-US" sz="1800" err="1">
                <a:ea typeface="Calibri" panose="020F0502020204030204" pitchFamily="34" charset="0"/>
                <a:cs typeface="Times New Roman" panose="02020603050405020304" pitchFamily="18" charset="0"/>
              </a:rPr>
              <a:t>mật</a:t>
            </a:r>
            <a:endParaRPr lang="en-US" sz="1800">
              <a:ea typeface="Calibri" panose="020F0502020204030204" pitchFamily="34" charset="0"/>
              <a:cs typeface="Times New Roman" panose="02020603050405020304" pitchFamily="18" charset="0"/>
            </a:endParaRPr>
          </a:p>
          <a:p>
            <a:pPr marL="412750" indent="-285750">
              <a:buFontTx/>
              <a:buChar char="-"/>
            </a:pPr>
            <a:r>
              <a:rPr lang="en-US" sz="1800">
                <a:ea typeface="Calibri" panose="020F0502020204030204" pitchFamily="34" charset="0"/>
                <a:cs typeface="Times New Roman" panose="02020603050405020304" pitchFamily="18" charset="0"/>
              </a:rPr>
              <a:t>Business Continuity: </a:t>
            </a:r>
            <a:r>
              <a:rPr lang="en-US" sz="1800" err="1">
                <a:ea typeface="Calibri" panose="020F0502020204030204" pitchFamily="34" charset="0"/>
                <a:cs typeface="Times New Roman" panose="02020603050405020304" pitchFamily="18" charset="0"/>
              </a:rPr>
              <a:t>Kinh</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doanh</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liên</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tục</a:t>
            </a:r>
            <a:endParaRPr lang="en-US" sz="1800">
              <a:ea typeface="Calibri" panose="020F0502020204030204" pitchFamily="34" charset="0"/>
              <a:cs typeface="Times New Roman" panose="02020603050405020304" pitchFamily="18" charset="0"/>
            </a:endParaRPr>
          </a:p>
          <a:p>
            <a:pPr marL="412750" indent="-285750">
              <a:buFontTx/>
              <a:buChar char="-"/>
            </a:pPr>
            <a:r>
              <a:rPr lang="en-US" sz="1800">
                <a:ea typeface="Calibri" panose="020F0502020204030204" pitchFamily="34" charset="0"/>
                <a:cs typeface="Times New Roman" panose="02020603050405020304" pitchFamily="18" charset="0"/>
              </a:rPr>
              <a:t>Application lifespan: Thời </a:t>
            </a:r>
            <a:r>
              <a:rPr lang="en-US" sz="1800" err="1">
                <a:ea typeface="Calibri" panose="020F0502020204030204" pitchFamily="34" charset="0"/>
                <a:cs typeface="Times New Roman" panose="02020603050405020304" pitchFamily="18" charset="0"/>
              </a:rPr>
              <a:t>gian</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sử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dụng</a:t>
            </a:r>
            <a:endParaRPr lang="en-US" sz="1800">
              <a:ea typeface="Calibri" panose="020F0502020204030204" pitchFamily="34" charset="0"/>
              <a:cs typeface="Times New Roman" panose="02020603050405020304" pitchFamily="18" charset="0"/>
            </a:endParaRPr>
          </a:p>
          <a:p>
            <a:pPr marL="412750" indent="-285750">
              <a:buFontTx/>
              <a:buChar char="-"/>
            </a:pPr>
            <a:r>
              <a:rPr lang="en-US" sz="1800">
                <a:ea typeface="Calibri" panose="020F0502020204030204" pitchFamily="34" charset="0"/>
                <a:cs typeface="Times New Roman" panose="02020603050405020304" pitchFamily="18" charset="0"/>
              </a:rPr>
              <a:t>Automation opportunities: Tự </a:t>
            </a:r>
            <a:r>
              <a:rPr lang="en-US" sz="1800" err="1">
                <a:ea typeface="Calibri" panose="020F0502020204030204" pitchFamily="34" charset="0"/>
                <a:cs typeface="Times New Roman" panose="02020603050405020304" pitchFamily="18" charset="0"/>
              </a:rPr>
              <a:t>động</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hóa</a:t>
            </a:r>
            <a:endParaRPr lang="en-US" sz="1800">
              <a:ea typeface="Calibri" panose="020F0502020204030204" pitchFamily="34" charset="0"/>
              <a:cs typeface="Times New Roman" panose="02020603050405020304" pitchFamily="18" charset="0"/>
            </a:endParaRPr>
          </a:p>
          <a:p>
            <a:pPr marL="412750" indent="-285750">
              <a:buFontTx/>
              <a:buChar char="-"/>
            </a:pPr>
            <a:r>
              <a:rPr lang="en-US" sz="1800">
                <a:ea typeface="Calibri" panose="020F0502020204030204" pitchFamily="34" charset="0"/>
                <a:cs typeface="Times New Roman" panose="02020603050405020304" pitchFamily="18" charset="0"/>
              </a:rPr>
              <a:t>Budget for staff education: </a:t>
            </a:r>
            <a:r>
              <a:rPr lang="en-US" sz="1800" err="1">
                <a:ea typeface="Calibri" panose="020F0502020204030204" pitchFamily="34" charset="0"/>
                <a:cs typeface="Times New Roman" panose="02020603050405020304" pitchFamily="18" charset="0"/>
              </a:rPr>
              <a:t>Đào</a:t>
            </a:r>
            <a:r>
              <a:rPr lang="en-US" sz="1800">
                <a:ea typeface="Calibri" panose="020F0502020204030204" pitchFamily="34" charset="0"/>
                <a:cs typeface="Times New Roman" panose="02020603050405020304" pitchFamily="18" charset="0"/>
              </a:rPr>
              <a:t> tạo nhận </a:t>
            </a:r>
            <a:r>
              <a:rPr lang="en-US" sz="1800" err="1">
                <a:ea typeface="Calibri" panose="020F0502020204030204" pitchFamily="34" charset="0"/>
                <a:cs typeface="Times New Roman" panose="02020603050405020304" pitchFamily="18" charset="0"/>
              </a:rPr>
              <a:t>viên</a:t>
            </a:r>
            <a:endParaRPr lang="en-US" sz="1800">
              <a:ea typeface="Calibri" panose="020F0502020204030204" pitchFamily="34" charset="0"/>
              <a:cs typeface="Times New Roman" panose="02020603050405020304" pitchFamily="18" charset="0"/>
            </a:endParaRPr>
          </a:p>
          <a:p>
            <a:pPr marL="412750" indent="-285750">
              <a:buFontTx/>
              <a:buChar char="-"/>
            </a:pPr>
            <a:endParaRPr lang="en-US" sz="180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054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5E42-117B-19F6-1F90-27C8F5810DDC}"/>
              </a:ext>
            </a:extLst>
          </p:cNvPr>
          <p:cNvSpPr>
            <a:spLocks noGrp="1"/>
          </p:cNvSpPr>
          <p:nvPr>
            <p:ph type="title"/>
          </p:nvPr>
        </p:nvSpPr>
        <p:spPr/>
        <p:txBody>
          <a:bodyPr/>
          <a:lstStyle/>
          <a:p>
            <a:r>
              <a:rPr lang="en-US"/>
              <a:t>Maximize efficiency of cloud spend</a:t>
            </a:r>
          </a:p>
        </p:txBody>
      </p:sp>
      <p:sp>
        <p:nvSpPr>
          <p:cNvPr id="7" name="Text Placeholder 2">
            <a:extLst>
              <a:ext uri="{FF2B5EF4-FFF2-40B4-BE49-F238E27FC236}">
                <a16:creationId xmlns:a16="http://schemas.microsoft.com/office/drawing/2014/main" id="{A91E582E-6990-4F06-6EB2-56BD37C03029}"/>
              </a:ext>
            </a:extLst>
          </p:cNvPr>
          <p:cNvSpPr txBox="1">
            <a:spLocks/>
          </p:cNvSpPr>
          <p:nvPr/>
        </p:nvSpPr>
        <p:spPr>
          <a:xfrm>
            <a:off x="716900" y="1509131"/>
            <a:ext cx="7704000" cy="3233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2300"/>
              <a:buFont typeface="Days One"/>
              <a:buNone/>
              <a:defRPr sz="2300" b="0" i="0" u="none" strike="noStrike" cap="none">
                <a:solidFill>
                  <a:schemeClr val="lt1"/>
                </a:solidFill>
                <a:latin typeface="Days One"/>
                <a:ea typeface="Days One"/>
                <a:cs typeface="Days One"/>
                <a:sym typeface="Days One"/>
              </a:defRPr>
            </a:lvl1pPr>
            <a:lvl2pPr marL="914400" marR="0" lvl="1"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9pPr>
          </a:lstStyle>
          <a:p>
            <a:pPr marL="127000" indent="0"/>
            <a:r>
              <a:rPr lang="en-US" sz="1800">
                <a:ea typeface="Calibri" panose="020F0502020204030204" pitchFamily="34" charset="0"/>
                <a:cs typeface="Times New Roman" panose="02020603050405020304" pitchFamily="18" charset="0"/>
              </a:rPr>
              <a:t>Cloud là </a:t>
            </a:r>
            <a:r>
              <a:rPr lang="en-US" sz="1800" err="1">
                <a:ea typeface="Calibri" panose="020F0502020204030204" pitchFamily="34" charset="0"/>
                <a:cs typeface="Times New Roman" panose="02020603050405020304" pitchFamily="18" charset="0"/>
              </a:rPr>
              <a:t>dịch</a:t>
            </a:r>
            <a:r>
              <a:rPr lang="en-US" sz="1800">
                <a:ea typeface="Calibri" panose="020F0502020204030204" pitchFamily="34" charset="0"/>
                <a:cs typeface="Times New Roman" panose="02020603050405020304" pitchFamily="18" charset="0"/>
              </a:rPr>
              <a:t> vụ </a:t>
            </a:r>
            <a:r>
              <a:rPr lang="en-US" sz="1800" err="1">
                <a:ea typeface="Calibri" panose="020F0502020204030204" pitchFamily="34" charset="0"/>
                <a:cs typeface="Times New Roman" panose="02020603050405020304" pitchFamily="18" charset="0"/>
              </a:rPr>
              <a:t>trả</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phí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theo</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mức</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độ</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sử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dụng</a:t>
            </a:r>
            <a:endParaRPr lang="en-US" sz="1800">
              <a:ea typeface="Calibri" panose="020F0502020204030204" pitchFamily="34" charset="0"/>
              <a:cs typeface="Times New Roman" panose="02020603050405020304" pitchFamily="18" charset="0"/>
            </a:endParaRPr>
          </a:p>
          <a:p>
            <a:pPr marL="127000" indent="0"/>
            <a:r>
              <a:rPr lang="en-US" sz="1800">
                <a:ea typeface="Calibri" panose="020F0502020204030204" pitchFamily="34" charset="0"/>
                <a:cs typeface="Times New Roman" panose="02020603050405020304" pitchFamily="18" charset="0"/>
              </a:rPr>
              <a:t>-&gt; </a:t>
            </a:r>
            <a:r>
              <a:rPr lang="en-US" sz="1800" err="1">
                <a:ea typeface="Calibri" panose="020F0502020204030204" pitchFamily="34" charset="0"/>
                <a:cs typeface="Times New Roman" panose="02020603050405020304" pitchFamily="18" charset="0"/>
              </a:rPr>
              <a:t>Tập</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trung</a:t>
            </a:r>
            <a:r>
              <a:rPr lang="en-US" sz="1800">
                <a:ea typeface="Calibri" panose="020F0502020204030204" pitchFamily="34" charset="0"/>
                <a:cs typeface="Times New Roman" panose="02020603050405020304" pitchFamily="18" charset="0"/>
              </a:rPr>
              <a:t> vào </a:t>
            </a:r>
            <a:r>
              <a:rPr lang="en-US" sz="1800" err="1">
                <a:ea typeface="Calibri" panose="020F0502020204030204" pitchFamily="34" charset="0"/>
                <a:cs typeface="Times New Roman" panose="02020603050405020304" pitchFamily="18" charset="0"/>
              </a:rPr>
              <a:t>hiệu</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suất</a:t>
            </a:r>
            <a:r>
              <a:rPr lang="en-US" sz="1800">
                <a:ea typeface="Calibri" panose="020F0502020204030204" pitchFamily="34" charset="0"/>
                <a:cs typeface="Times New Roman" panose="02020603050405020304" pitchFamily="18" charset="0"/>
              </a:rPr>
              <a:t> và </a:t>
            </a:r>
            <a:r>
              <a:rPr lang="en-US" sz="1800" err="1">
                <a:ea typeface="Calibri" panose="020F0502020204030204" pitchFamily="34" charset="0"/>
                <a:cs typeface="Times New Roman" panose="02020603050405020304" pitchFamily="18" charset="0"/>
              </a:rPr>
              <a:t>loại</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bỏ</a:t>
            </a:r>
            <a:r>
              <a:rPr lang="en-US" sz="1800">
                <a:ea typeface="Calibri" panose="020F0502020204030204" pitchFamily="34" charset="0"/>
                <a:cs typeface="Times New Roman" panose="02020603050405020304" pitchFamily="18" charset="0"/>
              </a:rPr>
              <a:t> các chi </a:t>
            </a:r>
            <a:r>
              <a:rPr lang="en-US" sz="1800" err="1">
                <a:ea typeface="Calibri" panose="020F0502020204030204" pitchFamily="34" charset="0"/>
                <a:cs typeface="Times New Roman" panose="02020603050405020304" pitchFamily="18" charset="0"/>
              </a:rPr>
              <a:t>phí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không</a:t>
            </a:r>
            <a:r>
              <a:rPr lang="en-US" sz="1800">
                <a:ea typeface="Calibri" panose="020F0502020204030204" pitchFamily="34" charset="0"/>
                <a:cs typeface="Times New Roman" panose="02020603050405020304" pitchFamily="18" charset="0"/>
              </a:rPr>
              <a:t> cần thiết</a:t>
            </a:r>
          </a:p>
          <a:p>
            <a:pPr marL="127000" indent="0"/>
            <a:r>
              <a:rPr lang="en-US" sz="1800">
                <a:ea typeface="Calibri" panose="020F0502020204030204" pitchFamily="34" charset="0"/>
                <a:cs typeface="Times New Roman" panose="02020603050405020304" pitchFamily="18" charset="0"/>
              </a:rPr>
              <a:t>Tối </a:t>
            </a:r>
            <a:r>
              <a:rPr lang="en-US" sz="1800" err="1">
                <a:ea typeface="Calibri" panose="020F0502020204030204" pitchFamily="34" charset="0"/>
                <a:cs typeface="Times New Roman" panose="02020603050405020304" pitchFamily="18" charset="0"/>
              </a:rPr>
              <a:t>ứu</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hóa</a:t>
            </a:r>
            <a:r>
              <a:rPr lang="en-US" sz="1800">
                <a:ea typeface="Calibri" panose="020F0502020204030204" pitchFamily="34" charset="0"/>
                <a:cs typeface="Times New Roman" panose="02020603050405020304" pitchFamily="18" charset="0"/>
              </a:rPr>
              <a:t> ở </a:t>
            </a:r>
            <a:r>
              <a:rPr lang="en-US" sz="1800" err="1">
                <a:ea typeface="Calibri" panose="020F0502020204030204" pitchFamily="34" charset="0"/>
                <a:cs typeface="Times New Roman" panose="02020603050405020304" pitchFamily="18" charset="0"/>
              </a:rPr>
              <a:t>mọi</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cấp</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độ</a:t>
            </a:r>
            <a:r>
              <a:rPr lang="en-US" sz="1800">
                <a:ea typeface="Calibri" panose="020F0502020204030204" pitchFamily="34" charset="0"/>
                <a:cs typeface="Times New Roman" panose="02020603050405020304" pitchFamily="18" charset="0"/>
              </a:rPr>
              <a:t>: Network, Database, …</a:t>
            </a:r>
          </a:p>
          <a:p>
            <a:pPr marL="127000" indent="0"/>
            <a:endParaRPr lang="en-US" sz="1800">
              <a:ea typeface="Calibri" panose="020F0502020204030204" pitchFamily="34" charset="0"/>
              <a:cs typeface="Times New Roman" panose="02020603050405020304" pitchFamily="18" charset="0"/>
            </a:endParaRPr>
          </a:p>
          <a:p>
            <a:pPr marL="127000" indent="0"/>
            <a:endParaRPr lang="en-US" sz="180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738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D095-8E1B-5A83-C798-2BC6FBE09188}"/>
              </a:ext>
            </a:extLst>
          </p:cNvPr>
          <p:cNvSpPr>
            <a:spLocks noGrp="1"/>
          </p:cNvSpPr>
          <p:nvPr>
            <p:ph type="title"/>
          </p:nvPr>
        </p:nvSpPr>
        <p:spPr/>
        <p:txBody>
          <a:bodyPr/>
          <a:lstStyle/>
          <a:p>
            <a:r>
              <a:rPr lang="en-US"/>
              <a:t>Provision with optimization</a:t>
            </a:r>
          </a:p>
        </p:txBody>
      </p:sp>
      <p:sp>
        <p:nvSpPr>
          <p:cNvPr id="7" name="Text Placeholder 2">
            <a:extLst>
              <a:ext uri="{FF2B5EF4-FFF2-40B4-BE49-F238E27FC236}">
                <a16:creationId xmlns:a16="http://schemas.microsoft.com/office/drawing/2014/main" id="{CC8C1F54-FBB4-8ABF-5524-CE0A3D71276E}"/>
              </a:ext>
            </a:extLst>
          </p:cNvPr>
          <p:cNvSpPr txBox="1">
            <a:spLocks/>
          </p:cNvSpPr>
          <p:nvPr/>
        </p:nvSpPr>
        <p:spPr>
          <a:xfrm>
            <a:off x="716900" y="1509131"/>
            <a:ext cx="7704000" cy="3233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2300"/>
              <a:buFont typeface="Days One"/>
              <a:buNone/>
              <a:defRPr sz="2300" b="0" i="0" u="none" strike="noStrike" cap="none">
                <a:solidFill>
                  <a:schemeClr val="lt1"/>
                </a:solidFill>
                <a:latin typeface="Days One"/>
                <a:ea typeface="Days One"/>
                <a:cs typeface="Days One"/>
                <a:sym typeface="Days One"/>
              </a:defRPr>
            </a:lvl1pPr>
            <a:lvl2pPr marL="914400" marR="0" lvl="1"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9pPr>
          </a:lstStyle>
          <a:p>
            <a:pPr marL="412750" indent="-285750">
              <a:buFontTx/>
              <a:buChar char="-"/>
            </a:pPr>
            <a:r>
              <a:rPr lang="en-US" sz="1800" err="1">
                <a:ea typeface="Calibri" panose="020F0502020204030204" pitchFamily="34" charset="0"/>
                <a:cs typeface="Times New Roman" panose="02020603050405020304" pitchFamily="18" charset="0"/>
              </a:rPr>
              <a:t>Cung</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cấp</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vừa</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đủ</a:t>
            </a:r>
            <a:endParaRPr lang="en-US" sz="1800">
              <a:ea typeface="Calibri" panose="020F0502020204030204" pitchFamily="34" charset="0"/>
              <a:cs typeface="Times New Roman" panose="02020603050405020304" pitchFamily="18" charset="0"/>
            </a:endParaRPr>
          </a:p>
          <a:p>
            <a:pPr marL="412750" indent="-285750">
              <a:buFontTx/>
              <a:buChar char="-"/>
            </a:pPr>
            <a:r>
              <a:rPr lang="en-US" sz="1800" err="1">
                <a:ea typeface="Calibri" panose="020F0502020204030204" pitchFamily="34" charset="0"/>
                <a:cs typeface="Times New Roman" panose="02020603050405020304" pitchFamily="18" charset="0"/>
              </a:rPr>
              <a:t>Sử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dụng</a:t>
            </a:r>
            <a:r>
              <a:rPr lang="en-US" sz="1800">
                <a:ea typeface="Calibri" panose="020F0502020204030204" pitchFamily="34" charset="0"/>
                <a:cs typeface="Times New Roman" panose="02020603050405020304" pitchFamily="18" charset="0"/>
              </a:rPr>
              <a:t> các </a:t>
            </a:r>
            <a:r>
              <a:rPr lang="en-US" sz="1800" err="1">
                <a:ea typeface="Calibri" panose="020F0502020204030204" pitchFamily="34" charset="0"/>
                <a:cs typeface="Times New Roman" panose="02020603050405020304" pitchFamily="18" charset="0"/>
              </a:rPr>
              <a:t>phiếu</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giảm</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giá</a:t>
            </a:r>
            <a:endParaRPr lang="en-US" sz="1800">
              <a:ea typeface="Calibri" panose="020F0502020204030204" pitchFamily="34" charset="0"/>
              <a:cs typeface="Times New Roman" panose="02020603050405020304" pitchFamily="18" charset="0"/>
            </a:endParaRPr>
          </a:p>
          <a:p>
            <a:pPr marL="412750" indent="-285750">
              <a:buFontTx/>
              <a:buChar char="-"/>
            </a:pPr>
            <a:r>
              <a:rPr lang="en-US" sz="1800">
                <a:ea typeface="Calibri" panose="020F0502020204030204" pitchFamily="34" charset="0"/>
                <a:cs typeface="Times New Roman" panose="02020603050405020304" pitchFamily="18" charset="0"/>
              </a:rPr>
              <a:t>Nếu có thể, </a:t>
            </a:r>
            <a:r>
              <a:rPr lang="en-US" sz="1800" err="1">
                <a:ea typeface="Calibri" panose="020F0502020204030204" pitchFamily="34" charset="0"/>
                <a:cs typeface="Times New Roman" panose="02020603050405020304" pitchFamily="18" charset="0"/>
              </a:rPr>
              <a:t>thay</a:t>
            </a:r>
            <a:r>
              <a:rPr lang="en-US" sz="1800">
                <a:ea typeface="Calibri" panose="020F0502020204030204" pitchFamily="34" charset="0"/>
                <a:cs typeface="Times New Roman" panose="02020603050405020304" pitchFamily="18" charset="0"/>
              </a:rPr>
              <a:t> thế IaaS </a:t>
            </a:r>
            <a:r>
              <a:rPr lang="en-US" sz="1800" err="1">
                <a:ea typeface="Calibri" panose="020F0502020204030204" pitchFamily="34" charset="0"/>
                <a:cs typeface="Times New Roman" panose="02020603050405020304" pitchFamily="18" charset="0"/>
              </a:rPr>
              <a:t>bằng</a:t>
            </a:r>
            <a:r>
              <a:rPr lang="en-US" sz="1800">
                <a:ea typeface="Calibri" panose="020F0502020204030204" pitchFamily="34" charset="0"/>
                <a:cs typeface="Times New Roman" panose="02020603050405020304" pitchFamily="18" charset="0"/>
              </a:rPr>
              <a:t> PaaS. PaaS có chi </a:t>
            </a:r>
            <a:r>
              <a:rPr lang="en-US" sz="1800" err="1">
                <a:ea typeface="Calibri" panose="020F0502020204030204" pitchFamily="34" charset="0"/>
                <a:cs typeface="Times New Roman" panose="02020603050405020304" pitchFamily="18" charset="0"/>
              </a:rPr>
              <a:t>phí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thấp</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hơn</a:t>
            </a:r>
            <a:endParaRPr lang="en-US" sz="180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2051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6652-8039-9F55-5E10-C05EE13A83BF}"/>
              </a:ext>
            </a:extLst>
          </p:cNvPr>
          <p:cNvSpPr>
            <a:spLocks noGrp="1"/>
          </p:cNvSpPr>
          <p:nvPr>
            <p:ph type="title"/>
          </p:nvPr>
        </p:nvSpPr>
        <p:spPr/>
        <p:txBody>
          <a:bodyPr/>
          <a:lstStyle/>
          <a:p>
            <a:r>
              <a:rPr lang="en-US" sz="3200" b="1"/>
              <a:t>Use monitoring and analytics to gain cost insights</a:t>
            </a:r>
            <a:endParaRPr lang="en-US"/>
          </a:p>
        </p:txBody>
      </p:sp>
      <p:sp>
        <p:nvSpPr>
          <p:cNvPr id="7" name="Text Placeholder 2">
            <a:extLst>
              <a:ext uri="{FF2B5EF4-FFF2-40B4-BE49-F238E27FC236}">
                <a16:creationId xmlns:a16="http://schemas.microsoft.com/office/drawing/2014/main" id="{85E83024-8BA2-4606-9086-8D56E7AF01FE}"/>
              </a:ext>
            </a:extLst>
          </p:cNvPr>
          <p:cNvSpPr txBox="1">
            <a:spLocks/>
          </p:cNvSpPr>
          <p:nvPr/>
        </p:nvSpPr>
        <p:spPr>
          <a:xfrm>
            <a:off x="716900" y="1509131"/>
            <a:ext cx="7704000" cy="3233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2300"/>
              <a:buFont typeface="Days One"/>
              <a:buNone/>
              <a:defRPr sz="2300" b="0" i="0" u="none" strike="noStrike" cap="none">
                <a:solidFill>
                  <a:schemeClr val="lt1"/>
                </a:solidFill>
                <a:latin typeface="Days One"/>
                <a:ea typeface="Days One"/>
                <a:cs typeface="Days One"/>
                <a:sym typeface="Days One"/>
              </a:defRPr>
            </a:lvl1pPr>
            <a:lvl2pPr marL="914400" marR="0" lvl="1"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9pPr>
          </a:lstStyle>
          <a:p>
            <a:pPr marL="127000" indent="0"/>
            <a:r>
              <a:rPr lang="en-US" sz="1800">
                <a:ea typeface="Calibri" panose="020F0502020204030204" pitchFamily="34" charset="0"/>
                <a:cs typeface="Times New Roman" panose="02020603050405020304" pitchFamily="18" charset="0"/>
              </a:rPr>
              <a:t>Cloud là </a:t>
            </a:r>
            <a:r>
              <a:rPr lang="en-US" sz="1800" err="1">
                <a:ea typeface="Calibri" panose="020F0502020204030204" pitchFamily="34" charset="0"/>
                <a:cs typeface="Times New Roman" panose="02020603050405020304" pitchFamily="18" charset="0"/>
              </a:rPr>
              <a:t>dịch</a:t>
            </a:r>
            <a:r>
              <a:rPr lang="en-US" sz="1800">
                <a:ea typeface="Calibri" panose="020F0502020204030204" pitchFamily="34" charset="0"/>
                <a:cs typeface="Times New Roman" panose="02020603050405020304" pitchFamily="18" charset="0"/>
              </a:rPr>
              <a:t> vụ </a:t>
            </a:r>
            <a:r>
              <a:rPr lang="en-US" sz="1800" err="1">
                <a:ea typeface="Calibri" panose="020F0502020204030204" pitchFamily="34" charset="0"/>
                <a:cs typeface="Times New Roman" panose="02020603050405020304" pitchFamily="18" charset="0"/>
              </a:rPr>
              <a:t>trả</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phí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theo</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mức</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độ</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sử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dụng</a:t>
            </a:r>
            <a:endParaRPr lang="en-US" sz="1800">
              <a:ea typeface="Calibri" panose="020F0502020204030204" pitchFamily="34" charset="0"/>
              <a:cs typeface="Times New Roman" panose="02020603050405020304" pitchFamily="18" charset="0"/>
            </a:endParaRPr>
          </a:p>
          <a:p>
            <a:pPr marL="127000" indent="0"/>
            <a:r>
              <a:rPr lang="en-US" sz="1800">
                <a:ea typeface="Calibri" panose="020F0502020204030204" pitchFamily="34" charset="0"/>
                <a:cs typeface="Times New Roman" panose="02020603050405020304" pitchFamily="18" charset="0"/>
              </a:rPr>
              <a:t>Nếu </a:t>
            </a:r>
            <a:r>
              <a:rPr lang="en-US" sz="1800" err="1">
                <a:ea typeface="Calibri" panose="020F0502020204030204" pitchFamily="34" charset="0"/>
                <a:cs typeface="Times New Roman" panose="02020603050405020304" pitchFamily="18" charset="0"/>
              </a:rPr>
              <a:t>mức</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độ</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sử</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dụng</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không</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được</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kiểm</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soát</a:t>
            </a:r>
            <a:r>
              <a:rPr lang="en-US" sz="1800">
                <a:ea typeface="Calibri" panose="020F0502020204030204" pitchFamily="34" charset="0"/>
                <a:cs typeface="Times New Roman" panose="02020603050405020304" pitchFamily="18" charset="0"/>
              </a:rPr>
              <a:t> -&gt; Chi </a:t>
            </a:r>
            <a:r>
              <a:rPr lang="en-US" sz="1800" err="1">
                <a:ea typeface="Calibri" panose="020F0502020204030204" pitchFamily="34" charset="0"/>
                <a:cs typeface="Times New Roman" panose="02020603050405020304" pitchFamily="18" charset="0"/>
              </a:rPr>
              <a:t>phí</a:t>
            </a:r>
            <a:r>
              <a:rPr lang="en-US" sz="1800">
                <a:ea typeface="Calibri" panose="020F0502020204030204" pitchFamily="34" charset="0"/>
                <a:cs typeface="Times New Roman" panose="02020603050405020304" pitchFamily="18" charset="0"/>
              </a:rPr>
              <a:t> tang</a:t>
            </a:r>
          </a:p>
          <a:p>
            <a:pPr marL="127000" indent="0"/>
            <a:r>
              <a:rPr lang="en-US" sz="1800">
                <a:ea typeface="Calibri" panose="020F0502020204030204" pitchFamily="34" charset="0"/>
                <a:cs typeface="Times New Roman" panose="02020603050405020304" pitchFamily="18" charset="0"/>
              </a:rPr>
              <a:t>Theo </a:t>
            </a:r>
            <a:r>
              <a:rPr lang="en-US" sz="1800" err="1">
                <a:ea typeface="Calibri" panose="020F0502020204030204" pitchFamily="34" charset="0"/>
                <a:cs typeface="Times New Roman" panose="02020603050405020304" pitchFamily="18" charset="0"/>
              </a:rPr>
              <a:t>dõi</a:t>
            </a:r>
            <a:r>
              <a:rPr lang="en-US" sz="1800">
                <a:ea typeface="Calibri" panose="020F0502020204030204" pitchFamily="34" charset="0"/>
                <a:cs typeface="Times New Roman" panose="02020603050405020304" pitchFamily="18" charset="0"/>
              </a:rPr>
              <a:t> chi </a:t>
            </a:r>
            <a:r>
              <a:rPr lang="en-US" sz="1800" err="1">
                <a:ea typeface="Calibri" panose="020F0502020204030204" pitchFamily="34" charset="0"/>
                <a:cs typeface="Times New Roman" panose="02020603050405020304" pitchFamily="18" charset="0"/>
              </a:rPr>
              <a:t>tiêu</a:t>
            </a:r>
            <a:r>
              <a:rPr lang="en-US" sz="1800">
                <a:ea typeface="Calibri" panose="020F0502020204030204" pitchFamily="34" charset="0"/>
                <a:cs typeface="Times New Roman" panose="02020603050405020304" pitchFamily="18" charset="0"/>
              </a:rPr>
              <a:t> có thể </a:t>
            </a:r>
            <a:r>
              <a:rPr lang="en-US" sz="1800" err="1">
                <a:ea typeface="Calibri" panose="020F0502020204030204" pitchFamily="34" charset="0"/>
                <a:cs typeface="Times New Roman" panose="02020603050405020304" pitchFamily="18" charset="0"/>
              </a:rPr>
              <a:t>giúp</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tiếm</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kiệm</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được</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kinh</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phí</a:t>
            </a:r>
            <a:endParaRPr lang="en-US" sz="1800">
              <a:ea typeface="Calibri" panose="020F0502020204030204" pitchFamily="34" charset="0"/>
              <a:cs typeface="Times New Roman" panose="02020603050405020304" pitchFamily="18" charset="0"/>
            </a:endParaRPr>
          </a:p>
          <a:p>
            <a:pPr marL="127000" indent="0"/>
            <a:r>
              <a:rPr lang="en-US" sz="1800" err="1">
                <a:ea typeface="Calibri" panose="020F0502020204030204" pitchFamily="34" charset="0"/>
                <a:cs typeface="Times New Roman" panose="02020603050405020304" pitchFamily="18" charset="0"/>
              </a:rPr>
              <a:t>Thường</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xuyên</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đánh</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giá</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hệ</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thống</a:t>
            </a:r>
            <a:r>
              <a:rPr lang="en-US" sz="1800">
                <a:ea typeface="Calibri" panose="020F0502020204030204" pitchFamily="34" charset="0"/>
                <a:cs typeface="Times New Roman" panose="02020603050405020304" pitchFamily="18" charset="0"/>
              </a:rPr>
              <a:t> định </a:t>
            </a:r>
            <a:r>
              <a:rPr lang="en-US" sz="1800" err="1">
                <a:ea typeface="Calibri" panose="020F0502020204030204" pitchFamily="34" charset="0"/>
                <a:cs typeface="Times New Roman" panose="02020603050405020304" pitchFamily="18" charset="0"/>
              </a:rPr>
              <a:t>kì</a:t>
            </a:r>
            <a:r>
              <a:rPr lang="en-US" sz="1800">
                <a:ea typeface="Calibri" panose="020F0502020204030204" pitchFamily="34" charset="0"/>
                <a:cs typeface="Times New Roman" panose="02020603050405020304" pitchFamily="18" charset="0"/>
              </a:rPr>
              <a:t> để xác định </a:t>
            </a:r>
            <a:r>
              <a:rPr lang="en-US" sz="1800" err="1">
                <a:ea typeface="Calibri" panose="020F0502020204030204" pitchFamily="34" charset="0"/>
                <a:cs typeface="Times New Roman" panose="02020603050405020304" pitchFamily="18" charset="0"/>
              </a:rPr>
              <a:t>hệ</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thống</a:t>
            </a:r>
            <a:r>
              <a:rPr lang="en-US" sz="1800">
                <a:ea typeface="Calibri" panose="020F0502020204030204" pitchFamily="34" charset="0"/>
                <a:cs typeface="Times New Roman" panose="02020603050405020304" pitchFamily="18" charset="0"/>
              </a:rPr>
              <a:t> có đang </a:t>
            </a:r>
            <a:r>
              <a:rPr lang="en-US" sz="1800" err="1">
                <a:ea typeface="Calibri" panose="020F0502020204030204" pitchFamily="34" charset="0"/>
                <a:cs typeface="Times New Roman" panose="02020603050405020304" pitchFamily="18" charset="0"/>
              </a:rPr>
              <a:t>phù</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hợp</a:t>
            </a:r>
            <a:r>
              <a:rPr lang="en-US" sz="1800">
                <a:ea typeface="Calibri" panose="020F0502020204030204" pitchFamily="34" charset="0"/>
                <a:cs typeface="Times New Roman" panose="02020603050405020304" pitchFamily="18" charset="0"/>
              </a:rPr>
              <a:t> với </a:t>
            </a:r>
            <a:r>
              <a:rPr lang="en-US" sz="1800" err="1">
                <a:ea typeface="Calibri" panose="020F0502020204030204" pitchFamily="34" charset="0"/>
                <a:cs typeface="Times New Roman" panose="02020603050405020304" pitchFamily="18" charset="0"/>
              </a:rPr>
              <a:t>yêu</a:t>
            </a:r>
            <a:r>
              <a:rPr lang="en-US" sz="1800">
                <a:ea typeface="Calibri" panose="020F0502020204030204" pitchFamily="34" charset="0"/>
                <a:cs typeface="Times New Roman" panose="02020603050405020304" pitchFamily="18" charset="0"/>
              </a:rPr>
              <a:t> </a:t>
            </a:r>
            <a:r>
              <a:rPr lang="en-US" sz="1800" err="1">
                <a:ea typeface="Calibri" panose="020F0502020204030204" pitchFamily="34" charset="0"/>
                <a:cs typeface="Times New Roman" panose="02020603050405020304" pitchFamily="18" charset="0"/>
              </a:rPr>
              <a:t>cầu</a:t>
            </a:r>
            <a:r>
              <a:rPr lang="en-US" sz="1800">
                <a:ea typeface="Calibri" panose="020F0502020204030204" pitchFamily="34" charset="0"/>
                <a:cs typeface="Times New Roman" panose="02020603050405020304" pitchFamily="18" charset="0"/>
              </a:rPr>
              <a:t> hay không</a:t>
            </a:r>
          </a:p>
        </p:txBody>
      </p:sp>
    </p:spTree>
    <p:extLst>
      <p:ext uri="{BB962C8B-B14F-4D97-AF65-F5344CB8AC3E}">
        <p14:creationId xmlns:p14="http://schemas.microsoft.com/office/powerpoint/2010/main" val="3051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1"/>
        <p:cNvGrpSpPr/>
        <p:nvPr/>
      </p:nvGrpSpPr>
      <p:grpSpPr>
        <a:xfrm>
          <a:off x="0" y="0"/>
          <a:ext cx="0" cy="0"/>
          <a:chOff x="0" y="0"/>
          <a:chExt cx="0" cy="0"/>
        </a:xfrm>
      </p:grpSpPr>
      <p:sp>
        <p:nvSpPr>
          <p:cNvPr id="4642" name="Google Shape;4642;p33"/>
          <p:cNvSpPr/>
          <p:nvPr/>
        </p:nvSpPr>
        <p:spPr>
          <a:xfrm rot="-3136296">
            <a:off x="4487937" y="2975217"/>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3"/>
          <p:cNvSpPr/>
          <p:nvPr/>
        </p:nvSpPr>
        <p:spPr>
          <a:xfrm rot="-3136296">
            <a:off x="612962" y="2886007"/>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3"/>
          <p:cNvSpPr/>
          <p:nvPr/>
        </p:nvSpPr>
        <p:spPr>
          <a:xfrm rot="-3136296">
            <a:off x="4487937" y="1459185"/>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3"/>
          <p:cNvSpPr/>
          <p:nvPr/>
        </p:nvSpPr>
        <p:spPr>
          <a:xfrm rot="-3136296">
            <a:off x="612937" y="1488922"/>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648" name="Google Shape;4648;p33"/>
          <p:cNvSpPr txBox="1">
            <a:spLocks noGrp="1"/>
          </p:cNvSpPr>
          <p:nvPr>
            <p:ph type="title"/>
          </p:nvPr>
        </p:nvSpPr>
        <p:spPr>
          <a:xfrm>
            <a:off x="1543112" y="1537464"/>
            <a:ext cx="2994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Reliability</a:t>
            </a:r>
            <a:endParaRPr/>
          </a:p>
        </p:txBody>
      </p:sp>
      <p:sp>
        <p:nvSpPr>
          <p:cNvPr id="4650" name="Google Shape;4650;p33"/>
          <p:cNvSpPr txBox="1">
            <a:spLocks noGrp="1"/>
          </p:cNvSpPr>
          <p:nvPr>
            <p:ph type="title" idx="2"/>
          </p:nvPr>
        </p:nvSpPr>
        <p:spPr>
          <a:xfrm flipH="1">
            <a:off x="5414943" y="1537468"/>
            <a:ext cx="2994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Security</a:t>
            </a:r>
            <a:endParaRPr/>
          </a:p>
        </p:txBody>
      </p:sp>
      <p:sp>
        <p:nvSpPr>
          <p:cNvPr id="4651" name="Google Shape;4651;p33"/>
          <p:cNvSpPr txBox="1">
            <a:spLocks noGrp="1"/>
          </p:cNvSpPr>
          <p:nvPr>
            <p:ph type="title" idx="7"/>
          </p:nvPr>
        </p:nvSpPr>
        <p:spPr>
          <a:xfrm>
            <a:off x="1543137" y="3070574"/>
            <a:ext cx="2994900" cy="365700"/>
          </a:xfrm>
          <a:prstGeom prst="rect">
            <a:avLst/>
          </a:prstGeom>
        </p:spPr>
        <p:txBody>
          <a:bodyPr spcFirstLastPara="1" wrap="square" lIns="91425" tIns="91425" rIns="91425" bIns="91425" anchor="ctr" anchorCtr="0">
            <a:noAutofit/>
          </a:bodyPr>
          <a:lstStyle/>
          <a:p>
            <a:r>
              <a:rPr lang="en-US"/>
              <a:t>Cost Optimization</a:t>
            </a:r>
            <a:br>
              <a:rPr lang="en-US"/>
            </a:br>
            <a:endParaRPr lang="en-US"/>
          </a:p>
        </p:txBody>
      </p:sp>
      <p:sp>
        <p:nvSpPr>
          <p:cNvPr id="4653" name="Google Shape;4653;p33"/>
          <p:cNvSpPr txBox="1">
            <a:spLocks noGrp="1"/>
          </p:cNvSpPr>
          <p:nvPr>
            <p:ph type="title" idx="9"/>
          </p:nvPr>
        </p:nvSpPr>
        <p:spPr>
          <a:xfrm flipH="1">
            <a:off x="5414943" y="2968805"/>
            <a:ext cx="3416823"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Operational </a:t>
            </a:r>
            <a:r>
              <a:rPr lang="en-US" err="1"/>
              <a:t>ecellence</a:t>
            </a:r>
            <a:endParaRPr/>
          </a:p>
        </p:txBody>
      </p:sp>
      <p:sp>
        <p:nvSpPr>
          <p:cNvPr id="4655" name="Google Shape;4655;p33"/>
          <p:cNvSpPr txBox="1">
            <a:spLocks noGrp="1"/>
          </p:cNvSpPr>
          <p:nvPr>
            <p:ph type="title" idx="4"/>
          </p:nvPr>
        </p:nvSpPr>
        <p:spPr>
          <a:xfrm>
            <a:off x="734157" y="1543707"/>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656" name="Google Shape;4656;p33"/>
          <p:cNvSpPr txBox="1">
            <a:spLocks noGrp="1"/>
          </p:cNvSpPr>
          <p:nvPr>
            <p:ph type="title" idx="14"/>
          </p:nvPr>
        </p:nvSpPr>
        <p:spPr>
          <a:xfrm>
            <a:off x="735745" y="2972541"/>
            <a:ext cx="734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4657" name="Google Shape;4657;p33"/>
          <p:cNvSpPr txBox="1">
            <a:spLocks noGrp="1"/>
          </p:cNvSpPr>
          <p:nvPr>
            <p:ph type="title" idx="5"/>
          </p:nvPr>
        </p:nvSpPr>
        <p:spPr>
          <a:xfrm flipH="1">
            <a:off x="4609132" y="1513970"/>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4658" name="Google Shape;4658;p33"/>
          <p:cNvSpPr txBox="1">
            <a:spLocks noGrp="1"/>
          </p:cNvSpPr>
          <p:nvPr>
            <p:ph type="title" idx="15"/>
          </p:nvPr>
        </p:nvSpPr>
        <p:spPr>
          <a:xfrm flipH="1">
            <a:off x="4610719" y="3060345"/>
            <a:ext cx="734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0" name="Google Shape;4644;p33">
            <a:extLst>
              <a:ext uri="{FF2B5EF4-FFF2-40B4-BE49-F238E27FC236}">
                <a16:creationId xmlns:a16="http://schemas.microsoft.com/office/drawing/2014/main" id="{92514C6A-32A9-C789-D3C2-6C375E348420}"/>
              </a:ext>
            </a:extLst>
          </p:cNvPr>
          <p:cNvSpPr/>
          <p:nvPr/>
        </p:nvSpPr>
        <p:spPr>
          <a:xfrm rot="-3136296">
            <a:off x="2603381" y="3910328"/>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50;p33">
            <a:extLst>
              <a:ext uri="{FF2B5EF4-FFF2-40B4-BE49-F238E27FC236}">
                <a16:creationId xmlns:a16="http://schemas.microsoft.com/office/drawing/2014/main" id="{08B329C4-F761-3D6C-7547-7A37531CB0EA}"/>
              </a:ext>
            </a:extLst>
          </p:cNvPr>
          <p:cNvSpPr txBox="1">
            <a:spLocks/>
          </p:cNvSpPr>
          <p:nvPr/>
        </p:nvSpPr>
        <p:spPr>
          <a:xfrm flipH="1">
            <a:off x="3530386" y="3988611"/>
            <a:ext cx="3992969"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Days One"/>
              <a:buNone/>
              <a:defRPr sz="2300" b="0" i="0" u="none" strike="noStrike" cap="none">
                <a:solidFill>
                  <a:schemeClr val="lt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a:t>Performance efficiency</a:t>
            </a:r>
          </a:p>
        </p:txBody>
      </p:sp>
      <p:sp>
        <p:nvSpPr>
          <p:cNvPr id="12" name="Google Shape;4657;p33">
            <a:extLst>
              <a:ext uri="{FF2B5EF4-FFF2-40B4-BE49-F238E27FC236}">
                <a16:creationId xmlns:a16="http://schemas.microsoft.com/office/drawing/2014/main" id="{741DDCBA-8D5C-9194-8EC5-75A761EC98F7}"/>
              </a:ext>
            </a:extLst>
          </p:cNvPr>
          <p:cNvSpPr txBox="1">
            <a:spLocks/>
          </p:cNvSpPr>
          <p:nvPr/>
        </p:nvSpPr>
        <p:spPr>
          <a:xfrm flipH="1">
            <a:off x="2724576" y="3965113"/>
            <a:ext cx="7347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Days One"/>
              <a:buNone/>
              <a:defRPr sz="2500" b="0" i="0" u="none" strike="noStrike" cap="none">
                <a:solidFill>
                  <a:schemeClr val="lt1"/>
                </a:solidFill>
                <a:latin typeface="Days One"/>
                <a:ea typeface="Days One"/>
                <a:cs typeface="Days One"/>
                <a:sym typeface="Days One"/>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B0FA-1442-A482-5FF8-418818B7E7C6}"/>
              </a:ext>
            </a:extLst>
          </p:cNvPr>
          <p:cNvSpPr>
            <a:spLocks noGrp="1"/>
          </p:cNvSpPr>
          <p:nvPr>
            <p:ph type="title"/>
          </p:nvPr>
        </p:nvSpPr>
        <p:spPr/>
        <p:txBody>
          <a:bodyPr/>
          <a:lstStyle/>
          <a:p>
            <a:r>
              <a:rPr lang="en-US" sz="3200" b="1"/>
              <a:t>Tradeoffs for costs</a:t>
            </a:r>
            <a:endParaRPr lang="en-US"/>
          </a:p>
        </p:txBody>
      </p:sp>
      <p:sp>
        <p:nvSpPr>
          <p:cNvPr id="3" name="Text Placeholder 2">
            <a:extLst>
              <a:ext uri="{FF2B5EF4-FFF2-40B4-BE49-F238E27FC236}">
                <a16:creationId xmlns:a16="http://schemas.microsoft.com/office/drawing/2014/main" id="{1A261423-ADCB-E558-681D-F8963E89DC4B}"/>
              </a:ext>
            </a:extLst>
          </p:cNvPr>
          <p:cNvSpPr txBox="1">
            <a:spLocks/>
          </p:cNvSpPr>
          <p:nvPr/>
        </p:nvSpPr>
        <p:spPr>
          <a:xfrm>
            <a:off x="716900" y="1509131"/>
            <a:ext cx="7704000" cy="3233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2300"/>
              <a:buFont typeface="Days One"/>
              <a:buNone/>
              <a:defRPr sz="2300" b="0" i="0" u="none" strike="noStrike" cap="none">
                <a:solidFill>
                  <a:schemeClr val="lt1"/>
                </a:solidFill>
                <a:latin typeface="Days One"/>
                <a:ea typeface="Days One"/>
                <a:cs typeface="Days One"/>
                <a:sym typeface="Days One"/>
              </a:defRPr>
            </a:lvl1pPr>
            <a:lvl2pPr marL="914400" marR="0" lvl="1"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9pPr>
          </a:lstStyle>
          <a:p>
            <a:pPr marL="127000" indent="0"/>
            <a:r>
              <a:rPr lang="vi-VN" sz="1800">
                <a:ea typeface="Calibri" panose="020F0502020204030204" pitchFamily="34" charset="0"/>
                <a:cs typeface="Times New Roman" panose="02020603050405020304" pitchFamily="18" charset="0"/>
              </a:rPr>
              <a:t>Một thiết kế tối ưu không có nghĩa là một thiết kế có kinh phí rẻ</a:t>
            </a:r>
            <a:endParaRPr lang="en-US" sz="1800">
              <a:ea typeface="Calibri" panose="020F0502020204030204" pitchFamily="34" charset="0"/>
              <a:cs typeface="Times New Roman" panose="02020603050405020304" pitchFamily="18" charset="0"/>
            </a:endParaRPr>
          </a:p>
          <a:p>
            <a:pPr marL="412750" indent="-285750">
              <a:buFontTx/>
              <a:buChar char="-"/>
            </a:pPr>
            <a:r>
              <a:rPr lang="en-US" sz="1800">
                <a:ea typeface="Calibri" panose="020F0502020204030204" pitchFamily="34" charset="0"/>
                <a:cs typeface="Times New Roman" panose="02020603050405020304" pitchFamily="18" charset="0"/>
              </a:rPr>
              <a:t>Cost vs reliability</a:t>
            </a:r>
          </a:p>
          <a:p>
            <a:pPr marL="412750" indent="-285750">
              <a:buFontTx/>
              <a:buChar char="-"/>
            </a:pPr>
            <a:r>
              <a:rPr lang="en-US" sz="1800">
                <a:ea typeface="Calibri" panose="020F0502020204030204" pitchFamily="34" charset="0"/>
                <a:cs typeface="Times New Roman" panose="02020603050405020304" pitchFamily="18" charset="0"/>
              </a:rPr>
              <a:t>Cost vs performance efficiency</a:t>
            </a:r>
          </a:p>
          <a:p>
            <a:pPr marL="412750" indent="-285750">
              <a:buFontTx/>
              <a:buChar char="-"/>
            </a:pPr>
            <a:r>
              <a:rPr lang="en-US" sz="1800">
                <a:ea typeface="Calibri" panose="020F0502020204030204" pitchFamily="34" charset="0"/>
                <a:cs typeface="Times New Roman" panose="02020603050405020304" pitchFamily="18" charset="0"/>
              </a:rPr>
              <a:t>Cost vs security</a:t>
            </a:r>
          </a:p>
          <a:p>
            <a:pPr marL="412750" indent="-285750">
              <a:buFontTx/>
              <a:buChar char="-"/>
            </a:pPr>
            <a:r>
              <a:rPr lang="en-US" sz="1800">
                <a:ea typeface="Calibri" panose="020F0502020204030204" pitchFamily="34" charset="0"/>
                <a:cs typeface="Times New Roman" panose="02020603050405020304" pitchFamily="18" charset="0"/>
              </a:rPr>
              <a:t>Cost vs operational excellence</a:t>
            </a:r>
          </a:p>
        </p:txBody>
      </p:sp>
    </p:spTree>
    <p:extLst>
      <p:ext uri="{BB962C8B-B14F-4D97-AF65-F5344CB8AC3E}">
        <p14:creationId xmlns:p14="http://schemas.microsoft.com/office/powerpoint/2010/main" val="222059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4"/>
          <p:cNvSpPr txBox="1">
            <a:spLocks noGrp="1"/>
          </p:cNvSpPr>
          <p:nvPr>
            <p:ph type="title"/>
          </p:nvPr>
        </p:nvSpPr>
        <p:spPr>
          <a:xfrm>
            <a:off x="260193" y="2287754"/>
            <a:ext cx="8623609" cy="15497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Operational excellence</a:t>
            </a:r>
          </a:p>
        </p:txBody>
      </p:sp>
      <p:sp>
        <p:nvSpPr>
          <p:cNvPr id="4673" name="Google Shape;4673;p34"/>
          <p:cNvSpPr txBox="1">
            <a:spLocks noGrp="1"/>
          </p:cNvSpPr>
          <p:nvPr>
            <p:ph type="title" idx="2"/>
          </p:nvPr>
        </p:nvSpPr>
        <p:spPr>
          <a:xfrm>
            <a:off x="4114800" y="1596854"/>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 name="Google Shape;4674;p34">
            <a:extLst>
              <a:ext uri="{FF2B5EF4-FFF2-40B4-BE49-F238E27FC236}">
                <a16:creationId xmlns:a16="http://schemas.microsoft.com/office/drawing/2014/main" id="{D7EECC94-60A6-56DB-4C49-E5BDCFCA4B9C}"/>
              </a:ext>
            </a:extLst>
          </p:cNvPr>
          <p:cNvSpPr txBox="1">
            <a:spLocks noGrp="1"/>
          </p:cNvSpPr>
          <p:nvPr>
            <p:ph type="subTitle" idx="1"/>
          </p:nvPr>
        </p:nvSpPr>
        <p:spPr>
          <a:xfrm>
            <a:off x="1042347" y="3739792"/>
            <a:ext cx="70593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VẬN HÀNH TỐI ƯU</a:t>
            </a:r>
            <a:endParaRPr/>
          </a:p>
        </p:txBody>
      </p:sp>
    </p:spTree>
    <p:extLst>
      <p:ext uri="{BB962C8B-B14F-4D97-AF65-F5344CB8AC3E}">
        <p14:creationId xmlns:p14="http://schemas.microsoft.com/office/powerpoint/2010/main" val="924906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09"/>
        <p:cNvGrpSpPr/>
        <p:nvPr/>
      </p:nvGrpSpPr>
      <p:grpSpPr>
        <a:xfrm>
          <a:off x="0" y="0"/>
          <a:ext cx="0" cy="0"/>
          <a:chOff x="0" y="0"/>
          <a:chExt cx="0" cy="0"/>
        </a:xfrm>
      </p:grpSpPr>
      <p:sp>
        <p:nvSpPr>
          <p:cNvPr id="4910" name="Google Shape;4910;p44"/>
          <p:cNvSpPr txBox="1">
            <a:spLocks noGrp="1"/>
          </p:cNvSpPr>
          <p:nvPr>
            <p:ph type="title" idx="15"/>
          </p:nvPr>
        </p:nvSpPr>
        <p:spPr>
          <a:xfrm>
            <a:off x="720000" y="53950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b="1"/>
              <a:t>Nội dung</a:t>
            </a:r>
            <a:endParaRPr b="1">
              <a:solidFill>
                <a:schemeClr val="lt1"/>
              </a:solidFill>
            </a:endParaRPr>
          </a:p>
        </p:txBody>
      </p:sp>
      <p:sp>
        <p:nvSpPr>
          <p:cNvPr id="4911" name="Google Shape;4911;p44"/>
          <p:cNvSpPr txBox="1">
            <a:spLocks noGrp="1"/>
          </p:cNvSpPr>
          <p:nvPr>
            <p:ph type="title"/>
          </p:nvPr>
        </p:nvSpPr>
        <p:spPr>
          <a:xfrm>
            <a:off x="718637" y="1750699"/>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effectLst/>
                <a:ea typeface="Calibri" panose="020F0502020204030204" pitchFamily="34" charset="0"/>
                <a:cs typeface="Times New Roman" panose="02020603050405020304" pitchFamily="18" charset="0"/>
              </a:rPr>
              <a:t>Automation</a:t>
            </a:r>
            <a:endParaRPr lang="en-US"/>
          </a:p>
        </p:txBody>
      </p:sp>
      <p:sp>
        <p:nvSpPr>
          <p:cNvPr id="4912" name="Google Shape;4912;p44"/>
          <p:cNvSpPr txBox="1">
            <a:spLocks noGrp="1"/>
          </p:cNvSpPr>
          <p:nvPr>
            <p:ph type="subTitle" idx="1"/>
          </p:nvPr>
        </p:nvSpPr>
        <p:spPr>
          <a:xfrm>
            <a:off x="718339" y="2169782"/>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Tự</a:t>
            </a:r>
            <a:r>
              <a:rPr lang="en-US"/>
              <a:t> </a:t>
            </a:r>
            <a:r>
              <a:rPr lang="en-US" err="1"/>
              <a:t>động</a:t>
            </a:r>
            <a:r>
              <a:rPr lang="en-US"/>
              <a:t> </a:t>
            </a:r>
            <a:r>
              <a:rPr lang="en-US" err="1"/>
              <a:t>hoá</a:t>
            </a:r>
            <a:endParaRPr/>
          </a:p>
        </p:txBody>
      </p:sp>
      <p:sp>
        <p:nvSpPr>
          <p:cNvPr id="4913" name="Google Shape;4913;p44"/>
          <p:cNvSpPr txBox="1">
            <a:spLocks noGrp="1"/>
          </p:cNvSpPr>
          <p:nvPr>
            <p:ph type="title" idx="2"/>
          </p:nvPr>
        </p:nvSpPr>
        <p:spPr>
          <a:xfrm>
            <a:off x="3579000" y="1750699"/>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Release Engineering</a:t>
            </a:r>
          </a:p>
        </p:txBody>
      </p:sp>
      <p:sp>
        <p:nvSpPr>
          <p:cNvPr id="4914" name="Google Shape;4914;p44"/>
          <p:cNvSpPr txBox="1">
            <a:spLocks noGrp="1"/>
          </p:cNvSpPr>
          <p:nvPr>
            <p:ph type="subTitle" idx="3"/>
          </p:nvPr>
        </p:nvSpPr>
        <p:spPr>
          <a:xfrm>
            <a:off x="3579000" y="2213510"/>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Kỹ</a:t>
            </a:r>
            <a:r>
              <a:rPr lang="en-US"/>
              <a:t> </a:t>
            </a:r>
            <a:r>
              <a:rPr lang="en-US" err="1"/>
              <a:t>thuật</a:t>
            </a:r>
            <a:r>
              <a:rPr lang="en-US"/>
              <a:t> </a:t>
            </a:r>
            <a:r>
              <a:rPr lang="en-US" err="1"/>
              <a:t>phát</a:t>
            </a:r>
            <a:r>
              <a:rPr lang="en-US"/>
              <a:t> </a:t>
            </a:r>
            <a:r>
              <a:rPr lang="en-US" err="1"/>
              <a:t>hành</a:t>
            </a:r>
            <a:endParaRPr lang="en-US"/>
          </a:p>
        </p:txBody>
      </p:sp>
      <p:sp>
        <p:nvSpPr>
          <p:cNvPr id="4915" name="Google Shape;4915;p44"/>
          <p:cNvSpPr txBox="1">
            <a:spLocks noGrp="1"/>
          </p:cNvSpPr>
          <p:nvPr>
            <p:ph type="title" idx="4"/>
          </p:nvPr>
        </p:nvSpPr>
        <p:spPr>
          <a:xfrm>
            <a:off x="3579000" y="3584345"/>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Common use cases</a:t>
            </a:r>
            <a:endParaRPr sz="1800" b="1"/>
          </a:p>
        </p:txBody>
      </p:sp>
      <p:sp>
        <p:nvSpPr>
          <p:cNvPr id="4916" name="Google Shape;4916;p44"/>
          <p:cNvSpPr txBox="1">
            <a:spLocks noGrp="1"/>
          </p:cNvSpPr>
          <p:nvPr>
            <p:ph type="subTitle" idx="5"/>
          </p:nvPr>
        </p:nvSpPr>
        <p:spPr>
          <a:xfrm>
            <a:off x="3579000" y="3966083"/>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Các</a:t>
            </a:r>
            <a:r>
              <a:rPr lang="en-US"/>
              <a:t> </a:t>
            </a:r>
            <a:r>
              <a:rPr lang="en-US" err="1"/>
              <a:t>trường</a:t>
            </a:r>
            <a:r>
              <a:rPr lang="en-US"/>
              <a:t> </a:t>
            </a:r>
            <a:r>
              <a:rPr lang="en-US" err="1"/>
              <a:t>hợp</a:t>
            </a:r>
            <a:r>
              <a:rPr lang="en-US"/>
              <a:t> </a:t>
            </a:r>
            <a:r>
              <a:rPr lang="en-US" err="1"/>
              <a:t>áp</a:t>
            </a:r>
            <a:r>
              <a:rPr lang="en-US"/>
              <a:t> </a:t>
            </a:r>
            <a:r>
              <a:rPr lang="en-US" err="1"/>
              <a:t>dụng</a:t>
            </a:r>
            <a:r>
              <a:rPr lang="en-US"/>
              <a:t> </a:t>
            </a:r>
            <a:r>
              <a:rPr lang="en-US" err="1"/>
              <a:t>phổ</a:t>
            </a:r>
            <a:r>
              <a:rPr lang="en-US"/>
              <a:t> </a:t>
            </a:r>
            <a:r>
              <a:rPr lang="en-US" err="1"/>
              <a:t>biến</a:t>
            </a:r>
            <a:endParaRPr/>
          </a:p>
        </p:txBody>
      </p:sp>
      <p:sp>
        <p:nvSpPr>
          <p:cNvPr id="4919" name="Google Shape;4919;p44"/>
          <p:cNvSpPr txBox="1">
            <a:spLocks noGrp="1"/>
          </p:cNvSpPr>
          <p:nvPr>
            <p:ph type="title" idx="8"/>
          </p:nvPr>
        </p:nvSpPr>
        <p:spPr>
          <a:xfrm>
            <a:off x="6439363" y="1750699"/>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Monitor</a:t>
            </a:r>
            <a:endParaRPr sz="1800" b="1"/>
          </a:p>
        </p:txBody>
      </p:sp>
      <p:sp>
        <p:nvSpPr>
          <p:cNvPr id="4920" name="Google Shape;4920;p44"/>
          <p:cNvSpPr txBox="1">
            <a:spLocks noGrp="1"/>
          </p:cNvSpPr>
          <p:nvPr>
            <p:ph type="subTitle" idx="9"/>
          </p:nvPr>
        </p:nvSpPr>
        <p:spPr>
          <a:xfrm>
            <a:off x="6439363" y="2132437"/>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Giám</a:t>
            </a:r>
            <a:r>
              <a:rPr lang="en-US"/>
              <a:t> </a:t>
            </a:r>
            <a:r>
              <a:rPr lang="en-US" err="1"/>
              <a:t>sát</a:t>
            </a:r>
            <a:endParaRPr/>
          </a:p>
        </p:txBody>
      </p:sp>
      <p:grpSp>
        <p:nvGrpSpPr>
          <p:cNvPr id="4923" name="Google Shape;4923;p44"/>
          <p:cNvGrpSpPr/>
          <p:nvPr/>
        </p:nvGrpSpPr>
        <p:grpSpPr>
          <a:xfrm>
            <a:off x="4447228" y="3107074"/>
            <a:ext cx="249592" cy="319415"/>
            <a:chOff x="6270575" y="1305675"/>
            <a:chExt cx="271975" cy="345650"/>
          </a:xfrm>
        </p:grpSpPr>
        <p:sp>
          <p:nvSpPr>
            <p:cNvPr id="4924" name="Google Shape;4924;p44"/>
            <p:cNvSpPr/>
            <p:nvPr/>
          </p:nvSpPr>
          <p:spPr>
            <a:xfrm>
              <a:off x="6374925" y="1421750"/>
              <a:ext cx="62625" cy="93925"/>
            </a:xfrm>
            <a:custGeom>
              <a:avLst/>
              <a:gdLst/>
              <a:ahLst/>
              <a:cxnLst/>
              <a:rect l="l" t="t" r="r" b="b"/>
              <a:pathLst>
                <a:path w="2505" h="3757" extrusionOk="0">
                  <a:moveTo>
                    <a:pt x="1253" y="0"/>
                  </a:moveTo>
                  <a:lnTo>
                    <a:pt x="1018" y="26"/>
                  </a:lnTo>
                  <a:lnTo>
                    <a:pt x="783" y="105"/>
                  </a:lnTo>
                  <a:lnTo>
                    <a:pt x="575" y="235"/>
                  </a:lnTo>
                  <a:lnTo>
                    <a:pt x="392" y="366"/>
                  </a:lnTo>
                  <a:lnTo>
                    <a:pt x="235" y="574"/>
                  </a:lnTo>
                  <a:lnTo>
                    <a:pt x="105" y="783"/>
                  </a:lnTo>
                  <a:lnTo>
                    <a:pt x="27" y="1018"/>
                  </a:lnTo>
                  <a:lnTo>
                    <a:pt x="1" y="1253"/>
                  </a:lnTo>
                  <a:lnTo>
                    <a:pt x="27" y="1409"/>
                  </a:lnTo>
                  <a:lnTo>
                    <a:pt x="53" y="1566"/>
                  </a:lnTo>
                  <a:lnTo>
                    <a:pt x="79" y="1696"/>
                  </a:lnTo>
                  <a:lnTo>
                    <a:pt x="131" y="1800"/>
                  </a:lnTo>
                  <a:lnTo>
                    <a:pt x="262" y="2009"/>
                  </a:lnTo>
                  <a:lnTo>
                    <a:pt x="418" y="2166"/>
                  </a:lnTo>
                  <a:lnTo>
                    <a:pt x="575" y="2296"/>
                  </a:lnTo>
                  <a:lnTo>
                    <a:pt x="705" y="2400"/>
                  </a:lnTo>
                  <a:lnTo>
                    <a:pt x="888" y="2505"/>
                  </a:lnTo>
                  <a:lnTo>
                    <a:pt x="548" y="3757"/>
                  </a:lnTo>
                  <a:lnTo>
                    <a:pt x="1983" y="3757"/>
                  </a:lnTo>
                  <a:lnTo>
                    <a:pt x="1644" y="2505"/>
                  </a:lnTo>
                  <a:lnTo>
                    <a:pt x="1827" y="2400"/>
                  </a:lnTo>
                  <a:lnTo>
                    <a:pt x="1957" y="2296"/>
                  </a:lnTo>
                  <a:lnTo>
                    <a:pt x="2114" y="2166"/>
                  </a:lnTo>
                  <a:lnTo>
                    <a:pt x="2270" y="2009"/>
                  </a:lnTo>
                  <a:lnTo>
                    <a:pt x="2401" y="1800"/>
                  </a:lnTo>
                  <a:lnTo>
                    <a:pt x="2453" y="1696"/>
                  </a:lnTo>
                  <a:lnTo>
                    <a:pt x="2479" y="1566"/>
                  </a:lnTo>
                  <a:lnTo>
                    <a:pt x="2505" y="1409"/>
                  </a:lnTo>
                  <a:lnTo>
                    <a:pt x="2505" y="1253"/>
                  </a:lnTo>
                  <a:lnTo>
                    <a:pt x="2479" y="1018"/>
                  </a:lnTo>
                  <a:lnTo>
                    <a:pt x="2427" y="783"/>
                  </a:lnTo>
                  <a:lnTo>
                    <a:pt x="2296" y="574"/>
                  </a:lnTo>
                  <a:lnTo>
                    <a:pt x="2140" y="366"/>
                  </a:lnTo>
                  <a:lnTo>
                    <a:pt x="1957" y="235"/>
                  </a:lnTo>
                  <a:lnTo>
                    <a:pt x="1748" y="105"/>
                  </a:lnTo>
                  <a:lnTo>
                    <a:pt x="1514" y="26"/>
                  </a:lnTo>
                  <a:lnTo>
                    <a:pt x="1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4"/>
            <p:cNvSpPr/>
            <p:nvPr/>
          </p:nvSpPr>
          <p:spPr>
            <a:xfrm>
              <a:off x="6270575" y="1305675"/>
              <a:ext cx="271975" cy="345650"/>
            </a:xfrm>
            <a:custGeom>
              <a:avLst/>
              <a:gdLst/>
              <a:ahLst/>
              <a:cxnLst/>
              <a:rect l="l" t="t" r="r" b="b"/>
              <a:pathLst>
                <a:path w="10879" h="13826" extrusionOk="0">
                  <a:moveTo>
                    <a:pt x="5427" y="3809"/>
                  </a:moveTo>
                  <a:lnTo>
                    <a:pt x="5792" y="3835"/>
                  </a:lnTo>
                  <a:lnTo>
                    <a:pt x="6105" y="3913"/>
                  </a:lnTo>
                  <a:lnTo>
                    <a:pt x="6418" y="4043"/>
                  </a:lnTo>
                  <a:lnTo>
                    <a:pt x="6679" y="4226"/>
                  </a:lnTo>
                  <a:lnTo>
                    <a:pt x="6914" y="4435"/>
                  </a:lnTo>
                  <a:lnTo>
                    <a:pt x="7096" y="4669"/>
                  </a:lnTo>
                  <a:lnTo>
                    <a:pt x="7279" y="4930"/>
                  </a:lnTo>
                  <a:lnTo>
                    <a:pt x="7383" y="5191"/>
                  </a:lnTo>
                  <a:lnTo>
                    <a:pt x="7488" y="5504"/>
                  </a:lnTo>
                  <a:lnTo>
                    <a:pt x="7514" y="5791"/>
                  </a:lnTo>
                  <a:lnTo>
                    <a:pt x="7514" y="6104"/>
                  </a:lnTo>
                  <a:lnTo>
                    <a:pt x="7462" y="6417"/>
                  </a:lnTo>
                  <a:lnTo>
                    <a:pt x="7383" y="6704"/>
                  </a:lnTo>
                  <a:lnTo>
                    <a:pt x="7227" y="6991"/>
                  </a:lnTo>
                  <a:lnTo>
                    <a:pt x="7018" y="7252"/>
                  </a:lnTo>
                  <a:lnTo>
                    <a:pt x="6783" y="7513"/>
                  </a:lnTo>
                  <a:lnTo>
                    <a:pt x="7227" y="9235"/>
                  </a:lnTo>
                  <a:lnTo>
                    <a:pt x="3653" y="9235"/>
                  </a:lnTo>
                  <a:lnTo>
                    <a:pt x="4096" y="7513"/>
                  </a:lnTo>
                  <a:lnTo>
                    <a:pt x="3836" y="7252"/>
                  </a:lnTo>
                  <a:lnTo>
                    <a:pt x="3653" y="6991"/>
                  </a:lnTo>
                  <a:lnTo>
                    <a:pt x="3496" y="6704"/>
                  </a:lnTo>
                  <a:lnTo>
                    <a:pt x="3418" y="6417"/>
                  </a:lnTo>
                  <a:lnTo>
                    <a:pt x="3366" y="6104"/>
                  </a:lnTo>
                  <a:lnTo>
                    <a:pt x="3366" y="5791"/>
                  </a:lnTo>
                  <a:lnTo>
                    <a:pt x="3392" y="5504"/>
                  </a:lnTo>
                  <a:lnTo>
                    <a:pt x="3496" y="5191"/>
                  </a:lnTo>
                  <a:lnTo>
                    <a:pt x="3601" y="4930"/>
                  </a:lnTo>
                  <a:lnTo>
                    <a:pt x="3783" y="4669"/>
                  </a:lnTo>
                  <a:lnTo>
                    <a:pt x="3966" y="4435"/>
                  </a:lnTo>
                  <a:lnTo>
                    <a:pt x="4201" y="4226"/>
                  </a:lnTo>
                  <a:lnTo>
                    <a:pt x="4462" y="4043"/>
                  </a:lnTo>
                  <a:lnTo>
                    <a:pt x="4775" y="3913"/>
                  </a:lnTo>
                  <a:lnTo>
                    <a:pt x="5088" y="3835"/>
                  </a:lnTo>
                  <a:lnTo>
                    <a:pt x="5427" y="3809"/>
                  </a:lnTo>
                  <a:close/>
                  <a:moveTo>
                    <a:pt x="9183" y="4226"/>
                  </a:moveTo>
                  <a:lnTo>
                    <a:pt x="9183" y="8765"/>
                  </a:lnTo>
                  <a:lnTo>
                    <a:pt x="9183" y="9000"/>
                  </a:lnTo>
                  <a:lnTo>
                    <a:pt x="9183" y="9208"/>
                  </a:lnTo>
                  <a:lnTo>
                    <a:pt x="9131" y="9443"/>
                  </a:lnTo>
                  <a:lnTo>
                    <a:pt x="9079" y="9678"/>
                  </a:lnTo>
                  <a:lnTo>
                    <a:pt x="9001" y="9887"/>
                  </a:lnTo>
                  <a:lnTo>
                    <a:pt x="8896" y="10095"/>
                  </a:lnTo>
                  <a:lnTo>
                    <a:pt x="8792" y="10304"/>
                  </a:lnTo>
                  <a:lnTo>
                    <a:pt x="8662" y="10487"/>
                  </a:lnTo>
                  <a:lnTo>
                    <a:pt x="8505" y="10669"/>
                  </a:lnTo>
                  <a:lnTo>
                    <a:pt x="8348" y="10852"/>
                  </a:lnTo>
                  <a:lnTo>
                    <a:pt x="8140" y="11008"/>
                  </a:lnTo>
                  <a:lnTo>
                    <a:pt x="7957" y="11165"/>
                  </a:lnTo>
                  <a:lnTo>
                    <a:pt x="7748" y="11295"/>
                  </a:lnTo>
                  <a:lnTo>
                    <a:pt x="7514" y="11426"/>
                  </a:lnTo>
                  <a:lnTo>
                    <a:pt x="7253" y="11556"/>
                  </a:lnTo>
                  <a:lnTo>
                    <a:pt x="7018" y="11635"/>
                  </a:lnTo>
                  <a:lnTo>
                    <a:pt x="5427" y="12078"/>
                  </a:lnTo>
                  <a:lnTo>
                    <a:pt x="3862" y="11635"/>
                  </a:lnTo>
                  <a:lnTo>
                    <a:pt x="3601" y="11556"/>
                  </a:lnTo>
                  <a:lnTo>
                    <a:pt x="3366" y="11426"/>
                  </a:lnTo>
                  <a:lnTo>
                    <a:pt x="3131" y="11295"/>
                  </a:lnTo>
                  <a:lnTo>
                    <a:pt x="2923" y="11165"/>
                  </a:lnTo>
                  <a:lnTo>
                    <a:pt x="2714" y="11008"/>
                  </a:lnTo>
                  <a:lnTo>
                    <a:pt x="2531" y="10852"/>
                  </a:lnTo>
                  <a:lnTo>
                    <a:pt x="2375" y="10669"/>
                  </a:lnTo>
                  <a:lnTo>
                    <a:pt x="2218" y="10487"/>
                  </a:lnTo>
                  <a:lnTo>
                    <a:pt x="2088" y="10304"/>
                  </a:lnTo>
                  <a:lnTo>
                    <a:pt x="1957" y="10095"/>
                  </a:lnTo>
                  <a:lnTo>
                    <a:pt x="1879" y="9887"/>
                  </a:lnTo>
                  <a:lnTo>
                    <a:pt x="1801" y="9678"/>
                  </a:lnTo>
                  <a:lnTo>
                    <a:pt x="1749" y="9443"/>
                  </a:lnTo>
                  <a:lnTo>
                    <a:pt x="1696" y="9208"/>
                  </a:lnTo>
                  <a:lnTo>
                    <a:pt x="1696" y="9000"/>
                  </a:lnTo>
                  <a:lnTo>
                    <a:pt x="1696" y="8765"/>
                  </a:lnTo>
                  <a:lnTo>
                    <a:pt x="1696" y="4226"/>
                  </a:lnTo>
                  <a:lnTo>
                    <a:pt x="2531" y="4226"/>
                  </a:lnTo>
                  <a:lnTo>
                    <a:pt x="2531" y="8817"/>
                  </a:lnTo>
                  <a:lnTo>
                    <a:pt x="2531" y="8974"/>
                  </a:lnTo>
                  <a:lnTo>
                    <a:pt x="2531" y="9130"/>
                  </a:lnTo>
                  <a:lnTo>
                    <a:pt x="2609" y="9443"/>
                  </a:lnTo>
                  <a:lnTo>
                    <a:pt x="2740" y="9756"/>
                  </a:lnTo>
                  <a:lnTo>
                    <a:pt x="2923" y="10017"/>
                  </a:lnTo>
                  <a:lnTo>
                    <a:pt x="3157" y="10278"/>
                  </a:lnTo>
                  <a:lnTo>
                    <a:pt x="3444" y="10513"/>
                  </a:lnTo>
                  <a:lnTo>
                    <a:pt x="3757" y="10695"/>
                  </a:lnTo>
                  <a:lnTo>
                    <a:pt x="4122" y="10852"/>
                  </a:lnTo>
                  <a:lnTo>
                    <a:pt x="5427" y="11217"/>
                  </a:lnTo>
                  <a:lnTo>
                    <a:pt x="6757" y="10852"/>
                  </a:lnTo>
                  <a:lnTo>
                    <a:pt x="7122" y="10695"/>
                  </a:lnTo>
                  <a:lnTo>
                    <a:pt x="7435" y="10513"/>
                  </a:lnTo>
                  <a:lnTo>
                    <a:pt x="7722" y="10278"/>
                  </a:lnTo>
                  <a:lnTo>
                    <a:pt x="7957" y="10017"/>
                  </a:lnTo>
                  <a:lnTo>
                    <a:pt x="8140" y="9756"/>
                  </a:lnTo>
                  <a:lnTo>
                    <a:pt x="8270" y="9443"/>
                  </a:lnTo>
                  <a:lnTo>
                    <a:pt x="8348" y="9130"/>
                  </a:lnTo>
                  <a:lnTo>
                    <a:pt x="8348" y="8974"/>
                  </a:lnTo>
                  <a:lnTo>
                    <a:pt x="8348" y="8817"/>
                  </a:lnTo>
                  <a:lnTo>
                    <a:pt x="8348" y="4226"/>
                  </a:lnTo>
                  <a:close/>
                  <a:moveTo>
                    <a:pt x="5427" y="0"/>
                  </a:moveTo>
                  <a:lnTo>
                    <a:pt x="5322" y="183"/>
                  </a:lnTo>
                  <a:lnTo>
                    <a:pt x="5192" y="391"/>
                  </a:lnTo>
                  <a:lnTo>
                    <a:pt x="4905" y="730"/>
                  </a:lnTo>
                  <a:lnTo>
                    <a:pt x="4592" y="1070"/>
                  </a:lnTo>
                  <a:lnTo>
                    <a:pt x="4253" y="1330"/>
                  </a:lnTo>
                  <a:lnTo>
                    <a:pt x="3862" y="1591"/>
                  </a:lnTo>
                  <a:lnTo>
                    <a:pt x="3470" y="1800"/>
                  </a:lnTo>
                  <a:lnTo>
                    <a:pt x="3079" y="1983"/>
                  </a:lnTo>
                  <a:lnTo>
                    <a:pt x="2662" y="2113"/>
                  </a:lnTo>
                  <a:lnTo>
                    <a:pt x="2244" y="2243"/>
                  </a:lnTo>
                  <a:lnTo>
                    <a:pt x="1853" y="2348"/>
                  </a:lnTo>
                  <a:lnTo>
                    <a:pt x="1488" y="2426"/>
                  </a:lnTo>
                  <a:lnTo>
                    <a:pt x="1123" y="2504"/>
                  </a:lnTo>
                  <a:lnTo>
                    <a:pt x="470" y="2556"/>
                  </a:lnTo>
                  <a:lnTo>
                    <a:pt x="27" y="2583"/>
                  </a:lnTo>
                  <a:lnTo>
                    <a:pt x="27" y="8635"/>
                  </a:lnTo>
                  <a:lnTo>
                    <a:pt x="1" y="9000"/>
                  </a:lnTo>
                  <a:lnTo>
                    <a:pt x="27" y="9339"/>
                  </a:lnTo>
                  <a:lnTo>
                    <a:pt x="79" y="9678"/>
                  </a:lnTo>
                  <a:lnTo>
                    <a:pt x="157" y="10017"/>
                  </a:lnTo>
                  <a:lnTo>
                    <a:pt x="262" y="10330"/>
                  </a:lnTo>
                  <a:lnTo>
                    <a:pt x="366" y="10643"/>
                  </a:lnTo>
                  <a:lnTo>
                    <a:pt x="523" y="10956"/>
                  </a:lnTo>
                  <a:lnTo>
                    <a:pt x="705" y="11243"/>
                  </a:lnTo>
                  <a:lnTo>
                    <a:pt x="888" y="11504"/>
                  </a:lnTo>
                  <a:lnTo>
                    <a:pt x="1123" y="11765"/>
                  </a:lnTo>
                  <a:lnTo>
                    <a:pt x="1357" y="12026"/>
                  </a:lnTo>
                  <a:lnTo>
                    <a:pt x="1592" y="12261"/>
                  </a:lnTo>
                  <a:lnTo>
                    <a:pt x="1879" y="12469"/>
                  </a:lnTo>
                  <a:lnTo>
                    <a:pt x="2140" y="12652"/>
                  </a:lnTo>
                  <a:lnTo>
                    <a:pt x="2453" y="12834"/>
                  </a:lnTo>
                  <a:lnTo>
                    <a:pt x="2766" y="12991"/>
                  </a:lnTo>
                  <a:lnTo>
                    <a:pt x="575" y="12991"/>
                  </a:lnTo>
                  <a:lnTo>
                    <a:pt x="575" y="13826"/>
                  </a:lnTo>
                  <a:lnTo>
                    <a:pt x="10435" y="13826"/>
                  </a:lnTo>
                  <a:lnTo>
                    <a:pt x="10435" y="12991"/>
                  </a:lnTo>
                  <a:lnTo>
                    <a:pt x="7983" y="12991"/>
                  </a:lnTo>
                  <a:lnTo>
                    <a:pt x="8296" y="12834"/>
                  </a:lnTo>
                  <a:lnTo>
                    <a:pt x="8609" y="12652"/>
                  </a:lnTo>
                  <a:lnTo>
                    <a:pt x="8896" y="12469"/>
                  </a:lnTo>
                  <a:lnTo>
                    <a:pt x="9183" y="12235"/>
                  </a:lnTo>
                  <a:lnTo>
                    <a:pt x="9444" y="12026"/>
                  </a:lnTo>
                  <a:lnTo>
                    <a:pt x="9705" y="11765"/>
                  </a:lnTo>
                  <a:lnTo>
                    <a:pt x="9914" y="11504"/>
                  </a:lnTo>
                  <a:lnTo>
                    <a:pt x="10122" y="11243"/>
                  </a:lnTo>
                  <a:lnTo>
                    <a:pt x="10305" y="10956"/>
                  </a:lnTo>
                  <a:lnTo>
                    <a:pt x="10461" y="10643"/>
                  </a:lnTo>
                  <a:lnTo>
                    <a:pt x="10592" y="10330"/>
                  </a:lnTo>
                  <a:lnTo>
                    <a:pt x="10722" y="10017"/>
                  </a:lnTo>
                  <a:lnTo>
                    <a:pt x="10801" y="9678"/>
                  </a:lnTo>
                  <a:lnTo>
                    <a:pt x="10853" y="9339"/>
                  </a:lnTo>
                  <a:lnTo>
                    <a:pt x="10879" y="9000"/>
                  </a:lnTo>
                  <a:lnTo>
                    <a:pt x="10853" y="8635"/>
                  </a:lnTo>
                  <a:lnTo>
                    <a:pt x="10853" y="2583"/>
                  </a:lnTo>
                  <a:lnTo>
                    <a:pt x="10409" y="2556"/>
                  </a:lnTo>
                  <a:lnTo>
                    <a:pt x="9966" y="2530"/>
                  </a:lnTo>
                  <a:lnTo>
                    <a:pt x="9444" y="2452"/>
                  </a:lnTo>
                  <a:lnTo>
                    <a:pt x="8818" y="2322"/>
                  </a:lnTo>
                  <a:lnTo>
                    <a:pt x="8505" y="2217"/>
                  </a:lnTo>
                  <a:lnTo>
                    <a:pt x="8166" y="2113"/>
                  </a:lnTo>
                  <a:lnTo>
                    <a:pt x="7827" y="1983"/>
                  </a:lnTo>
                  <a:lnTo>
                    <a:pt x="7488" y="1826"/>
                  </a:lnTo>
                  <a:lnTo>
                    <a:pt x="7149" y="1670"/>
                  </a:lnTo>
                  <a:lnTo>
                    <a:pt x="6809" y="1461"/>
                  </a:lnTo>
                  <a:lnTo>
                    <a:pt x="6522" y="1252"/>
                  </a:lnTo>
                  <a:lnTo>
                    <a:pt x="6262" y="1043"/>
                  </a:lnTo>
                  <a:lnTo>
                    <a:pt x="6053" y="835"/>
                  </a:lnTo>
                  <a:lnTo>
                    <a:pt x="5896" y="652"/>
                  </a:lnTo>
                  <a:lnTo>
                    <a:pt x="5636" y="313"/>
                  </a:lnTo>
                  <a:lnTo>
                    <a:pt x="5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6" name="Google Shape;4926;p44"/>
          <p:cNvGrpSpPr/>
          <p:nvPr/>
        </p:nvGrpSpPr>
        <p:grpSpPr>
          <a:xfrm>
            <a:off x="1553036" y="1278569"/>
            <a:ext cx="317203" cy="320039"/>
            <a:chOff x="238125" y="2047175"/>
            <a:chExt cx="345650" cy="346325"/>
          </a:xfrm>
        </p:grpSpPr>
        <p:sp>
          <p:nvSpPr>
            <p:cNvPr id="4927" name="Google Shape;4927;p44"/>
            <p:cNvSpPr/>
            <p:nvPr/>
          </p:nvSpPr>
          <p:spPr>
            <a:xfrm>
              <a:off x="238125" y="2047175"/>
              <a:ext cx="71100" cy="71750"/>
            </a:xfrm>
            <a:custGeom>
              <a:avLst/>
              <a:gdLst/>
              <a:ahLst/>
              <a:cxnLst/>
              <a:rect l="l" t="t" r="r" b="b"/>
              <a:pathLst>
                <a:path w="2844" h="2870" extrusionOk="0">
                  <a:moveTo>
                    <a:pt x="0" y="0"/>
                  </a:moveTo>
                  <a:lnTo>
                    <a:pt x="0" y="2870"/>
                  </a:lnTo>
                  <a:lnTo>
                    <a:pt x="809" y="2870"/>
                  </a:lnTo>
                  <a:lnTo>
                    <a:pt x="809" y="835"/>
                  </a:lnTo>
                  <a:lnTo>
                    <a:pt x="2843" y="835"/>
                  </a:lnTo>
                  <a:lnTo>
                    <a:pt x="28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44"/>
            <p:cNvSpPr/>
            <p:nvPr/>
          </p:nvSpPr>
          <p:spPr>
            <a:xfrm>
              <a:off x="512675" y="2047175"/>
              <a:ext cx="71100" cy="71750"/>
            </a:xfrm>
            <a:custGeom>
              <a:avLst/>
              <a:gdLst/>
              <a:ahLst/>
              <a:cxnLst/>
              <a:rect l="l" t="t" r="r" b="b"/>
              <a:pathLst>
                <a:path w="2844" h="2870" extrusionOk="0">
                  <a:moveTo>
                    <a:pt x="0" y="0"/>
                  </a:moveTo>
                  <a:lnTo>
                    <a:pt x="0" y="835"/>
                  </a:lnTo>
                  <a:lnTo>
                    <a:pt x="2035" y="835"/>
                  </a:lnTo>
                  <a:lnTo>
                    <a:pt x="2035" y="2870"/>
                  </a:lnTo>
                  <a:lnTo>
                    <a:pt x="2844" y="2870"/>
                  </a:lnTo>
                  <a:lnTo>
                    <a:pt x="2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44"/>
            <p:cNvSpPr/>
            <p:nvPr/>
          </p:nvSpPr>
          <p:spPr>
            <a:xfrm>
              <a:off x="238125" y="2322375"/>
              <a:ext cx="71100" cy="71125"/>
            </a:xfrm>
            <a:custGeom>
              <a:avLst/>
              <a:gdLst/>
              <a:ahLst/>
              <a:cxnLst/>
              <a:rect l="l" t="t" r="r" b="b"/>
              <a:pathLst>
                <a:path w="2844" h="2845" extrusionOk="0">
                  <a:moveTo>
                    <a:pt x="0" y="1"/>
                  </a:moveTo>
                  <a:lnTo>
                    <a:pt x="0" y="2844"/>
                  </a:lnTo>
                  <a:lnTo>
                    <a:pt x="2843" y="2844"/>
                  </a:lnTo>
                  <a:lnTo>
                    <a:pt x="2843" y="2035"/>
                  </a:lnTo>
                  <a:lnTo>
                    <a:pt x="809" y="2035"/>
                  </a:lnTo>
                  <a:lnTo>
                    <a:pt x="8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44"/>
            <p:cNvSpPr/>
            <p:nvPr/>
          </p:nvSpPr>
          <p:spPr>
            <a:xfrm>
              <a:off x="512675" y="2322375"/>
              <a:ext cx="71100" cy="71125"/>
            </a:xfrm>
            <a:custGeom>
              <a:avLst/>
              <a:gdLst/>
              <a:ahLst/>
              <a:cxnLst/>
              <a:rect l="l" t="t" r="r" b="b"/>
              <a:pathLst>
                <a:path w="2844" h="2845" extrusionOk="0">
                  <a:moveTo>
                    <a:pt x="2035" y="1"/>
                  </a:moveTo>
                  <a:lnTo>
                    <a:pt x="2035" y="2035"/>
                  </a:lnTo>
                  <a:lnTo>
                    <a:pt x="0" y="2035"/>
                  </a:lnTo>
                  <a:lnTo>
                    <a:pt x="0" y="2844"/>
                  </a:lnTo>
                  <a:lnTo>
                    <a:pt x="2844" y="2844"/>
                  </a:lnTo>
                  <a:lnTo>
                    <a:pt x="2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44"/>
            <p:cNvSpPr/>
            <p:nvPr/>
          </p:nvSpPr>
          <p:spPr>
            <a:xfrm>
              <a:off x="309200" y="2240850"/>
              <a:ext cx="203500" cy="131775"/>
            </a:xfrm>
            <a:custGeom>
              <a:avLst/>
              <a:gdLst/>
              <a:ahLst/>
              <a:cxnLst/>
              <a:rect l="l" t="t" r="r" b="b"/>
              <a:pathLst>
                <a:path w="8140" h="5271" extrusionOk="0">
                  <a:moveTo>
                    <a:pt x="0" y="1"/>
                  </a:moveTo>
                  <a:lnTo>
                    <a:pt x="0" y="1227"/>
                  </a:lnTo>
                  <a:lnTo>
                    <a:pt x="27" y="1696"/>
                  </a:lnTo>
                  <a:lnTo>
                    <a:pt x="131" y="2166"/>
                  </a:lnTo>
                  <a:lnTo>
                    <a:pt x="235" y="2583"/>
                  </a:lnTo>
                  <a:lnTo>
                    <a:pt x="392" y="3001"/>
                  </a:lnTo>
                  <a:lnTo>
                    <a:pt x="600" y="3366"/>
                  </a:lnTo>
                  <a:lnTo>
                    <a:pt x="809" y="3679"/>
                  </a:lnTo>
                  <a:lnTo>
                    <a:pt x="1070" y="3992"/>
                  </a:lnTo>
                  <a:lnTo>
                    <a:pt x="1331" y="4253"/>
                  </a:lnTo>
                  <a:lnTo>
                    <a:pt x="1618" y="4488"/>
                  </a:lnTo>
                  <a:lnTo>
                    <a:pt x="1931" y="4696"/>
                  </a:lnTo>
                  <a:lnTo>
                    <a:pt x="2270" y="4879"/>
                  </a:lnTo>
                  <a:lnTo>
                    <a:pt x="2609" y="5009"/>
                  </a:lnTo>
                  <a:lnTo>
                    <a:pt x="2974" y="5114"/>
                  </a:lnTo>
                  <a:lnTo>
                    <a:pt x="3339" y="5192"/>
                  </a:lnTo>
                  <a:lnTo>
                    <a:pt x="3705" y="5244"/>
                  </a:lnTo>
                  <a:lnTo>
                    <a:pt x="4070" y="5270"/>
                  </a:lnTo>
                  <a:lnTo>
                    <a:pt x="4435" y="5244"/>
                  </a:lnTo>
                  <a:lnTo>
                    <a:pt x="4800" y="5192"/>
                  </a:lnTo>
                  <a:lnTo>
                    <a:pt x="5166" y="5114"/>
                  </a:lnTo>
                  <a:lnTo>
                    <a:pt x="5531" y="5009"/>
                  </a:lnTo>
                  <a:lnTo>
                    <a:pt x="5870" y="4879"/>
                  </a:lnTo>
                  <a:lnTo>
                    <a:pt x="6183" y="4696"/>
                  </a:lnTo>
                  <a:lnTo>
                    <a:pt x="6496" y="4488"/>
                  </a:lnTo>
                  <a:lnTo>
                    <a:pt x="6809" y="4253"/>
                  </a:lnTo>
                  <a:lnTo>
                    <a:pt x="7070" y="3992"/>
                  </a:lnTo>
                  <a:lnTo>
                    <a:pt x="7331" y="3679"/>
                  </a:lnTo>
                  <a:lnTo>
                    <a:pt x="7539" y="3366"/>
                  </a:lnTo>
                  <a:lnTo>
                    <a:pt x="7722" y="3001"/>
                  </a:lnTo>
                  <a:lnTo>
                    <a:pt x="7878" y="2583"/>
                  </a:lnTo>
                  <a:lnTo>
                    <a:pt x="8009" y="2166"/>
                  </a:lnTo>
                  <a:lnTo>
                    <a:pt x="8087" y="1696"/>
                  </a:lnTo>
                  <a:lnTo>
                    <a:pt x="8139" y="1227"/>
                  </a:lnTo>
                  <a:lnTo>
                    <a:pt x="8139" y="1"/>
                  </a:lnTo>
                  <a:lnTo>
                    <a:pt x="6496" y="1"/>
                  </a:lnTo>
                  <a:lnTo>
                    <a:pt x="6496" y="1227"/>
                  </a:lnTo>
                  <a:lnTo>
                    <a:pt x="6470" y="1514"/>
                  </a:lnTo>
                  <a:lnTo>
                    <a:pt x="6444" y="1801"/>
                  </a:lnTo>
                  <a:lnTo>
                    <a:pt x="6365" y="2036"/>
                  </a:lnTo>
                  <a:lnTo>
                    <a:pt x="6261" y="2270"/>
                  </a:lnTo>
                  <a:lnTo>
                    <a:pt x="6157" y="2505"/>
                  </a:lnTo>
                  <a:lnTo>
                    <a:pt x="6026" y="2688"/>
                  </a:lnTo>
                  <a:lnTo>
                    <a:pt x="5870" y="2870"/>
                  </a:lnTo>
                  <a:lnTo>
                    <a:pt x="5713" y="3053"/>
                  </a:lnTo>
                  <a:lnTo>
                    <a:pt x="5531" y="3183"/>
                  </a:lnTo>
                  <a:lnTo>
                    <a:pt x="5348" y="3314"/>
                  </a:lnTo>
                  <a:lnTo>
                    <a:pt x="5139" y="3418"/>
                  </a:lnTo>
                  <a:lnTo>
                    <a:pt x="4931" y="3496"/>
                  </a:lnTo>
                  <a:lnTo>
                    <a:pt x="4722" y="3575"/>
                  </a:lnTo>
                  <a:lnTo>
                    <a:pt x="4513" y="3601"/>
                  </a:lnTo>
                  <a:lnTo>
                    <a:pt x="4279" y="3627"/>
                  </a:lnTo>
                  <a:lnTo>
                    <a:pt x="4070" y="3653"/>
                  </a:lnTo>
                  <a:lnTo>
                    <a:pt x="3835" y="3627"/>
                  </a:lnTo>
                  <a:lnTo>
                    <a:pt x="3626" y="3601"/>
                  </a:lnTo>
                  <a:lnTo>
                    <a:pt x="3392" y="3575"/>
                  </a:lnTo>
                  <a:lnTo>
                    <a:pt x="3183" y="3496"/>
                  </a:lnTo>
                  <a:lnTo>
                    <a:pt x="2974" y="3418"/>
                  </a:lnTo>
                  <a:lnTo>
                    <a:pt x="2792" y="3314"/>
                  </a:lnTo>
                  <a:lnTo>
                    <a:pt x="2609" y="3183"/>
                  </a:lnTo>
                  <a:lnTo>
                    <a:pt x="2426" y="3053"/>
                  </a:lnTo>
                  <a:lnTo>
                    <a:pt x="2270" y="2870"/>
                  </a:lnTo>
                  <a:lnTo>
                    <a:pt x="2113" y="2688"/>
                  </a:lnTo>
                  <a:lnTo>
                    <a:pt x="1983" y="2505"/>
                  </a:lnTo>
                  <a:lnTo>
                    <a:pt x="1853" y="2270"/>
                  </a:lnTo>
                  <a:lnTo>
                    <a:pt x="1774" y="2036"/>
                  </a:lnTo>
                  <a:lnTo>
                    <a:pt x="1696" y="1775"/>
                  </a:lnTo>
                  <a:lnTo>
                    <a:pt x="1644" y="1514"/>
                  </a:lnTo>
                  <a:lnTo>
                    <a:pt x="1618" y="1227"/>
                  </a:lnTo>
                  <a:lnTo>
                    <a:pt x="2426" y="1227"/>
                  </a:lnTo>
                  <a:lnTo>
                    <a:pt x="2453" y="1410"/>
                  </a:lnTo>
                  <a:lnTo>
                    <a:pt x="2479" y="1592"/>
                  </a:lnTo>
                  <a:lnTo>
                    <a:pt x="2531" y="1775"/>
                  </a:lnTo>
                  <a:lnTo>
                    <a:pt x="2609" y="1931"/>
                  </a:lnTo>
                  <a:lnTo>
                    <a:pt x="2687" y="2062"/>
                  </a:lnTo>
                  <a:lnTo>
                    <a:pt x="2766" y="2218"/>
                  </a:lnTo>
                  <a:lnTo>
                    <a:pt x="2870" y="2323"/>
                  </a:lnTo>
                  <a:lnTo>
                    <a:pt x="2974" y="2427"/>
                  </a:lnTo>
                  <a:lnTo>
                    <a:pt x="3209" y="2609"/>
                  </a:lnTo>
                  <a:lnTo>
                    <a:pt x="3496" y="2740"/>
                  </a:lnTo>
                  <a:lnTo>
                    <a:pt x="3783" y="2818"/>
                  </a:lnTo>
                  <a:lnTo>
                    <a:pt x="4070" y="2844"/>
                  </a:lnTo>
                  <a:lnTo>
                    <a:pt x="4357" y="2818"/>
                  </a:lnTo>
                  <a:lnTo>
                    <a:pt x="4644" y="2740"/>
                  </a:lnTo>
                  <a:lnTo>
                    <a:pt x="4905" y="2609"/>
                  </a:lnTo>
                  <a:lnTo>
                    <a:pt x="5166" y="2427"/>
                  </a:lnTo>
                  <a:lnTo>
                    <a:pt x="5270" y="2323"/>
                  </a:lnTo>
                  <a:lnTo>
                    <a:pt x="5374" y="2192"/>
                  </a:lnTo>
                  <a:lnTo>
                    <a:pt x="5452" y="2062"/>
                  </a:lnTo>
                  <a:lnTo>
                    <a:pt x="5531" y="1931"/>
                  </a:lnTo>
                  <a:lnTo>
                    <a:pt x="5583" y="1775"/>
                  </a:lnTo>
                  <a:lnTo>
                    <a:pt x="5635" y="1592"/>
                  </a:lnTo>
                  <a:lnTo>
                    <a:pt x="5687" y="1410"/>
                  </a:lnTo>
                  <a:lnTo>
                    <a:pt x="5687" y="1227"/>
                  </a:lnTo>
                  <a:lnTo>
                    <a:pt x="5687" y="1"/>
                  </a:lnTo>
                  <a:lnTo>
                    <a:pt x="4461" y="1"/>
                  </a:lnTo>
                  <a:lnTo>
                    <a:pt x="4461" y="1618"/>
                  </a:lnTo>
                  <a:lnTo>
                    <a:pt x="3653" y="1618"/>
                  </a:lnTo>
                  <a:lnTo>
                    <a:pt x="3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44"/>
            <p:cNvSpPr/>
            <p:nvPr/>
          </p:nvSpPr>
          <p:spPr>
            <a:xfrm>
              <a:off x="309200" y="2068025"/>
              <a:ext cx="203500" cy="152650"/>
            </a:xfrm>
            <a:custGeom>
              <a:avLst/>
              <a:gdLst/>
              <a:ahLst/>
              <a:cxnLst/>
              <a:rect l="l" t="t" r="r" b="b"/>
              <a:pathLst>
                <a:path w="8140" h="6106" extrusionOk="0">
                  <a:moveTo>
                    <a:pt x="4070" y="1"/>
                  </a:moveTo>
                  <a:lnTo>
                    <a:pt x="3705" y="27"/>
                  </a:lnTo>
                  <a:lnTo>
                    <a:pt x="3313" y="79"/>
                  </a:lnTo>
                  <a:lnTo>
                    <a:pt x="2974" y="157"/>
                  </a:lnTo>
                  <a:lnTo>
                    <a:pt x="2609" y="262"/>
                  </a:lnTo>
                  <a:lnTo>
                    <a:pt x="2270" y="418"/>
                  </a:lnTo>
                  <a:lnTo>
                    <a:pt x="1931" y="575"/>
                  </a:lnTo>
                  <a:lnTo>
                    <a:pt x="1618" y="784"/>
                  </a:lnTo>
                  <a:lnTo>
                    <a:pt x="1331" y="1018"/>
                  </a:lnTo>
                  <a:lnTo>
                    <a:pt x="1044" y="1305"/>
                  </a:lnTo>
                  <a:lnTo>
                    <a:pt x="809" y="1592"/>
                  </a:lnTo>
                  <a:lnTo>
                    <a:pt x="600" y="1931"/>
                  </a:lnTo>
                  <a:lnTo>
                    <a:pt x="392" y="2297"/>
                  </a:lnTo>
                  <a:lnTo>
                    <a:pt x="235" y="2688"/>
                  </a:lnTo>
                  <a:lnTo>
                    <a:pt x="131" y="3105"/>
                  </a:lnTo>
                  <a:lnTo>
                    <a:pt x="27" y="3575"/>
                  </a:lnTo>
                  <a:lnTo>
                    <a:pt x="0" y="4070"/>
                  </a:lnTo>
                  <a:lnTo>
                    <a:pt x="0" y="6105"/>
                  </a:lnTo>
                  <a:lnTo>
                    <a:pt x="3653" y="6105"/>
                  </a:lnTo>
                  <a:lnTo>
                    <a:pt x="3653" y="3653"/>
                  </a:lnTo>
                  <a:lnTo>
                    <a:pt x="4461" y="3653"/>
                  </a:lnTo>
                  <a:lnTo>
                    <a:pt x="4461" y="6105"/>
                  </a:lnTo>
                  <a:lnTo>
                    <a:pt x="5687" y="6105"/>
                  </a:lnTo>
                  <a:lnTo>
                    <a:pt x="5687" y="4070"/>
                  </a:lnTo>
                  <a:lnTo>
                    <a:pt x="5687" y="3862"/>
                  </a:lnTo>
                  <a:lnTo>
                    <a:pt x="5635" y="3679"/>
                  </a:lnTo>
                  <a:lnTo>
                    <a:pt x="5583" y="3523"/>
                  </a:lnTo>
                  <a:lnTo>
                    <a:pt x="5531" y="3340"/>
                  </a:lnTo>
                  <a:lnTo>
                    <a:pt x="5452" y="3210"/>
                  </a:lnTo>
                  <a:lnTo>
                    <a:pt x="5374" y="3079"/>
                  </a:lnTo>
                  <a:lnTo>
                    <a:pt x="5270" y="2949"/>
                  </a:lnTo>
                  <a:lnTo>
                    <a:pt x="5166" y="2844"/>
                  </a:lnTo>
                  <a:lnTo>
                    <a:pt x="4905" y="2662"/>
                  </a:lnTo>
                  <a:lnTo>
                    <a:pt x="4644" y="2531"/>
                  </a:lnTo>
                  <a:lnTo>
                    <a:pt x="4357" y="2453"/>
                  </a:lnTo>
                  <a:lnTo>
                    <a:pt x="3757" y="2453"/>
                  </a:lnTo>
                  <a:lnTo>
                    <a:pt x="3470" y="2531"/>
                  </a:lnTo>
                  <a:lnTo>
                    <a:pt x="3209" y="2662"/>
                  </a:lnTo>
                  <a:lnTo>
                    <a:pt x="2974" y="2844"/>
                  </a:lnTo>
                  <a:lnTo>
                    <a:pt x="2870" y="2949"/>
                  </a:lnTo>
                  <a:lnTo>
                    <a:pt x="2766" y="3079"/>
                  </a:lnTo>
                  <a:lnTo>
                    <a:pt x="2687" y="3210"/>
                  </a:lnTo>
                  <a:lnTo>
                    <a:pt x="2609" y="3340"/>
                  </a:lnTo>
                  <a:lnTo>
                    <a:pt x="2531" y="3523"/>
                  </a:lnTo>
                  <a:lnTo>
                    <a:pt x="2479" y="3679"/>
                  </a:lnTo>
                  <a:lnTo>
                    <a:pt x="2453" y="3862"/>
                  </a:lnTo>
                  <a:lnTo>
                    <a:pt x="2426" y="4070"/>
                  </a:lnTo>
                  <a:lnTo>
                    <a:pt x="2426" y="5270"/>
                  </a:lnTo>
                  <a:lnTo>
                    <a:pt x="1618" y="5270"/>
                  </a:lnTo>
                  <a:lnTo>
                    <a:pt x="1618" y="4070"/>
                  </a:lnTo>
                  <a:lnTo>
                    <a:pt x="1644" y="3757"/>
                  </a:lnTo>
                  <a:lnTo>
                    <a:pt x="1696" y="3497"/>
                  </a:lnTo>
                  <a:lnTo>
                    <a:pt x="1774" y="3236"/>
                  </a:lnTo>
                  <a:lnTo>
                    <a:pt x="1879" y="3001"/>
                  </a:lnTo>
                  <a:lnTo>
                    <a:pt x="1983" y="2766"/>
                  </a:lnTo>
                  <a:lnTo>
                    <a:pt x="2113" y="2584"/>
                  </a:lnTo>
                  <a:lnTo>
                    <a:pt x="2270" y="2401"/>
                  </a:lnTo>
                  <a:lnTo>
                    <a:pt x="2426" y="2244"/>
                  </a:lnTo>
                  <a:lnTo>
                    <a:pt x="2609" y="2088"/>
                  </a:lnTo>
                  <a:lnTo>
                    <a:pt x="2792" y="1984"/>
                  </a:lnTo>
                  <a:lnTo>
                    <a:pt x="2974" y="1879"/>
                  </a:lnTo>
                  <a:lnTo>
                    <a:pt x="3183" y="1775"/>
                  </a:lnTo>
                  <a:lnTo>
                    <a:pt x="3418" y="1723"/>
                  </a:lnTo>
                  <a:lnTo>
                    <a:pt x="3626" y="1670"/>
                  </a:lnTo>
                  <a:lnTo>
                    <a:pt x="3835" y="1644"/>
                  </a:lnTo>
                  <a:lnTo>
                    <a:pt x="4070" y="1618"/>
                  </a:lnTo>
                  <a:lnTo>
                    <a:pt x="4279" y="1644"/>
                  </a:lnTo>
                  <a:lnTo>
                    <a:pt x="4513" y="1670"/>
                  </a:lnTo>
                  <a:lnTo>
                    <a:pt x="4722" y="1723"/>
                  </a:lnTo>
                  <a:lnTo>
                    <a:pt x="4931" y="1775"/>
                  </a:lnTo>
                  <a:lnTo>
                    <a:pt x="5139" y="1879"/>
                  </a:lnTo>
                  <a:lnTo>
                    <a:pt x="5348" y="1984"/>
                  </a:lnTo>
                  <a:lnTo>
                    <a:pt x="5531" y="2088"/>
                  </a:lnTo>
                  <a:lnTo>
                    <a:pt x="5713" y="2244"/>
                  </a:lnTo>
                  <a:lnTo>
                    <a:pt x="5870" y="2401"/>
                  </a:lnTo>
                  <a:lnTo>
                    <a:pt x="6026" y="2584"/>
                  </a:lnTo>
                  <a:lnTo>
                    <a:pt x="6157" y="2792"/>
                  </a:lnTo>
                  <a:lnTo>
                    <a:pt x="6261" y="3001"/>
                  </a:lnTo>
                  <a:lnTo>
                    <a:pt x="6365" y="3236"/>
                  </a:lnTo>
                  <a:lnTo>
                    <a:pt x="6444" y="3497"/>
                  </a:lnTo>
                  <a:lnTo>
                    <a:pt x="6470" y="3757"/>
                  </a:lnTo>
                  <a:lnTo>
                    <a:pt x="6496" y="4070"/>
                  </a:lnTo>
                  <a:lnTo>
                    <a:pt x="6496" y="6105"/>
                  </a:lnTo>
                  <a:lnTo>
                    <a:pt x="8139" y="6105"/>
                  </a:lnTo>
                  <a:lnTo>
                    <a:pt x="8139" y="4070"/>
                  </a:lnTo>
                  <a:lnTo>
                    <a:pt x="8087" y="3575"/>
                  </a:lnTo>
                  <a:lnTo>
                    <a:pt x="8009" y="3105"/>
                  </a:lnTo>
                  <a:lnTo>
                    <a:pt x="7878" y="2688"/>
                  </a:lnTo>
                  <a:lnTo>
                    <a:pt x="7722" y="2297"/>
                  </a:lnTo>
                  <a:lnTo>
                    <a:pt x="7539" y="1931"/>
                  </a:lnTo>
                  <a:lnTo>
                    <a:pt x="7331" y="1592"/>
                  </a:lnTo>
                  <a:lnTo>
                    <a:pt x="7070" y="1279"/>
                  </a:lnTo>
                  <a:lnTo>
                    <a:pt x="6809" y="1018"/>
                  </a:lnTo>
                  <a:lnTo>
                    <a:pt x="6496" y="784"/>
                  </a:lnTo>
                  <a:lnTo>
                    <a:pt x="6183" y="575"/>
                  </a:lnTo>
                  <a:lnTo>
                    <a:pt x="5870" y="418"/>
                  </a:lnTo>
                  <a:lnTo>
                    <a:pt x="5531" y="262"/>
                  </a:lnTo>
                  <a:lnTo>
                    <a:pt x="5166" y="157"/>
                  </a:lnTo>
                  <a:lnTo>
                    <a:pt x="4800" y="79"/>
                  </a:lnTo>
                  <a:lnTo>
                    <a:pt x="4435" y="27"/>
                  </a:lnTo>
                  <a:lnTo>
                    <a:pt x="40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44"/>
            <p:cNvSpPr/>
            <p:nvPr/>
          </p:nvSpPr>
          <p:spPr>
            <a:xfrm>
              <a:off x="268100" y="2220650"/>
              <a:ext cx="41125" cy="20225"/>
            </a:xfrm>
            <a:custGeom>
              <a:avLst/>
              <a:gdLst/>
              <a:ahLst/>
              <a:cxnLst/>
              <a:rect l="l" t="t" r="r" b="b"/>
              <a:pathLst>
                <a:path w="1645" h="809" extrusionOk="0">
                  <a:moveTo>
                    <a:pt x="1" y="0"/>
                  </a:moveTo>
                  <a:lnTo>
                    <a:pt x="1" y="809"/>
                  </a:lnTo>
                  <a:lnTo>
                    <a:pt x="1644" y="809"/>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44"/>
            <p:cNvSpPr/>
            <p:nvPr/>
          </p:nvSpPr>
          <p:spPr>
            <a:xfrm>
              <a:off x="512675" y="2220650"/>
              <a:ext cx="40450" cy="20225"/>
            </a:xfrm>
            <a:custGeom>
              <a:avLst/>
              <a:gdLst/>
              <a:ahLst/>
              <a:cxnLst/>
              <a:rect l="l" t="t" r="r" b="b"/>
              <a:pathLst>
                <a:path w="1618" h="809" extrusionOk="0">
                  <a:moveTo>
                    <a:pt x="0" y="0"/>
                  </a:moveTo>
                  <a:lnTo>
                    <a:pt x="0" y="809"/>
                  </a:lnTo>
                  <a:lnTo>
                    <a:pt x="1618" y="809"/>
                  </a:lnTo>
                  <a:lnTo>
                    <a:pt x="16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5" name="Google Shape;4935;p44"/>
          <p:cNvGrpSpPr/>
          <p:nvPr/>
        </p:nvGrpSpPr>
        <p:grpSpPr>
          <a:xfrm>
            <a:off x="4441515" y="1278569"/>
            <a:ext cx="260971" cy="320039"/>
            <a:chOff x="1021350" y="2047175"/>
            <a:chExt cx="284375" cy="346325"/>
          </a:xfrm>
        </p:grpSpPr>
        <p:sp>
          <p:nvSpPr>
            <p:cNvPr id="4936" name="Google Shape;4936;p44"/>
            <p:cNvSpPr/>
            <p:nvPr/>
          </p:nvSpPr>
          <p:spPr>
            <a:xfrm>
              <a:off x="1163525" y="2109775"/>
              <a:ext cx="142200" cy="181975"/>
            </a:xfrm>
            <a:custGeom>
              <a:avLst/>
              <a:gdLst/>
              <a:ahLst/>
              <a:cxnLst/>
              <a:rect l="l" t="t" r="r" b="b"/>
              <a:pathLst>
                <a:path w="5688" h="7279" extrusionOk="0">
                  <a:moveTo>
                    <a:pt x="3261" y="4826"/>
                  </a:moveTo>
                  <a:lnTo>
                    <a:pt x="3261" y="5635"/>
                  </a:lnTo>
                  <a:lnTo>
                    <a:pt x="2453" y="5635"/>
                  </a:lnTo>
                  <a:lnTo>
                    <a:pt x="2453" y="4826"/>
                  </a:lnTo>
                  <a:close/>
                  <a:moveTo>
                    <a:pt x="3261" y="0"/>
                  </a:moveTo>
                  <a:lnTo>
                    <a:pt x="3261" y="835"/>
                  </a:lnTo>
                  <a:lnTo>
                    <a:pt x="3418" y="914"/>
                  </a:lnTo>
                  <a:lnTo>
                    <a:pt x="3574" y="1018"/>
                  </a:lnTo>
                  <a:lnTo>
                    <a:pt x="3731" y="1122"/>
                  </a:lnTo>
                  <a:lnTo>
                    <a:pt x="3835" y="1279"/>
                  </a:lnTo>
                  <a:lnTo>
                    <a:pt x="3940" y="1435"/>
                  </a:lnTo>
                  <a:lnTo>
                    <a:pt x="4018" y="1592"/>
                  </a:lnTo>
                  <a:lnTo>
                    <a:pt x="4044" y="1800"/>
                  </a:lnTo>
                  <a:lnTo>
                    <a:pt x="4070" y="1983"/>
                  </a:lnTo>
                  <a:lnTo>
                    <a:pt x="4070" y="3209"/>
                  </a:lnTo>
                  <a:lnTo>
                    <a:pt x="1618" y="3209"/>
                  </a:lnTo>
                  <a:lnTo>
                    <a:pt x="1618" y="2400"/>
                  </a:lnTo>
                  <a:lnTo>
                    <a:pt x="809" y="2400"/>
                  </a:lnTo>
                  <a:lnTo>
                    <a:pt x="809" y="3209"/>
                  </a:lnTo>
                  <a:lnTo>
                    <a:pt x="1" y="3209"/>
                  </a:lnTo>
                  <a:lnTo>
                    <a:pt x="1" y="7279"/>
                  </a:lnTo>
                  <a:lnTo>
                    <a:pt x="5687" y="7279"/>
                  </a:lnTo>
                  <a:lnTo>
                    <a:pt x="5687" y="3209"/>
                  </a:lnTo>
                  <a:lnTo>
                    <a:pt x="4879" y="3209"/>
                  </a:lnTo>
                  <a:lnTo>
                    <a:pt x="4879" y="1983"/>
                  </a:lnTo>
                  <a:lnTo>
                    <a:pt x="4879" y="1800"/>
                  </a:lnTo>
                  <a:lnTo>
                    <a:pt x="4853" y="1618"/>
                  </a:lnTo>
                  <a:lnTo>
                    <a:pt x="4748" y="1279"/>
                  </a:lnTo>
                  <a:lnTo>
                    <a:pt x="4618" y="966"/>
                  </a:lnTo>
                  <a:lnTo>
                    <a:pt x="4409" y="679"/>
                  </a:lnTo>
                  <a:lnTo>
                    <a:pt x="4174" y="444"/>
                  </a:lnTo>
                  <a:lnTo>
                    <a:pt x="3914" y="235"/>
                  </a:lnTo>
                  <a:lnTo>
                    <a:pt x="3600" y="79"/>
                  </a:lnTo>
                  <a:lnTo>
                    <a:pt x="32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4"/>
            <p:cNvSpPr/>
            <p:nvPr/>
          </p:nvSpPr>
          <p:spPr>
            <a:xfrm>
              <a:off x="1072225" y="2271500"/>
              <a:ext cx="20250" cy="20250"/>
            </a:xfrm>
            <a:custGeom>
              <a:avLst/>
              <a:gdLst/>
              <a:ahLst/>
              <a:cxnLst/>
              <a:rect l="l" t="t" r="r" b="b"/>
              <a:pathLst>
                <a:path w="810" h="810" extrusionOk="0">
                  <a:moveTo>
                    <a:pt x="0" y="1"/>
                  </a:moveTo>
                  <a:lnTo>
                    <a:pt x="0" y="810"/>
                  </a:lnTo>
                  <a:lnTo>
                    <a:pt x="809" y="810"/>
                  </a:lnTo>
                  <a:lnTo>
                    <a:pt x="8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4"/>
            <p:cNvSpPr/>
            <p:nvPr/>
          </p:nvSpPr>
          <p:spPr>
            <a:xfrm>
              <a:off x="1021350" y="2353025"/>
              <a:ext cx="223725" cy="40475"/>
            </a:xfrm>
            <a:custGeom>
              <a:avLst/>
              <a:gdLst/>
              <a:ahLst/>
              <a:cxnLst/>
              <a:rect l="l" t="t" r="r" b="b"/>
              <a:pathLst>
                <a:path w="8949" h="1619" extrusionOk="0">
                  <a:moveTo>
                    <a:pt x="1" y="1"/>
                  </a:moveTo>
                  <a:lnTo>
                    <a:pt x="1" y="1618"/>
                  </a:lnTo>
                  <a:lnTo>
                    <a:pt x="8948" y="1618"/>
                  </a:lnTo>
                  <a:lnTo>
                    <a:pt x="89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4"/>
            <p:cNvSpPr/>
            <p:nvPr/>
          </p:nvSpPr>
          <p:spPr>
            <a:xfrm>
              <a:off x="1112650" y="2047175"/>
              <a:ext cx="40475" cy="41100"/>
            </a:xfrm>
            <a:custGeom>
              <a:avLst/>
              <a:gdLst/>
              <a:ahLst/>
              <a:cxnLst/>
              <a:rect l="l" t="t" r="r" b="b"/>
              <a:pathLst>
                <a:path w="1619" h="1644" extrusionOk="0">
                  <a:moveTo>
                    <a:pt x="1" y="0"/>
                  </a:moveTo>
                  <a:lnTo>
                    <a:pt x="1" y="1644"/>
                  </a:lnTo>
                  <a:lnTo>
                    <a:pt x="1618" y="1644"/>
                  </a:lnTo>
                  <a:lnTo>
                    <a:pt x="16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4"/>
            <p:cNvSpPr/>
            <p:nvPr/>
          </p:nvSpPr>
          <p:spPr>
            <a:xfrm>
              <a:off x="1203950" y="2128675"/>
              <a:ext cx="41125" cy="41125"/>
            </a:xfrm>
            <a:custGeom>
              <a:avLst/>
              <a:gdLst/>
              <a:ahLst/>
              <a:cxnLst/>
              <a:rect l="l" t="t" r="r" b="b"/>
              <a:pathLst>
                <a:path w="1645" h="1645" extrusionOk="0">
                  <a:moveTo>
                    <a:pt x="1201" y="1"/>
                  </a:moveTo>
                  <a:lnTo>
                    <a:pt x="1044" y="27"/>
                  </a:lnTo>
                  <a:lnTo>
                    <a:pt x="914" y="53"/>
                  </a:lnTo>
                  <a:lnTo>
                    <a:pt x="783" y="105"/>
                  </a:lnTo>
                  <a:lnTo>
                    <a:pt x="653" y="158"/>
                  </a:lnTo>
                  <a:lnTo>
                    <a:pt x="523" y="236"/>
                  </a:lnTo>
                  <a:lnTo>
                    <a:pt x="418" y="314"/>
                  </a:lnTo>
                  <a:lnTo>
                    <a:pt x="314" y="418"/>
                  </a:lnTo>
                  <a:lnTo>
                    <a:pt x="236" y="523"/>
                  </a:lnTo>
                  <a:lnTo>
                    <a:pt x="157" y="653"/>
                  </a:lnTo>
                  <a:lnTo>
                    <a:pt x="79" y="784"/>
                  </a:lnTo>
                  <a:lnTo>
                    <a:pt x="53" y="940"/>
                  </a:lnTo>
                  <a:lnTo>
                    <a:pt x="27" y="1071"/>
                  </a:lnTo>
                  <a:lnTo>
                    <a:pt x="1" y="1227"/>
                  </a:lnTo>
                  <a:lnTo>
                    <a:pt x="1" y="1644"/>
                  </a:lnTo>
                  <a:lnTo>
                    <a:pt x="1644" y="1644"/>
                  </a:lnTo>
                  <a:lnTo>
                    <a:pt x="1644" y="79"/>
                  </a:lnTo>
                  <a:lnTo>
                    <a:pt x="1488" y="27"/>
                  </a:lnTo>
                  <a:lnTo>
                    <a:pt x="13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44"/>
            <p:cNvSpPr/>
            <p:nvPr/>
          </p:nvSpPr>
          <p:spPr>
            <a:xfrm>
              <a:off x="1021350" y="2047175"/>
              <a:ext cx="223725" cy="285000"/>
            </a:xfrm>
            <a:custGeom>
              <a:avLst/>
              <a:gdLst/>
              <a:ahLst/>
              <a:cxnLst/>
              <a:rect l="l" t="t" r="r" b="b"/>
              <a:pathLst>
                <a:path w="8949" h="11400" extrusionOk="0">
                  <a:moveTo>
                    <a:pt x="2035" y="4904"/>
                  </a:moveTo>
                  <a:lnTo>
                    <a:pt x="2035" y="7330"/>
                  </a:lnTo>
                  <a:lnTo>
                    <a:pt x="1201" y="7330"/>
                  </a:lnTo>
                  <a:lnTo>
                    <a:pt x="1201" y="4904"/>
                  </a:lnTo>
                  <a:close/>
                  <a:moveTo>
                    <a:pt x="3653" y="4904"/>
                  </a:moveTo>
                  <a:lnTo>
                    <a:pt x="3653" y="7330"/>
                  </a:lnTo>
                  <a:lnTo>
                    <a:pt x="2844" y="7330"/>
                  </a:lnTo>
                  <a:lnTo>
                    <a:pt x="2844" y="4904"/>
                  </a:lnTo>
                  <a:close/>
                  <a:moveTo>
                    <a:pt x="3653" y="8139"/>
                  </a:moveTo>
                  <a:lnTo>
                    <a:pt x="3653" y="10591"/>
                  </a:lnTo>
                  <a:lnTo>
                    <a:pt x="1201" y="10591"/>
                  </a:lnTo>
                  <a:lnTo>
                    <a:pt x="1201" y="8139"/>
                  </a:lnTo>
                  <a:close/>
                  <a:moveTo>
                    <a:pt x="1" y="0"/>
                  </a:moveTo>
                  <a:lnTo>
                    <a:pt x="1" y="11400"/>
                  </a:lnTo>
                  <a:lnTo>
                    <a:pt x="8948" y="11400"/>
                  </a:lnTo>
                  <a:lnTo>
                    <a:pt x="8948" y="10591"/>
                  </a:lnTo>
                  <a:lnTo>
                    <a:pt x="4879" y="10591"/>
                  </a:lnTo>
                  <a:lnTo>
                    <a:pt x="4879" y="4904"/>
                  </a:lnTo>
                  <a:lnTo>
                    <a:pt x="6496" y="4904"/>
                  </a:lnTo>
                  <a:lnTo>
                    <a:pt x="6496" y="4487"/>
                  </a:lnTo>
                  <a:lnTo>
                    <a:pt x="6522" y="4278"/>
                  </a:lnTo>
                  <a:lnTo>
                    <a:pt x="6548" y="4070"/>
                  </a:lnTo>
                  <a:lnTo>
                    <a:pt x="6601" y="3887"/>
                  </a:lnTo>
                  <a:lnTo>
                    <a:pt x="6653" y="3704"/>
                  </a:lnTo>
                  <a:lnTo>
                    <a:pt x="6757" y="3522"/>
                  </a:lnTo>
                  <a:lnTo>
                    <a:pt x="6861" y="3339"/>
                  </a:lnTo>
                  <a:lnTo>
                    <a:pt x="6966" y="3183"/>
                  </a:lnTo>
                  <a:lnTo>
                    <a:pt x="7096" y="3052"/>
                  </a:lnTo>
                  <a:lnTo>
                    <a:pt x="7253" y="2922"/>
                  </a:lnTo>
                  <a:lnTo>
                    <a:pt x="7409" y="2791"/>
                  </a:lnTo>
                  <a:lnTo>
                    <a:pt x="7566" y="2687"/>
                  </a:lnTo>
                  <a:lnTo>
                    <a:pt x="7748" y="2609"/>
                  </a:lnTo>
                  <a:lnTo>
                    <a:pt x="7931" y="2557"/>
                  </a:lnTo>
                  <a:lnTo>
                    <a:pt x="8140" y="2504"/>
                  </a:lnTo>
                  <a:lnTo>
                    <a:pt x="8322" y="2452"/>
                  </a:lnTo>
                  <a:lnTo>
                    <a:pt x="8740" y="2452"/>
                  </a:lnTo>
                  <a:lnTo>
                    <a:pt x="8948" y="2504"/>
                  </a:lnTo>
                  <a:lnTo>
                    <a:pt x="8948" y="0"/>
                  </a:lnTo>
                  <a:lnTo>
                    <a:pt x="6105" y="0"/>
                  </a:lnTo>
                  <a:lnTo>
                    <a:pt x="6105" y="2452"/>
                  </a:lnTo>
                  <a:lnTo>
                    <a:pt x="2844" y="2452"/>
                  </a:lnTo>
                  <a:lnTo>
                    <a:pt x="2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2" name="Google Shape;4942;p44"/>
          <p:cNvGrpSpPr/>
          <p:nvPr/>
        </p:nvGrpSpPr>
        <p:grpSpPr>
          <a:xfrm>
            <a:off x="7319830" y="1278569"/>
            <a:ext cx="225066" cy="320039"/>
            <a:chOff x="1793500" y="2047175"/>
            <a:chExt cx="245250" cy="346325"/>
          </a:xfrm>
        </p:grpSpPr>
        <p:sp>
          <p:nvSpPr>
            <p:cNvPr id="4943" name="Google Shape;4943;p44"/>
            <p:cNvSpPr/>
            <p:nvPr/>
          </p:nvSpPr>
          <p:spPr>
            <a:xfrm>
              <a:off x="1887425" y="2133250"/>
              <a:ext cx="57425" cy="56125"/>
            </a:xfrm>
            <a:custGeom>
              <a:avLst/>
              <a:gdLst/>
              <a:ahLst/>
              <a:cxnLst/>
              <a:rect l="l" t="t" r="r" b="b"/>
              <a:pathLst>
                <a:path w="2297" h="2245" extrusionOk="0">
                  <a:moveTo>
                    <a:pt x="1148" y="1"/>
                  </a:moveTo>
                  <a:lnTo>
                    <a:pt x="0" y="27"/>
                  </a:lnTo>
                  <a:lnTo>
                    <a:pt x="183" y="1383"/>
                  </a:lnTo>
                  <a:lnTo>
                    <a:pt x="235" y="1592"/>
                  </a:lnTo>
                  <a:lnTo>
                    <a:pt x="313" y="1748"/>
                  </a:lnTo>
                  <a:lnTo>
                    <a:pt x="418" y="1905"/>
                  </a:lnTo>
                  <a:lnTo>
                    <a:pt x="522" y="2035"/>
                  </a:lnTo>
                  <a:lnTo>
                    <a:pt x="679" y="2114"/>
                  </a:lnTo>
                  <a:lnTo>
                    <a:pt x="835" y="2192"/>
                  </a:lnTo>
                  <a:lnTo>
                    <a:pt x="992" y="2218"/>
                  </a:lnTo>
                  <a:lnTo>
                    <a:pt x="1148" y="2244"/>
                  </a:lnTo>
                  <a:lnTo>
                    <a:pt x="1305" y="2218"/>
                  </a:lnTo>
                  <a:lnTo>
                    <a:pt x="1487" y="2192"/>
                  </a:lnTo>
                  <a:lnTo>
                    <a:pt x="1644" y="2114"/>
                  </a:lnTo>
                  <a:lnTo>
                    <a:pt x="1774" y="2035"/>
                  </a:lnTo>
                  <a:lnTo>
                    <a:pt x="1905" y="1905"/>
                  </a:lnTo>
                  <a:lnTo>
                    <a:pt x="2009" y="1748"/>
                  </a:lnTo>
                  <a:lnTo>
                    <a:pt x="2087" y="1592"/>
                  </a:lnTo>
                  <a:lnTo>
                    <a:pt x="2113" y="1383"/>
                  </a:lnTo>
                  <a:lnTo>
                    <a:pt x="2296" y="27"/>
                  </a:lnTo>
                  <a:lnTo>
                    <a:pt x="11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44"/>
            <p:cNvSpPr/>
            <p:nvPr/>
          </p:nvSpPr>
          <p:spPr>
            <a:xfrm>
              <a:off x="1953950" y="2135200"/>
              <a:ext cx="65875" cy="54175"/>
            </a:xfrm>
            <a:custGeom>
              <a:avLst/>
              <a:gdLst/>
              <a:ahLst/>
              <a:cxnLst/>
              <a:rect l="l" t="t" r="r" b="b"/>
              <a:pathLst>
                <a:path w="2635" h="2167" extrusionOk="0">
                  <a:moveTo>
                    <a:pt x="444" y="1"/>
                  </a:moveTo>
                  <a:lnTo>
                    <a:pt x="261" y="1410"/>
                  </a:lnTo>
                  <a:lnTo>
                    <a:pt x="235" y="1618"/>
                  </a:lnTo>
                  <a:lnTo>
                    <a:pt x="183" y="1801"/>
                  </a:lnTo>
                  <a:lnTo>
                    <a:pt x="105" y="1983"/>
                  </a:lnTo>
                  <a:lnTo>
                    <a:pt x="0" y="2166"/>
                  </a:lnTo>
                  <a:lnTo>
                    <a:pt x="1748" y="2166"/>
                  </a:lnTo>
                  <a:lnTo>
                    <a:pt x="2635" y="992"/>
                  </a:lnTo>
                  <a:lnTo>
                    <a:pt x="2244" y="183"/>
                  </a:lnTo>
                  <a:lnTo>
                    <a:pt x="1644" y="105"/>
                  </a:lnTo>
                  <a:lnTo>
                    <a:pt x="1122" y="53"/>
                  </a:lnTo>
                  <a:lnTo>
                    <a:pt x="4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44"/>
            <p:cNvSpPr/>
            <p:nvPr/>
          </p:nvSpPr>
          <p:spPr>
            <a:xfrm>
              <a:off x="1812425" y="2135200"/>
              <a:ext cx="65900" cy="54175"/>
            </a:xfrm>
            <a:custGeom>
              <a:avLst/>
              <a:gdLst/>
              <a:ahLst/>
              <a:cxnLst/>
              <a:rect l="l" t="t" r="r" b="b"/>
              <a:pathLst>
                <a:path w="2636" h="2167" extrusionOk="0">
                  <a:moveTo>
                    <a:pt x="2192" y="1"/>
                  </a:moveTo>
                  <a:lnTo>
                    <a:pt x="1200" y="79"/>
                  </a:lnTo>
                  <a:lnTo>
                    <a:pt x="392" y="183"/>
                  </a:lnTo>
                  <a:lnTo>
                    <a:pt x="0" y="992"/>
                  </a:lnTo>
                  <a:lnTo>
                    <a:pt x="887" y="2166"/>
                  </a:lnTo>
                  <a:lnTo>
                    <a:pt x="2635" y="2166"/>
                  </a:lnTo>
                  <a:lnTo>
                    <a:pt x="2557" y="1983"/>
                  </a:lnTo>
                  <a:lnTo>
                    <a:pt x="2479" y="1801"/>
                  </a:lnTo>
                  <a:lnTo>
                    <a:pt x="2400" y="1618"/>
                  </a:lnTo>
                  <a:lnTo>
                    <a:pt x="2374" y="1410"/>
                  </a:lnTo>
                  <a:lnTo>
                    <a:pt x="2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44"/>
            <p:cNvSpPr/>
            <p:nvPr/>
          </p:nvSpPr>
          <p:spPr>
            <a:xfrm>
              <a:off x="1833300" y="2047175"/>
              <a:ext cx="165675" cy="71100"/>
            </a:xfrm>
            <a:custGeom>
              <a:avLst/>
              <a:gdLst/>
              <a:ahLst/>
              <a:cxnLst/>
              <a:rect l="l" t="t" r="r" b="b"/>
              <a:pathLst>
                <a:path w="6627" h="2844" extrusionOk="0">
                  <a:moveTo>
                    <a:pt x="3313" y="0"/>
                  </a:moveTo>
                  <a:lnTo>
                    <a:pt x="2896" y="26"/>
                  </a:lnTo>
                  <a:lnTo>
                    <a:pt x="2505" y="105"/>
                  </a:lnTo>
                  <a:lnTo>
                    <a:pt x="2113" y="235"/>
                  </a:lnTo>
                  <a:lnTo>
                    <a:pt x="1748" y="444"/>
                  </a:lnTo>
                  <a:lnTo>
                    <a:pt x="1383" y="678"/>
                  </a:lnTo>
                  <a:lnTo>
                    <a:pt x="1226" y="809"/>
                  </a:lnTo>
                  <a:lnTo>
                    <a:pt x="1070" y="965"/>
                  </a:lnTo>
                  <a:lnTo>
                    <a:pt x="939" y="1122"/>
                  </a:lnTo>
                  <a:lnTo>
                    <a:pt x="809" y="1305"/>
                  </a:lnTo>
                  <a:lnTo>
                    <a:pt x="678" y="1487"/>
                  </a:lnTo>
                  <a:lnTo>
                    <a:pt x="574" y="1696"/>
                  </a:lnTo>
                  <a:lnTo>
                    <a:pt x="0" y="2844"/>
                  </a:lnTo>
                  <a:lnTo>
                    <a:pt x="678" y="2765"/>
                  </a:lnTo>
                  <a:lnTo>
                    <a:pt x="1305" y="2713"/>
                  </a:lnTo>
                  <a:lnTo>
                    <a:pt x="2087" y="2661"/>
                  </a:lnTo>
                  <a:lnTo>
                    <a:pt x="3052" y="2635"/>
                  </a:lnTo>
                  <a:lnTo>
                    <a:pt x="4122" y="2635"/>
                  </a:lnTo>
                  <a:lnTo>
                    <a:pt x="5322" y="2713"/>
                  </a:lnTo>
                  <a:lnTo>
                    <a:pt x="5974" y="2765"/>
                  </a:lnTo>
                  <a:lnTo>
                    <a:pt x="6626" y="2844"/>
                  </a:lnTo>
                  <a:lnTo>
                    <a:pt x="6078" y="1696"/>
                  </a:lnTo>
                  <a:lnTo>
                    <a:pt x="5948" y="1487"/>
                  </a:lnTo>
                  <a:lnTo>
                    <a:pt x="5844" y="1305"/>
                  </a:lnTo>
                  <a:lnTo>
                    <a:pt x="5713" y="1122"/>
                  </a:lnTo>
                  <a:lnTo>
                    <a:pt x="5557" y="965"/>
                  </a:lnTo>
                  <a:lnTo>
                    <a:pt x="5400" y="809"/>
                  </a:lnTo>
                  <a:lnTo>
                    <a:pt x="5244" y="678"/>
                  </a:lnTo>
                  <a:lnTo>
                    <a:pt x="4904" y="444"/>
                  </a:lnTo>
                  <a:lnTo>
                    <a:pt x="4513" y="235"/>
                  </a:lnTo>
                  <a:lnTo>
                    <a:pt x="4122" y="105"/>
                  </a:lnTo>
                  <a:lnTo>
                    <a:pt x="3731" y="26"/>
                  </a:lnTo>
                  <a:lnTo>
                    <a:pt x="33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44"/>
            <p:cNvSpPr/>
            <p:nvPr/>
          </p:nvSpPr>
          <p:spPr>
            <a:xfrm>
              <a:off x="1926550" y="2209550"/>
              <a:ext cx="112200" cy="142850"/>
            </a:xfrm>
            <a:custGeom>
              <a:avLst/>
              <a:gdLst/>
              <a:ahLst/>
              <a:cxnLst/>
              <a:rect l="l" t="t" r="r" b="b"/>
              <a:pathLst>
                <a:path w="4488" h="5714" extrusionOk="0">
                  <a:moveTo>
                    <a:pt x="1" y="1"/>
                  </a:moveTo>
                  <a:lnTo>
                    <a:pt x="1" y="2453"/>
                  </a:lnTo>
                  <a:lnTo>
                    <a:pt x="3679" y="2453"/>
                  </a:lnTo>
                  <a:lnTo>
                    <a:pt x="3679" y="5714"/>
                  </a:lnTo>
                  <a:lnTo>
                    <a:pt x="4487" y="5714"/>
                  </a:lnTo>
                  <a:lnTo>
                    <a:pt x="4487" y="2870"/>
                  </a:lnTo>
                  <a:lnTo>
                    <a:pt x="4461" y="2479"/>
                  </a:lnTo>
                  <a:lnTo>
                    <a:pt x="4409" y="2088"/>
                  </a:lnTo>
                  <a:lnTo>
                    <a:pt x="4305" y="1696"/>
                  </a:lnTo>
                  <a:lnTo>
                    <a:pt x="4174" y="1331"/>
                  </a:lnTo>
                  <a:lnTo>
                    <a:pt x="4018" y="966"/>
                  </a:lnTo>
                  <a:lnTo>
                    <a:pt x="3809" y="627"/>
                  </a:lnTo>
                  <a:lnTo>
                    <a:pt x="3574" y="314"/>
                  </a:lnTo>
                  <a:lnTo>
                    <a:pt x="3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44"/>
            <p:cNvSpPr/>
            <p:nvPr/>
          </p:nvSpPr>
          <p:spPr>
            <a:xfrm>
              <a:off x="1793500" y="2209550"/>
              <a:ext cx="112200" cy="142850"/>
            </a:xfrm>
            <a:custGeom>
              <a:avLst/>
              <a:gdLst/>
              <a:ahLst/>
              <a:cxnLst/>
              <a:rect l="l" t="t" r="r" b="b"/>
              <a:pathLst>
                <a:path w="4488" h="5714" extrusionOk="0">
                  <a:moveTo>
                    <a:pt x="1201" y="1"/>
                  </a:moveTo>
                  <a:lnTo>
                    <a:pt x="940" y="314"/>
                  </a:lnTo>
                  <a:lnTo>
                    <a:pt x="679" y="627"/>
                  </a:lnTo>
                  <a:lnTo>
                    <a:pt x="497" y="966"/>
                  </a:lnTo>
                  <a:lnTo>
                    <a:pt x="314" y="1331"/>
                  </a:lnTo>
                  <a:lnTo>
                    <a:pt x="184" y="1696"/>
                  </a:lnTo>
                  <a:lnTo>
                    <a:pt x="79" y="2088"/>
                  </a:lnTo>
                  <a:lnTo>
                    <a:pt x="27" y="2479"/>
                  </a:lnTo>
                  <a:lnTo>
                    <a:pt x="1" y="2870"/>
                  </a:lnTo>
                  <a:lnTo>
                    <a:pt x="1" y="5714"/>
                  </a:lnTo>
                  <a:lnTo>
                    <a:pt x="836" y="5714"/>
                  </a:lnTo>
                  <a:lnTo>
                    <a:pt x="836" y="2453"/>
                  </a:lnTo>
                  <a:lnTo>
                    <a:pt x="4488" y="2453"/>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44"/>
            <p:cNvSpPr/>
            <p:nvPr/>
          </p:nvSpPr>
          <p:spPr>
            <a:xfrm>
              <a:off x="1834600" y="2291075"/>
              <a:ext cx="163050" cy="102425"/>
            </a:xfrm>
            <a:custGeom>
              <a:avLst/>
              <a:gdLst/>
              <a:ahLst/>
              <a:cxnLst/>
              <a:rect l="l" t="t" r="r" b="b"/>
              <a:pathLst>
                <a:path w="6522" h="4097" extrusionOk="0">
                  <a:moveTo>
                    <a:pt x="3679" y="1644"/>
                  </a:moveTo>
                  <a:lnTo>
                    <a:pt x="3679" y="2453"/>
                  </a:lnTo>
                  <a:lnTo>
                    <a:pt x="2844" y="2453"/>
                  </a:lnTo>
                  <a:lnTo>
                    <a:pt x="2844" y="1644"/>
                  </a:lnTo>
                  <a:close/>
                  <a:moveTo>
                    <a:pt x="0" y="0"/>
                  </a:moveTo>
                  <a:lnTo>
                    <a:pt x="0" y="4096"/>
                  </a:lnTo>
                  <a:lnTo>
                    <a:pt x="6522" y="4096"/>
                  </a:lnTo>
                  <a:lnTo>
                    <a:pt x="6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0951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31"/>
        <p:cNvGrpSpPr/>
        <p:nvPr/>
      </p:nvGrpSpPr>
      <p:grpSpPr>
        <a:xfrm>
          <a:off x="0" y="0"/>
          <a:ext cx="0" cy="0"/>
          <a:chOff x="0" y="0"/>
          <a:chExt cx="0" cy="0"/>
        </a:xfrm>
      </p:grpSpPr>
      <p:sp>
        <p:nvSpPr>
          <p:cNvPr id="5332" name="Google Shape;5332;p5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Automation</a:t>
            </a:r>
          </a:p>
        </p:txBody>
      </p:sp>
      <p:sp>
        <p:nvSpPr>
          <p:cNvPr id="5333" name="Google Shape;5333;p54"/>
          <p:cNvSpPr txBox="1">
            <a:spLocks noGrp="1"/>
          </p:cNvSpPr>
          <p:nvPr>
            <p:ph type="subTitle" idx="1"/>
          </p:nvPr>
        </p:nvSpPr>
        <p:spPr>
          <a:xfrm>
            <a:off x="2239800" y="1471413"/>
            <a:ext cx="5686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Mục tiêu</a:t>
            </a:r>
            <a:endParaRPr/>
          </a:p>
        </p:txBody>
      </p:sp>
      <p:sp>
        <p:nvSpPr>
          <p:cNvPr id="5334" name="Google Shape;5334;p54"/>
          <p:cNvSpPr txBox="1">
            <a:spLocks noGrp="1"/>
          </p:cNvSpPr>
          <p:nvPr>
            <p:ph type="subTitle" idx="2"/>
          </p:nvPr>
        </p:nvSpPr>
        <p:spPr>
          <a:xfrm>
            <a:off x="2239800" y="1836032"/>
            <a:ext cx="56865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a:p>
          <a:p>
            <a:pPr marL="0" lvl="0" indent="0" algn="l" rtl="0">
              <a:spcBef>
                <a:spcPts val="0"/>
              </a:spcBef>
              <a:spcAft>
                <a:spcPts val="0"/>
              </a:spcAft>
              <a:buNone/>
            </a:pPr>
            <a:r>
              <a:rPr lang="en"/>
              <a:t>Nhằm tạo ra các công cụ giúp hỗ trợ con người, tăng năng suất làm việc, tránh các sai sót không đáng có do thực hiện triển khai thủ công và phát hiện lỗi nhanh chóng</a:t>
            </a:r>
            <a:endParaRPr/>
          </a:p>
        </p:txBody>
      </p:sp>
      <p:sp>
        <p:nvSpPr>
          <p:cNvPr id="5335" name="Google Shape;5335;p54"/>
          <p:cNvSpPr txBox="1">
            <a:spLocks noGrp="1"/>
          </p:cNvSpPr>
          <p:nvPr>
            <p:ph type="subTitle" idx="3"/>
          </p:nvPr>
        </p:nvSpPr>
        <p:spPr>
          <a:xfrm>
            <a:off x="2239800" y="2953138"/>
            <a:ext cx="5686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Các loại tự động hoá</a:t>
            </a:r>
            <a:endParaRPr/>
          </a:p>
        </p:txBody>
      </p:sp>
      <p:sp>
        <p:nvSpPr>
          <p:cNvPr id="5336" name="Google Shape;5336;p54"/>
          <p:cNvSpPr txBox="1">
            <a:spLocks noGrp="1"/>
          </p:cNvSpPr>
          <p:nvPr>
            <p:ph type="subTitle" idx="4"/>
          </p:nvPr>
        </p:nvSpPr>
        <p:spPr>
          <a:xfrm>
            <a:off x="2252929" y="3474229"/>
            <a:ext cx="5686500" cy="9133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 Infrastructure deployment (</a:t>
            </a:r>
            <a:r>
              <a:rPr lang="en-US" err="1"/>
              <a:t>Hạ</a:t>
            </a:r>
            <a:r>
              <a:rPr lang="en-US"/>
              <a:t> </a:t>
            </a:r>
            <a:r>
              <a:rPr lang="en-US" err="1"/>
              <a:t>tầng</a:t>
            </a:r>
            <a:r>
              <a:rPr lang="en-US"/>
              <a:t> </a:t>
            </a:r>
            <a:r>
              <a:rPr lang="en-US" err="1"/>
              <a:t>triển</a:t>
            </a:r>
            <a:r>
              <a:rPr lang="en-US"/>
              <a:t> </a:t>
            </a:r>
            <a:r>
              <a:rPr lang="en-US" err="1"/>
              <a:t>khai</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 Infrastructure configuration (</a:t>
            </a:r>
            <a:r>
              <a:rPr lang="en-US" err="1"/>
              <a:t>Hạ</a:t>
            </a:r>
            <a:r>
              <a:rPr lang="en-US"/>
              <a:t> </a:t>
            </a:r>
            <a:r>
              <a:rPr lang="en-US" err="1"/>
              <a:t>tầng</a:t>
            </a:r>
            <a:r>
              <a:rPr lang="en-US"/>
              <a:t> </a:t>
            </a:r>
            <a:r>
              <a:rPr lang="en-US" err="1"/>
              <a:t>thiết</a:t>
            </a:r>
            <a:r>
              <a:rPr lang="en-US"/>
              <a:t> </a:t>
            </a:r>
            <a:r>
              <a:rPr lang="en-US" err="1"/>
              <a:t>lập</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 Operational tasks (</a:t>
            </a:r>
            <a:r>
              <a:rPr lang="en-US" err="1"/>
              <a:t>Các</a:t>
            </a:r>
            <a:r>
              <a:rPr lang="en-US"/>
              <a:t> </a:t>
            </a:r>
            <a:r>
              <a:rPr lang="en-US" err="1"/>
              <a:t>công</a:t>
            </a:r>
            <a:r>
              <a:rPr lang="en-US"/>
              <a:t> </a:t>
            </a:r>
            <a:r>
              <a:rPr lang="en-US" err="1"/>
              <a:t>việc</a:t>
            </a:r>
            <a:r>
              <a:rPr lang="en-US"/>
              <a:t> </a:t>
            </a:r>
            <a:r>
              <a:rPr lang="en-US" err="1"/>
              <a:t>thực</a:t>
            </a:r>
            <a:r>
              <a:rPr lang="en-US"/>
              <a:t> </a:t>
            </a:r>
            <a:r>
              <a:rPr lang="en-US" err="1"/>
              <a:t>thi</a:t>
            </a:r>
            <a:r>
              <a:rPr lang="en-US"/>
              <a:t>)</a:t>
            </a:r>
            <a:endParaRPr/>
          </a:p>
        </p:txBody>
      </p:sp>
      <p:grpSp>
        <p:nvGrpSpPr>
          <p:cNvPr id="5337" name="Google Shape;5337;p54"/>
          <p:cNvGrpSpPr/>
          <p:nvPr/>
        </p:nvGrpSpPr>
        <p:grpSpPr>
          <a:xfrm>
            <a:off x="1217700" y="1377725"/>
            <a:ext cx="1022100" cy="1100700"/>
            <a:chOff x="1116324" y="2890175"/>
            <a:chExt cx="1022100" cy="1100700"/>
          </a:xfrm>
        </p:grpSpPr>
        <p:sp>
          <p:nvSpPr>
            <p:cNvPr id="5338" name="Google Shape;5338;p54"/>
            <p:cNvSpPr/>
            <p:nvPr/>
          </p:nvSpPr>
          <p:spPr>
            <a:xfrm rot="-3136296">
              <a:off x="1138829" y="317244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54"/>
            <p:cNvSpPr/>
            <p:nvPr/>
          </p:nvSpPr>
          <p:spPr>
            <a:xfrm>
              <a:off x="1444524" y="3257675"/>
              <a:ext cx="365700" cy="36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0" name="Google Shape;5340;p54"/>
          <p:cNvGrpSpPr/>
          <p:nvPr/>
        </p:nvGrpSpPr>
        <p:grpSpPr>
          <a:xfrm>
            <a:off x="1217700" y="2859450"/>
            <a:ext cx="1022100" cy="1100700"/>
            <a:chOff x="1116324" y="2890175"/>
            <a:chExt cx="1022100" cy="1100700"/>
          </a:xfrm>
        </p:grpSpPr>
        <p:sp>
          <p:nvSpPr>
            <p:cNvPr id="5341" name="Google Shape;5341;p54"/>
            <p:cNvSpPr/>
            <p:nvPr/>
          </p:nvSpPr>
          <p:spPr>
            <a:xfrm rot="-3136296">
              <a:off x="1138829" y="317244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54"/>
            <p:cNvSpPr/>
            <p:nvPr/>
          </p:nvSpPr>
          <p:spPr>
            <a:xfrm>
              <a:off x="1444524" y="3257675"/>
              <a:ext cx="365700" cy="36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3" name="Google Shape;5343;p54"/>
          <p:cNvSpPr txBox="1">
            <a:spLocks noGrp="1"/>
          </p:cNvSpPr>
          <p:nvPr>
            <p:ph type="subTitle" idx="1"/>
          </p:nvPr>
        </p:nvSpPr>
        <p:spPr>
          <a:xfrm>
            <a:off x="1532700" y="1745225"/>
            <a:ext cx="392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5344" name="Google Shape;5344;p54"/>
          <p:cNvSpPr txBox="1">
            <a:spLocks noGrp="1"/>
          </p:cNvSpPr>
          <p:nvPr>
            <p:ph type="subTitle" idx="1"/>
          </p:nvPr>
        </p:nvSpPr>
        <p:spPr>
          <a:xfrm>
            <a:off x="1532700" y="3226950"/>
            <a:ext cx="392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Tree>
    <p:extLst>
      <p:ext uri="{BB962C8B-B14F-4D97-AF65-F5344CB8AC3E}">
        <p14:creationId xmlns:p14="http://schemas.microsoft.com/office/powerpoint/2010/main" val="2300540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a:xfrm>
            <a:off x="716900" y="400515"/>
            <a:ext cx="7704000" cy="457200"/>
          </a:xfrm>
        </p:spPr>
        <p:txBody>
          <a:bodyPr/>
          <a:lstStyle/>
          <a:p>
            <a:r>
              <a:rPr lang="en-US"/>
              <a:t>Automation</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127000" indent="0" algn="l">
              <a:buNone/>
            </a:pPr>
            <a:r>
              <a:rPr lang="en-US" sz="2400" b="1">
                <a:effectLst/>
                <a:latin typeface="Days One" panose="020B0604020202020204"/>
                <a:ea typeface="Calibri" panose="020F0502020204030204" pitchFamily="34" charset="0"/>
                <a:cs typeface="Times New Roman" panose="02020603050405020304" pitchFamily="18" charset="0"/>
              </a:rPr>
              <a:t>Repeatable Infrastructure – </a:t>
            </a:r>
            <a:r>
              <a:rPr lang="en-US" sz="2400" b="1" err="1">
                <a:effectLst/>
                <a:latin typeface="Days One" panose="020B0604020202020204"/>
                <a:ea typeface="Calibri" panose="020F0502020204030204" pitchFamily="34" charset="0"/>
                <a:cs typeface="Times New Roman" panose="02020603050405020304" pitchFamily="18" charset="0"/>
              </a:rPr>
              <a:t>Hạ</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tầng</a:t>
            </a:r>
            <a:r>
              <a:rPr lang="en-US" sz="2400" b="1">
                <a:effectLst/>
                <a:latin typeface="Days One" panose="020B0604020202020204"/>
                <a:ea typeface="Calibri" panose="020F0502020204030204" pitchFamily="34" charset="0"/>
                <a:cs typeface="Times New Roman" panose="02020603050405020304" pitchFamily="18" charset="0"/>
              </a:rPr>
              <a:t> có thể </a:t>
            </a:r>
            <a:r>
              <a:rPr lang="en-US" sz="2400" b="1" err="1">
                <a:effectLst/>
                <a:latin typeface="Days One" panose="020B0604020202020204"/>
                <a:ea typeface="Calibri" panose="020F0502020204030204" pitchFamily="34" charset="0"/>
                <a:cs typeface="Times New Roman" panose="02020603050405020304" pitchFamily="18" charset="0"/>
              </a:rPr>
              <a:t>tái</a:t>
            </a:r>
            <a:r>
              <a:rPr lang="en-US" sz="2400" b="1">
                <a:effectLst/>
                <a:latin typeface="Days One" panose="020B0604020202020204"/>
                <a:ea typeface="Calibri" panose="020F0502020204030204" pitchFamily="34" charset="0"/>
                <a:cs typeface="Times New Roman" panose="02020603050405020304" pitchFamily="18" charset="0"/>
              </a:rPr>
              <a:t> tạo</a:t>
            </a:r>
          </a:p>
          <a:p>
            <a:pPr marL="127000" indent="0" algn="l">
              <a:buNone/>
            </a:pPr>
            <a:endParaRPr lang="en-US" sz="2400" b="1">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latin typeface="Days One" panose="020B0604020202020204"/>
                <a:ea typeface="Calibri" panose="020F0502020204030204" pitchFamily="34" charset="0"/>
                <a:cs typeface="Times New Roman" panose="02020603050405020304" pitchFamily="18" charset="0"/>
              </a:rPr>
              <a:t>Là </a:t>
            </a:r>
            <a:r>
              <a:rPr lang="en-US" sz="1800" err="1">
                <a:latin typeface="Days One" panose="020B0604020202020204"/>
                <a:ea typeface="Calibri" panose="020F0502020204030204" pitchFamily="34" charset="0"/>
                <a:cs typeface="Times New Roman" panose="02020603050405020304" pitchFamily="18" charset="0"/>
              </a:rPr>
              <a:t>hạ</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tầng</a:t>
            </a:r>
            <a:r>
              <a:rPr lang="en-US" sz="1800">
                <a:latin typeface="Days One" panose="020B0604020202020204"/>
                <a:ea typeface="Calibri" panose="020F0502020204030204" pitchFamily="34" charset="0"/>
                <a:cs typeface="Times New Roman" panose="02020603050405020304" pitchFamily="18" charset="0"/>
              </a:rPr>
              <a:t> có </a:t>
            </a:r>
            <a:r>
              <a:rPr lang="en-US" sz="1800" err="1">
                <a:latin typeface="Days One" panose="020B0604020202020204"/>
                <a:ea typeface="Calibri" panose="020F0502020204030204" pitchFamily="34" charset="0"/>
                <a:cs typeface="Times New Roman" panose="02020603050405020304" pitchFamily="18" charset="0"/>
              </a:rPr>
              <a:t>khả</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năng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cung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cấp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môi</a:t>
            </a:r>
            <a:r>
              <a:rPr lang="en-US" sz="1800">
                <a:latin typeface="Days One" panose="020B0604020202020204"/>
                <a:ea typeface="Calibri" panose="020F0502020204030204" pitchFamily="34" charset="0"/>
                <a:cs typeface="Times New Roman" panose="02020603050405020304" pitchFamily="18" charset="0"/>
              </a:rPr>
              <a:t> trường để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ứng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dụng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tương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tự</a:t>
            </a:r>
            <a:r>
              <a:rPr lang="en-US" sz="1800">
                <a:latin typeface="Days One" panose="020B0604020202020204"/>
                <a:ea typeface="Calibri" panose="020F0502020204030204" pitchFamily="34" charset="0"/>
                <a:cs typeface="Times New Roman" panose="02020603050405020304" pitchFamily="18" charset="0"/>
              </a:rPr>
              <a:t> với cấu hình </a:t>
            </a:r>
            <a:r>
              <a:rPr lang="en-US" sz="1800" err="1">
                <a:latin typeface="Days One" panose="020B0604020202020204"/>
                <a:ea typeface="Calibri" panose="020F0502020204030204" pitchFamily="34" charset="0"/>
                <a:cs typeface="Times New Roman" panose="02020603050405020304" pitchFamily="18" charset="0"/>
              </a:rPr>
              <a:t>gốc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giúp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hỗ</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trợ</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việc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thử</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nghiệm</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ứng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dụng</a:t>
            </a: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latin typeface="Days One" panose="020B0604020202020204"/>
                <a:ea typeface="Calibri" panose="020F0502020204030204" pitchFamily="34" charset="0"/>
                <a:cs typeface="Times New Roman" panose="02020603050405020304" pitchFamily="18" charset="0"/>
              </a:rPr>
              <a:t>Các </a:t>
            </a:r>
            <a:r>
              <a:rPr lang="en-US" sz="1800" err="1">
                <a:latin typeface="Days One" panose="020B0604020202020204"/>
                <a:ea typeface="Calibri" panose="020F0502020204030204" pitchFamily="34" charset="0"/>
                <a:cs typeface="Times New Roman" panose="02020603050405020304" pitchFamily="18" charset="0"/>
              </a:rPr>
              <a:t>hạ</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tầng</a:t>
            </a:r>
            <a:r>
              <a:rPr lang="en-US" sz="1800">
                <a:latin typeface="Days One" panose="020B0604020202020204"/>
                <a:ea typeface="Calibri" panose="020F0502020204030204" pitchFamily="34" charset="0"/>
                <a:cs typeface="Times New Roman" panose="02020603050405020304" pitchFamily="18" charset="0"/>
              </a:rPr>
              <a:t> có thể </a:t>
            </a:r>
            <a:r>
              <a:rPr lang="en-US" sz="1800" err="1">
                <a:latin typeface="Days One" panose="020B0604020202020204"/>
                <a:ea typeface="Calibri" panose="020F0502020204030204" pitchFamily="34" charset="0"/>
                <a:cs typeface="Times New Roman" panose="02020603050405020304" pitchFamily="18" charset="0"/>
              </a:rPr>
              <a:t>được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bằng</a:t>
            </a:r>
            <a:r>
              <a:rPr lang="en-US" sz="1800">
                <a:latin typeface="Days One" panose="020B0604020202020204"/>
                <a:ea typeface="Calibri" panose="020F0502020204030204" pitchFamily="34" charset="0"/>
                <a:cs typeface="Times New Roman" panose="02020603050405020304" pitchFamily="18" charset="0"/>
              </a:rPr>
              <a:t> code</a:t>
            </a: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latin typeface="Days One" panose="020B0604020202020204"/>
                <a:ea typeface="Calibri" panose="020F0502020204030204" pitchFamily="34" charset="0"/>
                <a:cs typeface="Times New Roman" panose="02020603050405020304" pitchFamily="18" charset="0"/>
              </a:rPr>
              <a:t>Công </a:t>
            </a:r>
            <a:r>
              <a:rPr lang="en-US" sz="1800" err="1">
                <a:latin typeface="Days One" panose="020B0604020202020204"/>
                <a:ea typeface="Calibri" panose="020F0502020204030204" pitchFamily="34" charset="0"/>
                <a:cs typeface="Times New Roman" panose="02020603050405020304" pitchFamily="18" charset="0"/>
              </a:rPr>
              <a:t>nghệ</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được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đề</a:t>
            </a:r>
            <a:r>
              <a:rPr lang="en-US" sz="1800">
                <a:latin typeface="Days One" panose="020B0604020202020204"/>
                <a:ea typeface="Calibri" panose="020F0502020204030204" pitchFamily="34" charset="0"/>
                <a:cs typeface="Times New Roman" panose="02020603050405020304" pitchFamily="18" charset="0"/>
              </a:rPr>
              <a:t> cập đến trong </a:t>
            </a:r>
            <a:r>
              <a:rPr lang="en-US" sz="1800" err="1">
                <a:latin typeface="Days One" panose="020B0604020202020204"/>
                <a:ea typeface="Calibri" panose="020F0502020204030204" pitchFamily="34" charset="0"/>
                <a:cs typeface="Times New Roman" panose="02020603050405020304" pitchFamily="18" charset="0"/>
              </a:rPr>
              <a:t>mục</a:t>
            </a:r>
            <a:r>
              <a:rPr lang="en-US" sz="1800">
                <a:latin typeface="Days One" panose="020B0604020202020204"/>
                <a:ea typeface="Calibri" panose="020F0502020204030204" pitchFamily="34" charset="0"/>
                <a:cs typeface="Times New Roman" panose="02020603050405020304" pitchFamily="18" charset="0"/>
              </a:rPr>
              <a:t> này là Azure Landing Zones (</a:t>
            </a:r>
            <a:r>
              <a:rPr lang="en-US" sz="1800" err="1">
                <a:latin typeface="Days One" panose="020B0604020202020204"/>
                <a:ea typeface="Calibri" panose="020F0502020204030204" pitchFamily="34" charset="0"/>
                <a:cs typeface="Times New Roman" panose="02020603050405020304" pitchFamily="18" charset="0"/>
              </a:rPr>
              <a:t>Môi</a:t>
            </a:r>
            <a:r>
              <a:rPr lang="en-US" sz="1800">
                <a:latin typeface="Days One" panose="020B0604020202020204"/>
                <a:ea typeface="Calibri" panose="020F0502020204030204" pitchFamily="34" charset="0"/>
                <a:cs typeface="Times New Roman" panose="02020603050405020304" pitchFamily="18" charset="0"/>
              </a:rPr>
              <a:t> trường </a:t>
            </a:r>
            <a:r>
              <a:rPr lang="en-US" sz="1800" err="1">
                <a:latin typeface="Days One" panose="020B0604020202020204"/>
                <a:ea typeface="Calibri" panose="020F0502020204030204" pitchFamily="34" charset="0"/>
                <a:cs typeface="Times New Roman" panose="02020603050405020304" pitchFamily="18" charset="0"/>
              </a:rPr>
              <a:t>cơ</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sở</a:t>
            </a:r>
            <a:r>
              <a:rPr lang="en-US" sz="1800">
                <a:latin typeface="Days One" panose="020B0604020202020204"/>
                <a:ea typeface="Calibri" panose="020F0502020204030204" pitchFamily="34" charset="0"/>
                <a:cs typeface="Times New Roman" panose="02020603050405020304" pitchFamily="18" charset="0"/>
              </a:rPr>
              <a:t> của Azure)</a:t>
            </a: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latin typeface="Days One" panose="020B0604020202020204"/>
                <a:ea typeface="Calibri" panose="020F0502020204030204" pitchFamily="34" charset="0"/>
                <a:cs typeface="Times New Roman" panose="02020603050405020304" pitchFamily="18" charset="0"/>
              </a:rPr>
              <a:t>Azure Landing Zone </a:t>
            </a:r>
            <a:r>
              <a:rPr lang="en-US" sz="1800" err="1">
                <a:latin typeface="Days One" panose="020B0604020202020204"/>
                <a:ea typeface="Calibri" panose="020F0502020204030204" pitchFamily="34" charset="0"/>
                <a:cs typeface="Times New Roman" panose="02020603050405020304" pitchFamily="18" charset="0"/>
              </a:rPr>
              <a:t>cung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cấp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một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môi</a:t>
            </a:r>
            <a:r>
              <a:rPr lang="en-US" sz="1800">
                <a:latin typeface="Days One" panose="020B0604020202020204"/>
                <a:ea typeface="Calibri" panose="020F0502020204030204" pitchFamily="34" charset="0"/>
                <a:cs typeface="Times New Roman" panose="02020603050405020304" pitchFamily="18" charset="0"/>
              </a:rPr>
              <a:t> trường </a:t>
            </a:r>
            <a:r>
              <a:rPr lang="en-US" sz="1800" err="1">
                <a:latin typeface="Days One" panose="020B0604020202020204"/>
                <a:ea typeface="Calibri" panose="020F0502020204030204" pitchFamily="34" charset="0"/>
                <a:cs typeface="Times New Roman" panose="02020603050405020304" pitchFamily="18" charset="0"/>
              </a:rPr>
              <a:t>ổn</a:t>
            </a:r>
            <a:r>
              <a:rPr lang="en-US" sz="1800">
                <a:latin typeface="Days One" panose="020B0604020202020204"/>
                <a:ea typeface="Calibri" panose="020F0502020204030204" pitchFamily="34" charset="0"/>
                <a:cs typeface="Times New Roman" panose="02020603050405020304" pitchFamily="18" charset="0"/>
              </a:rPr>
              <a:t> định </a:t>
            </a:r>
            <a:r>
              <a:rPr lang="en-US" sz="1800" err="1">
                <a:latin typeface="Days One" panose="020B0604020202020204"/>
                <a:ea typeface="Calibri" panose="020F0502020204030204" pitchFamily="34" charset="0"/>
                <a:cs typeface="Times New Roman" panose="02020603050405020304" pitchFamily="18" charset="0"/>
              </a:rPr>
              <a:t>nhằm</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các </a:t>
            </a:r>
            <a:r>
              <a:rPr lang="en-US" sz="1800" err="1">
                <a:latin typeface="Days One" panose="020B0604020202020204"/>
                <a:ea typeface="Calibri" panose="020F0502020204030204" pitchFamily="34" charset="0"/>
                <a:cs typeface="Times New Roman" panose="02020603050405020304" pitchFamily="18" charset="0"/>
              </a:rPr>
              <a:t>dịch</a:t>
            </a:r>
            <a:r>
              <a:rPr lang="en-US" sz="1800">
                <a:latin typeface="Days One" panose="020B0604020202020204"/>
                <a:ea typeface="Calibri" panose="020F0502020204030204" pitchFamily="34" charset="0"/>
                <a:cs typeface="Times New Roman" panose="02020603050405020304" pitchFamily="18" charset="0"/>
              </a:rPr>
              <a:t> vụ trên Cloud</a:t>
            </a: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84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p:txBody>
          <a:bodyPr/>
          <a:lstStyle/>
          <a:p>
            <a:r>
              <a:rPr lang="en-US"/>
              <a:t>Automation</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127000" indent="0" algn="l">
              <a:buNone/>
            </a:pPr>
            <a:r>
              <a:rPr lang="en-US" sz="2400" b="1">
                <a:effectLst/>
                <a:latin typeface="Days One" panose="020B0604020202020204"/>
                <a:ea typeface="Calibri" panose="020F0502020204030204" pitchFamily="34" charset="0"/>
                <a:cs typeface="Times New Roman" panose="02020603050405020304" pitchFamily="18" charset="0"/>
              </a:rPr>
              <a:t>Configure infrastructure – </a:t>
            </a:r>
            <a:r>
              <a:rPr lang="en-US" sz="2400" b="1" err="1">
                <a:effectLst/>
                <a:latin typeface="Days One" panose="020B0604020202020204"/>
                <a:ea typeface="Calibri" panose="020F0502020204030204" pitchFamily="34" charset="0"/>
                <a:cs typeface="Times New Roman" panose="02020603050405020304" pitchFamily="18" charset="0"/>
              </a:rPr>
              <a:t>Hạ</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tầng</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cấu</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hình</a:t>
            </a:r>
            <a:endParaRPr lang="en-US" sz="2400" b="1">
              <a:effectLst/>
              <a:latin typeface="Days One" panose="020B0604020202020204"/>
              <a:ea typeface="Calibri" panose="020F0502020204030204" pitchFamily="34" charset="0"/>
              <a:cs typeface="Times New Roman" panose="02020603050405020304" pitchFamily="18" charset="0"/>
            </a:endParaRPr>
          </a:p>
          <a:p>
            <a:pPr marL="127000" indent="0" algn="l">
              <a:buNone/>
            </a:pPr>
            <a:endParaRPr lang="en-US" sz="2400" b="1">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latin typeface="Days One" panose="020B0604020202020204"/>
                <a:ea typeface="Calibri" panose="020F0502020204030204" pitchFamily="34" charset="0"/>
                <a:cs typeface="Times New Roman" panose="02020603050405020304" pitchFamily="18" charset="0"/>
              </a:rPr>
              <a:t>Là</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hạ</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tầng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tự</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động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cấu</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hình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lên</a:t>
            </a:r>
            <a:r>
              <a:rPr lang="en-US" sz="1800">
                <a:latin typeface="Days One" panose="020B0604020202020204"/>
                <a:ea typeface="Calibri" panose="020F0502020204030204" pitchFamily="34" charset="0"/>
                <a:cs typeface="Times New Roman" panose="02020603050405020304" pitchFamily="18" charset="0"/>
              </a:rPr>
              <a:t> Cloud, </a:t>
            </a:r>
            <a:r>
              <a:rPr lang="en-US" sz="1800" err="1">
                <a:latin typeface="Days One" panose="020B0604020202020204"/>
                <a:ea typeface="Calibri" panose="020F0502020204030204" pitchFamily="34" charset="0"/>
                <a:cs typeface="Times New Roman" panose="02020603050405020304" pitchFamily="18" charset="0"/>
              </a:rPr>
              <a:t>phục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vụ</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cho</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việc</a:t>
            </a:r>
            <a:r>
              <a:rPr lang="en-US" sz="1800">
                <a:latin typeface="Days One" panose="020B0604020202020204"/>
                <a:ea typeface="Calibri" panose="020F0502020204030204" pitchFamily="34" charset="0"/>
                <a:cs typeface="Times New Roman" panose="02020603050405020304" pitchFamily="18" charset="0"/>
              </a:rPr>
              <a:t> host </a:t>
            </a: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dịch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vụ</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trên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đó</a:t>
            </a: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latin typeface="Days One" panose="020B0604020202020204"/>
                <a:ea typeface="Calibri" panose="020F0502020204030204" pitchFamily="34" charset="0"/>
                <a:cs typeface="Times New Roman" panose="02020603050405020304" pitchFamily="18" charset="0"/>
              </a:rPr>
              <a:t>Khi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Azure, </a:t>
            </a:r>
            <a:r>
              <a:rPr lang="en-US" sz="1800" err="1">
                <a:latin typeface="Days One" panose="020B0604020202020204"/>
                <a:ea typeface="Calibri" panose="020F0502020204030204" pitchFamily="34" charset="0"/>
                <a:cs typeface="Times New Roman" panose="02020603050405020304" pitchFamily="18" charset="0"/>
              </a:rPr>
              <a:t>một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số</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cấu</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hình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máy</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ảo</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hoặc</a:t>
            </a:r>
            <a:r>
              <a:rPr lang="en-US" sz="1800">
                <a:latin typeface="Days One" panose="020B0604020202020204"/>
                <a:ea typeface="Calibri" panose="020F0502020204030204" pitchFamily="34" charset="0"/>
                <a:cs typeface="Times New Roman" panose="02020603050405020304" pitchFamily="18" charset="0"/>
              </a:rPr>
              <a:t> code </a:t>
            </a:r>
            <a:r>
              <a:rPr lang="en-US" sz="1800" err="1">
                <a:latin typeface="Days One" panose="020B0604020202020204"/>
                <a:ea typeface="Calibri" panose="020F0502020204030204" pitchFamily="34" charset="0"/>
                <a:cs typeface="Times New Roman" panose="02020603050405020304" pitchFamily="18" charset="0"/>
              </a:rPr>
              <a:t>thực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cần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được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chạy</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để</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khởi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động</a:t>
            </a:r>
            <a:r>
              <a:rPr lang="en-US" sz="1800">
                <a:latin typeface="Days One" panose="020B0604020202020204"/>
                <a:ea typeface="Calibri" panose="020F0502020204030204" pitchFamily="34" charset="0"/>
                <a:cs typeface="Times New Roman" panose="02020603050405020304" pitchFamily="18" charset="0"/>
              </a:rPr>
              <a:t> song </a:t>
            </a:r>
            <a:r>
              <a:rPr lang="en-US" sz="1800" err="1">
                <a:latin typeface="Days One" panose="020B0604020202020204"/>
                <a:ea typeface="Calibri" panose="020F0502020204030204" pitchFamily="34" charset="0"/>
                <a:cs typeface="Times New Roman" panose="02020603050405020304" pitchFamily="18" charset="0"/>
              </a:rPr>
              <a:t>song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với</a:t>
            </a:r>
            <a:r>
              <a:rPr lang="en-US" sz="1800">
                <a:latin typeface="Days One" panose="020B0604020202020204"/>
                <a:ea typeface="Calibri" panose="020F0502020204030204" pitchFamily="34" charset="0"/>
                <a:cs typeface="Times New Roman" panose="02020603050405020304" pitchFamily="18" charset="0"/>
              </a:rPr>
              <a:t> Azure</a:t>
            </a:r>
            <a:endParaRPr lang="en-US" sz="2400">
              <a:latin typeface="Days One" panose="020B0604020202020204"/>
              <a:ea typeface="Calibri" panose="020F0502020204030204" pitchFamily="34" charset="0"/>
              <a:cs typeface="Times New Roman" panose="02020603050405020304" pitchFamily="18" charset="0"/>
            </a:endParaRPr>
          </a:p>
          <a:p>
            <a:pPr marL="127000" indent="0" algn="l">
              <a:buNone/>
            </a:pPr>
            <a:endParaRPr lang="en-US" sz="2400" b="1">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5566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p:txBody>
          <a:bodyPr/>
          <a:lstStyle/>
          <a:p>
            <a:r>
              <a:rPr lang="en-US"/>
              <a:t>Automation</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127000" indent="0" algn="l">
              <a:buNone/>
            </a:pPr>
            <a:r>
              <a:rPr lang="en-US" sz="2400" b="1">
                <a:effectLst/>
                <a:latin typeface="Days One" panose="020B0604020202020204"/>
                <a:ea typeface="Calibri" panose="020F0502020204030204" pitchFamily="34" charset="0"/>
                <a:cs typeface="Times New Roman" panose="02020603050405020304" pitchFamily="18" charset="0"/>
              </a:rPr>
              <a:t>Configure Management – </a:t>
            </a:r>
            <a:r>
              <a:rPr lang="en-US" sz="2400" b="1" err="1">
                <a:effectLst/>
                <a:latin typeface="Days One" panose="020B0604020202020204"/>
                <a:ea typeface="Calibri" panose="020F0502020204030204" pitchFamily="34" charset="0"/>
                <a:cs typeface="Times New Roman" panose="02020603050405020304" pitchFamily="18" charset="0"/>
              </a:rPr>
              <a:t>Quản</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lý</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cấu</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hình</a:t>
            </a:r>
            <a:endParaRPr lang="en-US" sz="2400" b="1">
              <a:effectLst/>
              <a:latin typeface="Days One" panose="020B0604020202020204"/>
              <a:ea typeface="Calibri" panose="020F0502020204030204" pitchFamily="34" charset="0"/>
              <a:cs typeface="Times New Roman" panose="02020603050405020304" pitchFamily="18" charset="0"/>
            </a:endParaRPr>
          </a:p>
          <a:p>
            <a:pPr marL="127000" indent="0" algn="l">
              <a:buNone/>
            </a:pPr>
            <a:endParaRPr lang="en-US" sz="2400" b="1">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latin typeface="Days One" panose="020B0604020202020204"/>
                <a:ea typeface="Calibri" panose="020F0502020204030204" pitchFamily="34" charset="0"/>
                <a:cs typeface="Times New Roman" panose="02020603050405020304" pitchFamily="18" charset="0"/>
              </a:rPr>
              <a:t>Một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số</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công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cụ</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quản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lý</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cấu</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hình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có</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thể</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được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sử</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dụng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để</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cấu</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hình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quản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lý</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cấu</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hình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đang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sử</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dụng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và</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trạng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thái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của</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máy</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ảo</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trên</a:t>
            </a:r>
            <a:r>
              <a:rPr lang="en-US" sz="1800">
                <a:latin typeface="Days One" panose="020B0604020202020204"/>
                <a:ea typeface="Calibri" panose="020F0502020204030204" pitchFamily="34" charset="0"/>
                <a:cs typeface="Times New Roman" panose="02020603050405020304" pitchFamily="18" charset="0"/>
              </a:rPr>
              <a:t> Azure</a:t>
            </a:r>
          </a:p>
          <a:p>
            <a:pPr marL="127000" indent="0" algn="l">
              <a:buNone/>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effectLst/>
                <a:latin typeface="Days One" panose="020B0604020202020204"/>
                <a:ea typeface="Calibri" panose="020F0502020204030204" pitchFamily="34" charset="0"/>
                <a:cs typeface="Times New Roman" panose="02020603050405020304" pitchFamily="18" charset="0"/>
              </a:rPr>
              <a:t>C</a:t>
            </a:r>
            <a:r>
              <a:rPr lang="en-US" sz="1800" err="1">
                <a:latin typeface="Days One" panose="020B0604020202020204"/>
                <a:ea typeface="Calibri" panose="020F0502020204030204" pitchFamily="34" charset="0"/>
                <a:cs typeface="Times New Roman" panose="02020603050405020304" pitchFamily="18" charset="0"/>
              </a:rPr>
              <a:t>ó</a:t>
            </a:r>
            <a:r>
              <a:rPr lang="en-US" sz="1800">
                <a:latin typeface="Days One" panose="020B0604020202020204"/>
                <a:ea typeface="Calibri" panose="020F0502020204030204" pitchFamily="34" charset="0"/>
                <a:cs typeface="Times New Roman" panose="02020603050405020304" pitchFamily="18" charset="0"/>
              </a:rPr>
              <a:t> 3 </a:t>
            </a:r>
            <a:r>
              <a:rPr lang="en-US" sz="1800" err="1">
                <a:latin typeface="Days One" panose="020B0604020202020204"/>
                <a:ea typeface="Calibri" panose="020F0502020204030204" pitchFamily="34" charset="0"/>
                <a:cs typeface="Times New Roman" panose="02020603050405020304" pitchFamily="18" charset="0"/>
              </a:rPr>
              <a:t>lựa</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chọn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phổ</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biến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là</a:t>
            </a:r>
            <a:r>
              <a:rPr lang="en-US" sz="1800">
                <a:latin typeface="Days One" panose="020B0604020202020204"/>
                <a:ea typeface="Calibri" panose="020F0502020204030204" pitchFamily="34" charset="0"/>
                <a:cs typeface="Times New Roman" panose="02020603050405020304" pitchFamily="18" charset="0"/>
              </a:rPr>
              <a:t> Azure Automation State Configuration, Chef </a:t>
            </a:r>
            <a:r>
              <a:rPr lang="en-US" sz="1800" err="1">
                <a:latin typeface="Days One" panose="020B0604020202020204"/>
                <a:ea typeface="Calibri" panose="020F0502020204030204" pitchFamily="34" charset="0"/>
                <a:cs typeface="Times New Roman" panose="02020603050405020304" pitchFamily="18" charset="0"/>
              </a:rPr>
              <a:t>và</a:t>
            </a:r>
            <a:r>
              <a:rPr lang="en-US" sz="1800">
                <a:latin typeface="Days One" panose="020B0604020202020204"/>
                <a:ea typeface="Calibri" panose="020F0502020204030204" pitchFamily="34" charset="0"/>
                <a:cs typeface="Times New Roman" panose="02020603050405020304" pitchFamily="18" charset="0"/>
              </a:rPr>
              <a:t> Puppet</a:t>
            </a:r>
            <a:endParaRPr lang="en-US" sz="2400">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4225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a:xfrm>
            <a:off x="716900" y="400515"/>
            <a:ext cx="7704000" cy="457200"/>
          </a:xfrm>
        </p:spPr>
        <p:txBody>
          <a:bodyPr/>
          <a:lstStyle/>
          <a:p>
            <a:r>
              <a:rPr lang="en-US"/>
              <a:t>Automation</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956930"/>
            <a:ext cx="7704000" cy="3786055"/>
          </a:xfrm>
        </p:spPr>
        <p:txBody>
          <a:bodyPr/>
          <a:lstStyle/>
          <a:p>
            <a:pPr marL="127000" indent="0" algn="l">
              <a:buNone/>
            </a:pPr>
            <a:r>
              <a:rPr lang="en-US" sz="2400" b="1">
                <a:effectLst/>
                <a:latin typeface="Days One" panose="020B0604020202020204"/>
                <a:ea typeface="Calibri" panose="020F0502020204030204" pitchFamily="34" charset="0"/>
                <a:cs typeface="Times New Roman" panose="02020603050405020304" pitchFamily="18" charset="0"/>
              </a:rPr>
              <a:t>Automate operational tasks – </a:t>
            </a:r>
            <a:r>
              <a:rPr lang="en-US" sz="2400" b="1" err="1">
                <a:effectLst/>
                <a:latin typeface="Days One" panose="020B0604020202020204"/>
                <a:ea typeface="Calibri" panose="020F0502020204030204" pitchFamily="34" charset="0"/>
                <a:cs typeface="Times New Roman" panose="02020603050405020304" pitchFamily="18" charset="0"/>
              </a:rPr>
              <a:t>Tự</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động</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hoá</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các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tác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vụ</a:t>
            </a:r>
            <a:endParaRPr lang="en-US" sz="2400" b="1">
              <a:effectLst/>
              <a:latin typeface="Days One" panose="020B0604020202020204"/>
              <a:ea typeface="Calibri" panose="020F0502020204030204" pitchFamily="34" charset="0"/>
              <a:cs typeface="Times New Roman" panose="02020603050405020304" pitchFamily="18" charset="0"/>
            </a:endParaRPr>
          </a:p>
          <a:p>
            <a:pPr marL="127000" indent="0" algn="l">
              <a:buNone/>
            </a:pPr>
            <a:endParaRPr lang="en-US" sz="2400" b="1">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latin typeface="Days One" panose="020B0604020202020204"/>
                <a:ea typeface="Calibri" panose="020F0502020204030204" pitchFamily="34" charset="0"/>
                <a:cs typeface="Times New Roman" panose="02020603050405020304" pitchFamily="18" charset="0"/>
              </a:rPr>
              <a:t>Một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số</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vụ</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trên</a:t>
            </a:r>
            <a:r>
              <a:rPr lang="en-US" sz="1800">
                <a:latin typeface="Days One" panose="020B0604020202020204"/>
                <a:ea typeface="Calibri" panose="020F0502020204030204" pitchFamily="34" charset="0"/>
                <a:cs typeface="Times New Roman" panose="02020603050405020304" pitchFamily="18" charset="0"/>
              </a:rPr>
              <a:t> Cloud </a:t>
            </a:r>
            <a:r>
              <a:rPr lang="en-US" sz="1800" err="1">
                <a:latin typeface="Days One" panose="020B0604020202020204"/>
                <a:ea typeface="Calibri" panose="020F0502020204030204" pitchFamily="34" charset="0"/>
                <a:cs typeface="Times New Roman" panose="02020603050405020304" pitchFamily="18" charset="0"/>
              </a:rPr>
              <a:t>có</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thể</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và</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nên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được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tự</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động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hoá</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Sử</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dụng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công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nghệ</a:t>
            </a:r>
            <a:r>
              <a:rPr lang="en-US" sz="1800">
                <a:latin typeface="Days One" panose="020B0604020202020204"/>
                <a:ea typeface="Calibri" panose="020F0502020204030204" pitchFamily="34" charset="0"/>
                <a:cs typeface="Times New Roman" panose="02020603050405020304" pitchFamily="18" charset="0"/>
              </a:rPr>
              <a:t> scripting </a:t>
            </a:r>
            <a:r>
              <a:rPr lang="en-US" sz="1800" err="1">
                <a:latin typeface="Days One" panose="020B0604020202020204"/>
                <a:ea typeface="Calibri" panose="020F0502020204030204" pitchFamily="34" charset="0"/>
                <a:cs typeface="Times New Roman" panose="02020603050405020304" pitchFamily="18" charset="0"/>
              </a:rPr>
              <a:t>và</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giải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pháp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nhằm</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tăng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tính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tự</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động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hoá</a:t>
            </a:r>
            <a:endParaRPr lang="en-US" sz="1800">
              <a:latin typeface="Days One" panose="020B0604020202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4899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31"/>
        <p:cNvGrpSpPr/>
        <p:nvPr/>
      </p:nvGrpSpPr>
      <p:grpSpPr>
        <a:xfrm>
          <a:off x="0" y="0"/>
          <a:ext cx="0" cy="0"/>
          <a:chOff x="0" y="0"/>
          <a:chExt cx="0" cy="0"/>
        </a:xfrm>
      </p:grpSpPr>
      <p:sp>
        <p:nvSpPr>
          <p:cNvPr id="5332" name="Google Shape;5332;p5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Release Engineering</a:t>
            </a:r>
          </a:p>
        </p:txBody>
      </p:sp>
      <p:sp>
        <p:nvSpPr>
          <p:cNvPr id="5333" name="Google Shape;5333;p54"/>
          <p:cNvSpPr txBox="1">
            <a:spLocks noGrp="1"/>
          </p:cNvSpPr>
          <p:nvPr>
            <p:ph type="subTitle" idx="1"/>
          </p:nvPr>
        </p:nvSpPr>
        <p:spPr>
          <a:xfrm>
            <a:off x="2367390" y="2206050"/>
            <a:ext cx="5686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Mục tiêu</a:t>
            </a:r>
            <a:endParaRPr/>
          </a:p>
        </p:txBody>
      </p:sp>
      <p:sp>
        <p:nvSpPr>
          <p:cNvPr id="5334" name="Google Shape;5334;p54"/>
          <p:cNvSpPr txBox="1">
            <a:spLocks noGrp="1"/>
          </p:cNvSpPr>
          <p:nvPr>
            <p:ph type="subTitle" idx="2"/>
          </p:nvPr>
        </p:nvSpPr>
        <p:spPr>
          <a:xfrm>
            <a:off x="2367390" y="2570669"/>
            <a:ext cx="56865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a:p>
          <a:p>
            <a:pPr marL="0" lvl="0" indent="0" algn="l" rtl="0">
              <a:spcBef>
                <a:spcPts val="0"/>
              </a:spcBef>
              <a:spcAft>
                <a:spcPts val="0"/>
              </a:spcAft>
              <a:buNone/>
            </a:pPr>
            <a:r>
              <a:rPr lang="en"/>
              <a:t>Nhằm tạo ra một chiến thuật quản lý các phiên bản phát hành và phát triển các phiên bản đó thành các chương trình hoàn chỉnh với ít sự cố nhất có thể </a:t>
            </a:r>
            <a:endParaRPr/>
          </a:p>
        </p:txBody>
      </p:sp>
      <p:grpSp>
        <p:nvGrpSpPr>
          <p:cNvPr id="5337" name="Google Shape;5337;p54"/>
          <p:cNvGrpSpPr/>
          <p:nvPr/>
        </p:nvGrpSpPr>
        <p:grpSpPr>
          <a:xfrm>
            <a:off x="1588261" y="2174168"/>
            <a:ext cx="536157" cy="977090"/>
            <a:chOff x="1359295" y="2951981"/>
            <a:chExt cx="536157" cy="977090"/>
          </a:xfrm>
        </p:grpSpPr>
        <p:sp>
          <p:nvSpPr>
            <p:cNvPr id="5338" name="Google Shape;5338;p54"/>
            <p:cNvSpPr/>
            <p:nvPr/>
          </p:nvSpPr>
          <p:spPr>
            <a:xfrm rot="-3136296">
              <a:off x="1138829" y="317244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54"/>
            <p:cNvSpPr/>
            <p:nvPr/>
          </p:nvSpPr>
          <p:spPr>
            <a:xfrm>
              <a:off x="1444524" y="3257675"/>
              <a:ext cx="365700" cy="36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3" name="Google Shape;5343;p54"/>
          <p:cNvSpPr txBox="1">
            <a:spLocks noGrp="1"/>
          </p:cNvSpPr>
          <p:nvPr>
            <p:ph type="subTitle" idx="1"/>
          </p:nvPr>
        </p:nvSpPr>
        <p:spPr>
          <a:xfrm>
            <a:off x="1660290" y="2479862"/>
            <a:ext cx="392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Tree>
    <p:extLst>
      <p:ext uri="{BB962C8B-B14F-4D97-AF65-F5344CB8AC3E}">
        <p14:creationId xmlns:p14="http://schemas.microsoft.com/office/powerpoint/2010/main" val="3438669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a:xfrm>
            <a:off x="716900" y="400515"/>
            <a:ext cx="7704000" cy="457200"/>
          </a:xfrm>
        </p:spPr>
        <p:txBody>
          <a:bodyPr/>
          <a:lstStyle/>
          <a:p>
            <a:r>
              <a:rPr lang="en-US"/>
              <a:t>Release Engineering</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127000" indent="0" algn="l">
              <a:buNone/>
            </a:pPr>
            <a:r>
              <a:rPr lang="en-US" sz="2400" b="1" err="1">
                <a:effectLst/>
                <a:latin typeface="Days One" panose="020B0604020202020204"/>
                <a:ea typeface="Calibri" panose="020F0502020204030204" pitchFamily="34" charset="0"/>
                <a:cs typeface="Times New Roman" panose="02020603050405020304" pitchFamily="18" charset="0"/>
              </a:rPr>
              <a:t>Việc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xây</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dựng</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một</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chiến</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lược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quản</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lý</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các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phiên</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bản</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phát</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hành</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xoay</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quanh</a:t>
            </a:r>
            <a:r>
              <a:rPr lang="en-US" sz="2400" b="1">
                <a:effectLst/>
                <a:latin typeface="Days One" panose="020B0604020202020204"/>
                <a:ea typeface="Calibri" panose="020F0502020204030204" pitchFamily="34" charset="0"/>
                <a:cs typeface="Times New Roman" panose="02020603050405020304" pitchFamily="18" charset="0"/>
              </a:rPr>
              <a:t> ở </a:t>
            </a:r>
            <a:r>
              <a:rPr lang="en-US" sz="2400" b="1" err="1">
                <a:effectLst/>
                <a:latin typeface="Days One" panose="020B0604020202020204"/>
                <a:ea typeface="Calibri" panose="020F0502020204030204" pitchFamily="34" charset="0"/>
                <a:cs typeface="Times New Roman" panose="02020603050405020304" pitchFamily="18" charset="0"/>
              </a:rPr>
              <a:t>các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việc</a:t>
            </a:r>
            <a:r>
              <a:rPr lang="en-US" sz="2400" b="1">
                <a:effectLst/>
                <a:latin typeface="Days One" panose="020B0604020202020204"/>
                <a:ea typeface="Calibri" panose="020F0502020204030204" pitchFamily="34" charset="0"/>
                <a:cs typeface="Times New Roman" panose="02020603050405020304" pitchFamily="18" charset="0"/>
              </a:rPr>
              <a:t>:</a:t>
            </a:r>
          </a:p>
          <a:p>
            <a:pPr marL="127000" indent="0" algn="l">
              <a:buNone/>
            </a:pPr>
            <a:endParaRPr lang="en-US" sz="2400" b="1">
              <a:effectLst/>
              <a:latin typeface="Days One" panose="020B0604020202020204"/>
              <a:ea typeface="Calibri" panose="020F0502020204030204" pitchFamily="34" charset="0"/>
              <a:cs typeface="Times New Roman" panose="02020603050405020304" pitchFamily="18" charset="0"/>
            </a:endParaRPr>
          </a:p>
          <a:p>
            <a:pPr marL="869950" lvl="1" indent="-285750">
              <a:buFontTx/>
              <a:buChar char="-"/>
            </a:pPr>
            <a:r>
              <a:rPr lang="en-US" sz="1800" err="1">
                <a:latin typeface="Days One" panose="020B0604020202020204"/>
                <a:ea typeface="Calibri" panose="020F0502020204030204" pitchFamily="34" charset="0"/>
                <a:cs typeface="Times New Roman" panose="02020603050405020304" pitchFamily="18" charset="0"/>
              </a:rPr>
              <a:t>Xây</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dựng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môi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trường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phát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triển</a:t>
            </a:r>
            <a:endParaRPr lang="en-US" sz="1800">
              <a:latin typeface="Days One" panose="020B0604020202020204"/>
              <a:ea typeface="Calibri" panose="020F0502020204030204" pitchFamily="34" charset="0"/>
              <a:cs typeface="Times New Roman" panose="02020603050405020304" pitchFamily="18" charset="0"/>
            </a:endParaRPr>
          </a:p>
          <a:p>
            <a:pPr marL="869950" lvl="1" indent="-285750">
              <a:buFontTx/>
              <a:buChar char="-"/>
            </a:pPr>
            <a:r>
              <a:rPr lang="en-US" sz="1800" err="1">
                <a:latin typeface="Days One" panose="020B0604020202020204"/>
                <a:ea typeface="Calibri" panose="020F0502020204030204" pitchFamily="34" charset="0"/>
                <a:cs typeface="Times New Roman" panose="02020603050405020304" pitchFamily="18" charset="0"/>
              </a:rPr>
              <a:t>Quản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lý</a:t>
            </a:r>
            <a:r>
              <a:rPr lang="en-US" sz="1800">
                <a:latin typeface="Days One" panose="020B0604020202020204"/>
                <a:ea typeface="Calibri" panose="020F0502020204030204" pitchFamily="34" charset="0"/>
                <a:cs typeface="Times New Roman" panose="02020603050405020304" pitchFamily="18" charset="0"/>
              </a:rPr>
              <a:t> Source Code</a:t>
            </a:r>
          </a:p>
          <a:p>
            <a:pPr marL="869950" lvl="1" indent="-285750">
              <a:buFontTx/>
              <a:buChar char="-"/>
            </a:pPr>
            <a:r>
              <a:rPr lang="en-US" sz="1800" err="1">
                <a:latin typeface="Days One" panose="020B0604020202020204"/>
                <a:ea typeface="Calibri" panose="020F0502020204030204" pitchFamily="34" charset="0"/>
                <a:cs typeface="Times New Roman" panose="02020603050405020304" pitchFamily="18" charset="0"/>
              </a:rPr>
              <a:t>Quản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lý</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phiên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bản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và</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thay</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đổi</a:t>
            </a:r>
            <a:r>
              <a:rPr lang="en-US" sz="1800">
                <a:latin typeface="Days One" panose="020B0604020202020204"/>
                <a:ea typeface="Calibri" panose="020F0502020204030204" pitchFamily="34" charset="0"/>
                <a:cs typeface="Times New Roman" panose="02020603050405020304" pitchFamily="18" charset="0"/>
              </a:rPr>
              <a:t> code</a:t>
            </a:r>
          </a:p>
          <a:p>
            <a:pPr marL="869950" lvl="1" indent="-285750">
              <a:buFontTx/>
              <a:buChar char="-"/>
            </a:pPr>
            <a:r>
              <a:rPr lang="en-US" sz="1800">
                <a:latin typeface="Days One" panose="020B0604020202020204"/>
                <a:ea typeface="Calibri" panose="020F0502020204030204" pitchFamily="34" charset="0"/>
                <a:cs typeface="Times New Roman" panose="02020603050405020304" pitchFamily="18" charset="0"/>
              </a:rPr>
              <a:t>Branches, Forks </a:t>
            </a:r>
            <a:r>
              <a:rPr lang="en-US" sz="1800" err="1">
                <a:latin typeface="Days One" panose="020B0604020202020204"/>
                <a:ea typeface="Calibri" panose="020F0502020204030204" pitchFamily="34" charset="0"/>
                <a:cs typeface="Times New Roman" panose="02020603050405020304" pitchFamily="18" charset="0"/>
              </a:rPr>
              <a:t>và</a:t>
            </a:r>
            <a:r>
              <a:rPr lang="en-US" sz="1800">
                <a:latin typeface="Days One" panose="020B0604020202020204"/>
                <a:ea typeface="Calibri" panose="020F0502020204030204" pitchFamily="34" charset="0"/>
                <a:cs typeface="Times New Roman" panose="02020603050405020304" pitchFamily="18" charset="0"/>
              </a:rPr>
              <a:t> Pull Requests</a:t>
            </a:r>
          </a:p>
          <a:p>
            <a:pPr marL="869950" lvl="1" indent="-285750">
              <a:buFontTx/>
              <a:buChar char="-"/>
            </a:pPr>
            <a:r>
              <a:rPr lang="en-US" sz="1800">
                <a:latin typeface="Days One" panose="020B0604020202020204"/>
                <a:ea typeface="Calibri" panose="020F0502020204030204" pitchFamily="34" charset="0"/>
                <a:cs typeface="Times New Roman" panose="02020603050405020304" pitchFamily="18" charset="0"/>
              </a:rPr>
              <a:t>Peer Review</a:t>
            </a:r>
          </a:p>
        </p:txBody>
      </p:sp>
    </p:spTree>
    <p:extLst>
      <p:ext uri="{BB962C8B-B14F-4D97-AF65-F5344CB8AC3E}">
        <p14:creationId xmlns:p14="http://schemas.microsoft.com/office/powerpoint/2010/main" val="329753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4"/>
          <p:cNvSpPr txBox="1">
            <a:spLocks noGrp="1"/>
          </p:cNvSpPr>
          <p:nvPr>
            <p:ph type="title"/>
          </p:nvPr>
        </p:nvSpPr>
        <p:spPr>
          <a:xfrm>
            <a:off x="1041000" y="2815234"/>
            <a:ext cx="7062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Reliability</a:t>
            </a:r>
          </a:p>
        </p:txBody>
      </p:sp>
      <p:sp>
        <p:nvSpPr>
          <p:cNvPr id="4673" name="Google Shape;4673;p34"/>
          <p:cNvSpPr txBox="1">
            <a:spLocks noGrp="1"/>
          </p:cNvSpPr>
          <p:nvPr>
            <p:ph type="title" idx="2"/>
          </p:nvPr>
        </p:nvSpPr>
        <p:spPr>
          <a:xfrm>
            <a:off x="4114800" y="1596854"/>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674" name="Google Shape;4674;p34"/>
          <p:cNvSpPr txBox="1">
            <a:spLocks noGrp="1"/>
          </p:cNvSpPr>
          <p:nvPr>
            <p:ph type="subTitle" idx="1"/>
          </p:nvPr>
        </p:nvSpPr>
        <p:spPr>
          <a:xfrm>
            <a:off x="1042350" y="3699046"/>
            <a:ext cx="70593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Sự tin cậy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a:xfrm>
            <a:off x="716900" y="400515"/>
            <a:ext cx="7704000" cy="457200"/>
          </a:xfrm>
        </p:spPr>
        <p:txBody>
          <a:bodyPr/>
          <a:lstStyle/>
          <a:p>
            <a:r>
              <a:rPr lang="en-US"/>
              <a:t>Release Engineering</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412750" indent="-285750" algn="l">
              <a:buFontTx/>
              <a:buChar char="-"/>
            </a:pPr>
            <a:r>
              <a:rPr lang="en-US" sz="1800" err="1">
                <a:latin typeface="Days One" panose="020B0604020202020204"/>
                <a:ea typeface="Calibri" panose="020F0502020204030204" pitchFamily="34" charset="0"/>
                <a:cs typeface="Times New Roman" panose="02020603050405020304" pitchFamily="18" charset="0"/>
              </a:rPr>
              <a:t>Ngoài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ra</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để</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tăng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cường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khả</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năng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xây</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dựng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chiến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lược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phát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hành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phiên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bản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kỹ</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thuật</a:t>
            </a:r>
            <a:r>
              <a:rPr lang="en-US" sz="1800">
                <a:latin typeface="Days One" panose="020B0604020202020204"/>
                <a:ea typeface="Calibri" panose="020F0502020204030204" pitchFamily="34" charset="0"/>
                <a:cs typeface="Times New Roman" panose="02020603050405020304" pitchFamily="18" charset="0"/>
              </a:rPr>
              <a:t> Continuous Integration (CI) </a:t>
            </a:r>
            <a:r>
              <a:rPr lang="en-US" sz="1800" err="1">
                <a:latin typeface="Days One" panose="020B0604020202020204"/>
                <a:ea typeface="Calibri" panose="020F0502020204030204" pitchFamily="34" charset="0"/>
                <a:cs typeface="Times New Roman" panose="02020603050405020304" pitchFamily="18" charset="0"/>
              </a:rPr>
              <a:t>được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áp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dụng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thông</a:t>
            </a:r>
            <a:r>
              <a:rPr lang="en-US" sz="1800">
                <a:latin typeface="Days One" panose="020B0604020202020204"/>
                <a:ea typeface="Calibri" panose="020F0502020204030204" pitchFamily="34" charset="0"/>
                <a:cs typeface="Times New Roman" panose="02020603050405020304" pitchFamily="18" charset="0"/>
              </a:rPr>
              <a:t> qua </a:t>
            </a:r>
            <a:r>
              <a:rPr lang="en-US" sz="1800" err="1">
                <a:latin typeface="Days One" panose="020B0604020202020204"/>
                <a:ea typeface="Calibri" panose="020F0502020204030204" pitchFamily="34" charset="0"/>
                <a:cs typeface="Times New Roman" panose="02020603050405020304" pitchFamily="18" charset="0"/>
              </a:rPr>
              <a:t>dịch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vụ</a:t>
            </a:r>
            <a:r>
              <a:rPr lang="en-US" sz="1800">
                <a:latin typeface="Days One" panose="020B0604020202020204"/>
                <a:ea typeface="Calibri" panose="020F0502020204030204" pitchFamily="34" charset="0"/>
                <a:cs typeface="Times New Roman" panose="02020603050405020304" pitchFamily="18" charset="0"/>
              </a:rPr>
              <a:t> Azure </a:t>
            </a:r>
            <a:r>
              <a:rPr lang="en-US" sz="1800" err="1">
                <a:latin typeface="Days One" panose="020B0604020202020204"/>
                <a:ea typeface="Calibri" panose="020F0502020204030204" pitchFamily="34" charset="0"/>
                <a:cs typeface="Times New Roman" panose="02020603050405020304" pitchFamily="18" charset="0"/>
              </a:rPr>
              <a:t>DevOPs</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với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khả</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năng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tạo</a:t>
            </a:r>
            <a:r>
              <a:rPr lang="en-US" sz="1800">
                <a:latin typeface="Days One" panose="020B0604020202020204"/>
                <a:ea typeface="Calibri" panose="020F0502020204030204" pitchFamily="34" charset="0"/>
                <a:cs typeface="Times New Roman" panose="02020603050405020304" pitchFamily="18" charset="0"/>
              </a:rPr>
              <a:t> Pipeline </a:t>
            </a:r>
            <a:r>
              <a:rPr lang="en-US" sz="1800" err="1">
                <a:latin typeface="Days One" panose="020B0604020202020204"/>
                <a:ea typeface="Calibri" panose="020F0502020204030204" pitchFamily="34" charset="0"/>
                <a:cs typeface="Times New Roman" panose="02020603050405020304" pitchFamily="18" charset="0"/>
              </a:rPr>
              <a:t>của</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nó</a:t>
            </a: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latin typeface="Days One" panose="020B0604020202020204"/>
                <a:ea typeface="Calibri" panose="020F0502020204030204" pitchFamily="34" charset="0"/>
                <a:cs typeface="Times New Roman" panose="02020603050405020304" pitchFamily="18" charset="0"/>
              </a:rPr>
              <a:t>Để</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tăng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cường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tính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ổn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định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và</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cập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nhật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vá</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lỗi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của</a:t>
            </a:r>
            <a:r>
              <a:rPr lang="en-US" sz="1800">
                <a:latin typeface="Days One" panose="020B0604020202020204"/>
                <a:ea typeface="Calibri" panose="020F0502020204030204" pitchFamily="34" charset="0"/>
                <a:cs typeface="Times New Roman" panose="02020603050405020304" pitchFamily="18" charset="0"/>
              </a:rPr>
              <a:t> Azure, </a:t>
            </a:r>
            <a:r>
              <a:rPr lang="en-US" sz="1800" err="1">
                <a:latin typeface="Days One" panose="020B0604020202020204"/>
                <a:ea typeface="Calibri" panose="020F0502020204030204" pitchFamily="34" charset="0"/>
                <a:cs typeface="Times New Roman" panose="02020603050405020304" pitchFamily="18" charset="0"/>
              </a:rPr>
              <a:t>một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số</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dịch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vụ</a:t>
            </a:r>
            <a:r>
              <a:rPr lang="en-US" sz="1800">
                <a:latin typeface="Days One" panose="020B0604020202020204"/>
                <a:ea typeface="Calibri" panose="020F0502020204030204" pitchFamily="34" charset="0"/>
                <a:cs typeface="Times New Roman" panose="02020603050405020304" pitchFamily="18" charset="0"/>
              </a:rPr>
              <a:t> Testing </a:t>
            </a:r>
            <a:r>
              <a:rPr lang="en-US" sz="1800" err="1">
                <a:latin typeface="Days One" panose="020B0604020202020204"/>
                <a:ea typeface="Calibri" panose="020F0502020204030204" pitchFamily="34" charset="0"/>
                <a:cs typeface="Times New Roman" panose="02020603050405020304" pitchFamily="18" charset="0"/>
              </a:rPr>
              <a:t>tự</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động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cũng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được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đưa</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vào</a:t>
            </a:r>
            <a:endParaRPr lang="en-US" sz="1800">
              <a:latin typeface="Days One" panose="020B0604020202020204"/>
              <a:ea typeface="Calibri" panose="020F0502020204030204" pitchFamily="34" charset="0"/>
              <a:cs typeface="Times New Roman" panose="02020603050405020304" pitchFamily="18" charset="0"/>
            </a:endParaRPr>
          </a:p>
          <a:p>
            <a:pPr marL="127000" indent="0" algn="l">
              <a:buNone/>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latin typeface="Days One" panose="020B0604020202020204"/>
                <a:ea typeface="Calibri" panose="020F0502020204030204" pitchFamily="34" charset="0"/>
                <a:cs typeface="Times New Roman" panose="02020603050405020304" pitchFamily="18" charset="0"/>
              </a:rPr>
              <a:t>Việc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do Azure </a:t>
            </a:r>
            <a:r>
              <a:rPr lang="en-US" sz="1800" err="1">
                <a:latin typeface="Days One" panose="020B0604020202020204"/>
                <a:ea typeface="Calibri" panose="020F0502020204030204" pitchFamily="34" charset="0"/>
                <a:cs typeface="Times New Roman" panose="02020603050405020304" pitchFamily="18" charset="0"/>
              </a:rPr>
              <a:t>cung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cấp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đảm</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bảo</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khả</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năng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tự</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động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hoá</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nhiều</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vụ</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hỗ</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trợ</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nâng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cấp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đồng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thời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cải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thiện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tính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bảo</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mật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giảm</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sai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sót</a:t>
            </a:r>
            <a:r>
              <a:rPr lang="en-US" sz="1800">
                <a:latin typeface="Days One" panose="020B0604020202020204"/>
                <a:ea typeface="Calibri" panose="020F0502020204030204" pitchFamily="34" charset="0"/>
                <a:cs typeface="Times New Roman" panose="02020603050405020304" pitchFamily="18" charset="0"/>
              </a:rPr>
              <a:t> do con </a:t>
            </a:r>
            <a:r>
              <a:rPr lang="en-US" sz="1800" err="1">
                <a:latin typeface="Days One" panose="020B0604020202020204"/>
                <a:ea typeface="Calibri" panose="020F0502020204030204" pitchFamily="34" charset="0"/>
                <a:cs typeface="Times New Roman" panose="02020603050405020304" pitchFamily="18" charset="0"/>
              </a:rPr>
              <a:t>người</a:t>
            </a: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latin typeface="Days One" panose="020B0604020202020204"/>
                <a:ea typeface="Calibri" panose="020F0502020204030204" pitchFamily="34" charset="0"/>
                <a:cs typeface="Times New Roman" panose="02020603050405020304" pitchFamily="18" charset="0"/>
              </a:rPr>
              <a:t>Ngoài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dịch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vụ</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thu</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hồi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cũng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được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tích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hợp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giúp</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giảm</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thiểu</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lỗi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thực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hiện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dịch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vụ</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trên</a:t>
            </a:r>
            <a:r>
              <a:rPr lang="en-US" sz="1800">
                <a:latin typeface="Days One" panose="020B0604020202020204"/>
                <a:ea typeface="Calibri" panose="020F0502020204030204" pitchFamily="34" charset="0"/>
                <a:cs typeface="Times New Roman" panose="02020603050405020304" pitchFamily="18" charset="0"/>
              </a:rPr>
              <a:t> Azure, </a:t>
            </a:r>
            <a:r>
              <a:rPr lang="en-US" sz="1800" err="1">
                <a:latin typeface="Days One" panose="020B0604020202020204"/>
                <a:ea typeface="Calibri" panose="020F0502020204030204" pitchFamily="34" charset="0"/>
                <a:cs typeface="Times New Roman" panose="02020603050405020304" pitchFamily="18" charset="0"/>
              </a:rPr>
              <a:t>đồng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thời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tạo</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môi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trường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tốt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nhất</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để</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triển</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khai</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ứng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dụng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mới</a:t>
            </a:r>
            <a:endParaRPr lang="en-US" sz="1800">
              <a:latin typeface="Days One" panose="020B0604020202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8609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31"/>
        <p:cNvGrpSpPr/>
        <p:nvPr/>
      </p:nvGrpSpPr>
      <p:grpSpPr>
        <a:xfrm>
          <a:off x="0" y="0"/>
          <a:ext cx="0" cy="0"/>
          <a:chOff x="0" y="0"/>
          <a:chExt cx="0" cy="0"/>
        </a:xfrm>
      </p:grpSpPr>
      <p:sp>
        <p:nvSpPr>
          <p:cNvPr id="5332" name="Google Shape;5332;p5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Monitor</a:t>
            </a:r>
          </a:p>
        </p:txBody>
      </p:sp>
      <p:sp>
        <p:nvSpPr>
          <p:cNvPr id="5333" name="Google Shape;5333;p54"/>
          <p:cNvSpPr txBox="1">
            <a:spLocks noGrp="1"/>
          </p:cNvSpPr>
          <p:nvPr>
            <p:ph type="subTitle" idx="1"/>
          </p:nvPr>
        </p:nvSpPr>
        <p:spPr>
          <a:xfrm>
            <a:off x="2005883" y="2206050"/>
            <a:ext cx="5686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Mục tiêu</a:t>
            </a:r>
            <a:endParaRPr/>
          </a:p>
        </p:txBody>
      </p:sp>
      <p:sp>
        <p:nvSpPr>
          <p:cNvPr id="5334" name="Google Shape;5334;p54"/>
          <p:cNvSpPr txBox="1">
            <a:spLocks noGrp="1"/>
          </p:cNvSpPr>
          <p:nvPr>
            <p:ph type="subTitle" idx="2"/>
          </p:nvPr>
        </p:nvSpPr>
        <p:spPr>
          <a:xfrm>
            <a:off x="2005883" y="2570669"/>
            <a:ext cx="56865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Nhằm theo dõi hành vi sử dụng dịch vụ của khách hàng lên dịch vụ Azure và kiểm soát hiệu năng, sức khoẻ của hệ thống</a:t>
            </a:r>
          </a:p>
        </p:txBody>
      </p:sp>
      <p:grpSp>
        <p:nvGrpSpPr>
          <p:cNvPr id="5337" name="Google Shape;5337;p54"/>
          <p:cNvGrpSpPr/>
          <p:nvPr/>
        </p:nvGrpSpPr>
        <p:grpSpPr>
          <a:xfrm>
            <a:off x="983783" y="2112362"/>
            <a:ext cx="1022100" cy="1100700"/>
            <a:chOff x="1116324" y="2890175"/>
            <a:chExt cx="1022100" cy="1100700"/>
          </a:xfrm>
        </p:grpSpPr>
        <p:sp>
          <p:nvSpPr>
            <p:cNvPr id="5338" name="Google Shape;5338;p54"/>
            <p:cNvSpPr/>
            <p:nvPr/>
          </p:nvSpPr>
          <p:spPr>
            <a:xfrm rot="-3136296">
              <a:off x="1138829" y="317244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54"/>
            <p:cNvSpPr/>
            <p:nvPr/>
          </p:nvSpPr>
          <p:spPr>
            <a:xfrm>
              <a:off x="1444524" y="3257675"/>
              <a:ext cx="365700" cy="36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3" name="Google Shape;5343;p54"/>
          <p:cNvSpPr txBox="1">
            <a:spLocks noGrp="1"/>
          </p:cNvSpPr>
          <p:nvPr>
            <p:ph type="subTitle" idx="1"/>
          </p:nvPr>
        </p:nvSpPr>
        <p:spPr>
          <a:xfrm>
            <a:off x="1298783" y="2479862"/>
            <a:ext cx="392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Tree>
    <p:extLst>
      <p:ext uri="{BB962C8B-B14F-4D97-AF65-F5344CB8AC3E}">
        <p14:creationId xmlns:p14="http://schemas.microsoft.com/office/powerpoint/2010/main" val="323302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a:xfrm>
            <a:off x="716900" y="400515"/>
            <a:ext cx="7704000" cy="457200"/>
          </a:xfrm>
        </p:spPr>
        <p:txBody>
          <a:bodyPr/>
          <a:lstStyle/>
          <a:p>
            <a:r>
              <a:rPr lang="en-US"/>
              <a:t>Monitor</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127000" indent="0" algn="l">
              <a:buNone/>
            </a:pPr>
            <a:r>
              <a:rPr lang="en-US" sz="2400" b="1" err="1">
                <a:latin typeface="Days One" panose="020B0604020202020204"/>
                <a:ea typeface="Calibri" panose="020F0502020204030204" pitchFamily="34" charset="0"/>
                <a:cs typeface="Times New Roman" panose="02020603050405020304" pitchFamily="18" charset="0"/>
              </a:rPr>
              <a:t>G</a:t>
            </a:r>
            <a:r>
              <a:rPr lang="en-US" sz="2400" b="1" err="1">
                <a:effectLst/>
                <a:latin typeface="Days One" panose="020B0604020202020204"/>
                <a:ea typeface="Calibri" panose="020F0502020204030204" pitchFamily="34" charset="0"/>
                <a:cs typeface="Times New Roman" panose="02020603050405020304" pitchFamily="18" charset="0"/>
              </a:rPr>
              <a:t>iám</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sát</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dữ</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liệu</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thông</a:t>
            </a:r>
            <a:r>
              <a:rPr lang="en-US" sz="2400" b="1">
                <a:effectLst/>
                <a:latin typeface="Days One" panose="020B0604020202020204"/>
                <a:ea typeface="Calibri" panose="020F0502020204030204" pitchFamily="34" charset="0"/>
                <a:cs typeface="Times New Roman" panose="02020603050405020304" pitchFamily="18" charset="0"/>
              </a:rPr>
              <a:t> qua </a:t>
            </a:r>
            <a:r>
              <a:rPr lang="en-US" sz="2400" b="1" err="1">
                <a:effectLst/>
                <a:latin typeface="Days One" panose="020B0604020202020204"/>
                <a:ea typeface="Calibri" panose="020F0502020204030204" pitchFamily="34" charset="0"/>
                <a:cs typeface="Times New Roman" panose="02020603050405020304" pitchFamily="18" charset="0"/>
              </a:rPr>
              <a:t>nhiều</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nguồn</a:t>
            </a:r>
            <a:r>
              <a:rPr lang="en-US" sz="2400" b="1">
                <a:effectLst/>
                <a:latin typeface="Days One" panose="020B0604020202020204"/>
                <a:ea typeface="Calibri" panose="020F0502020204030204" pitchFamily="34" charset="0"/>
                <a:cs typeface="Times New Roman" panose="02020603050405020304" pitchFamily="18" charset="0"/>
              </a:rPr>
              <a:t>:</a:t>
            </a:r>
          </a:p>
          <a:p>
            <a:pPr marL="127000" indent="0" algn="l">
              <a:buNone/>
            </a:pPr>
            <a:endParaRPr lang="en-US" sz="2400" b="1">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latin typeface="Days One" panose="020B0604020202020204"/>
                <a:ea typeface="Calibri" panose="020F0502020204030204" pitchFamily="34" charset="0"/>
                <a:cs typeface="Times New Roman" panose="02020603050405020304" pitchFamily="18" charset="0"/>
              </a:rPr>
              <a:t>Code </a:t>
            </a:r>
            <a:r>
              <a:rPr lang="en-US" sz="1800" err="1">
                <a:latin typeface="Days One" panose="020B0604020202020204"/>
                <a:ea typeface="Calibri" panose="020F0502020204030204" pitchFamily="34" charset="0"/>
                <a:cs typeface="Times New Roman" panose="02020603050405020304" pitchFamily="18" charset="0"/>
              </a:rPr>
              <a:t>của</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ứng</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dụng</a:t>
            </a: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effectLst/>
                <a:latin typeface="Days One" panose="020B0604020202020204"/>
                <a:ea typeface="Calibri" panose="020F0502020204030204" pitchFamily="34" charset="0"/>
                <a:cs typeface="Times New Roman" panose="02020603050405020304" pitchFamily="18" charset="0"/>
              </a:rPr>
              <a:t>Framework </a:t>
            </a:r>
            <a:r>
              <a:rPr lang="en-US" sz="1800" err="1">
                <a:effectLst/>
                <a:latin typeface="Days One" panose="020B0604020202020204"/>
                <a:ea typeface="Calibri" panose="020F0502020204030204" pitchFamily="34" charset="0"/>
                <a:cs typeface="Times New Roman" panose="02020603050405020304" pitchFamily="18" charset="0"/>
              </a:rPr>
              <a:t>của</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ứng</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dụng</a:t>
            </a:r>
            <a:endParaRPr lang="en-US" sz="1800">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latin typeface="Days One" panose="020B0604020202020204"/>
                <a:ea typeface="Calibri" panose="020F0502020204030204" pitchFamily="34" charset="0"/>
                <a:cs typeface="Times New Roman" panose="02020603050405020304" pitchFamily="18" charset="0"/>
              </a:rPr>
              <a:t>Các</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dịch</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vụ</a:t>
            </a:r>
            <a:r>
              <a:rPr lang="en-US" sz="1800">
                <a:latin typeface="Days One" panose="020B0604020202020204"/>
                <a:ea typeface="Calibri" panose="020F0502020204030204" pitchFamily="34" charset="0"/>
                <a:cs typeface="Times New Roman" panose="02020603050405020304" pitchFamily="18" charset="0"/>
              </a:rPr>
              <a:t> </a:t>
            </a:r>
            <a:r>
              <a:rPr lang="en-US" sz="1800" err="1">
                <a:latin typeface="Days One" panose="020B0604020202020204"/>
                <a:ea typeface="Calibri" panose="020F0502020204030204" pitchFamily="34" charset="0"/>
                <a:cs typeface="Times New Roman" panose="02020603050405020304" pitchFamily="18" charset="0"/>
              </a:rPr>
              <a:t>ngoài</a:t>
            </a: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effectLst/>
                <a:latin typeface="Days One" panose="020B0604020202020204"/>
                <a:ea typeface="Calibri" panose="020F0502020204030204" pitchFamily="34" charset="0"/>
                <a:cs typeface="Times New Roman" panose="02020603050405020304" pitchFamily="18" charset="0"/>
              </a:rPr>
              <a:t>Các</a:t>
            </a:r>
            <a:r>
              <a:rPr lang="en-US" sz="1800">
                <a:effectLst/>
                <a:latin typeface="Days One" panose="020B0604020202020204"/>
                <a:ea typeface="Calibri" panose="020F0502020204030204" pitchFamily="34" charset="0"/>
                <a:cs typeface="Times New Roman" panose="02020603050405020304" pitchFamily="18" charset="0"/>
              </a:rPr>
              <a:t> pipeline </a:t>
            </a:r>
            <a:r>
              <a:rPr lang="en-US" sz="1800" err="1">
                <a:effectLst/>
                <a:latin typeface="Days One" panose="020B0604020202020204"/>
                <a:ea typeface="Calibri" panose="020F0502020204030204" pitchFamily="34" charset="0"/>
                <a:cs typeface="Times New Roman" panose="02020603050405020304" pitchFamily="18" charset="0"/>
              </a:rPr>
              <a:t>phát</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hành</a:t>
            </a:r>
            <a:endParaRPr lang="en-US" sz="1800">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effectLst/>
              <a:latin typeface="Days One" panose="020B0604020202020204"/>
              <a:ea typeface="Calibri" panose="020F0502020204030204" pitchFamily="34" charset="0"/>
              <a:cs typeface="Times New Roman" panose="02020603050405020304" pitchFamily="18" charset="0"/>
            </a:endParaRPr>
          </a:p>
          <a:p>
            <a:pPr marL="127000" indent="0" algn="l">
              <a:buNone/>
            </a:pPr>
            <a:endParaRPr lang="en-US" sz="2400" b="1">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9369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a:xfrm>
            <a:off x="716900" y="400515"/>
            <a:ext cx="7704000" cy="457200"/>
          </a:xfrm>
        </p:spPr>
        <p:txBody>
          <a:bodyPr/>
          <a:lstStyle/>
          <a:p>
            <a:r>
              <a:rPr lang="en-US"/>
              <a:t>Monitor</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127000" indent="0" algn="l">
              <a:buNone/>
            </a:pPr>
            <a:r>
              <a:rPr lang="en-US" sz="2400" b="1" err="1">
                <a:effectLst/>
                <a:latin typeface="Days One" panose="020B0604020202020204"/>
                <a:ea typeface="Calibri" panose="020F0502020204030204" pitchFamily="34" charset="0"/>
                <a:cs typeface="Times New Roman" panose="02020603050405020304" pitchFamily="18" charset="0"/>
              </a:rPr>
              <a:t>Các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bước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thực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hiện</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giám</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sát</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dữ</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liệu</a:t>
            </a:r>
            <a:r>
              <a:rPr lang="en-US" sz="2400" b="1">
                <a:effectLst/>
                <a:latin typeface="Days One" panose="020B0604020202020204"/>
                <a:ea typeface="Calibri" panose="020F0502020204030204" pitchFamily="34" charset="0"/>
                <a:cs typeface="Times New Roman" panose="02020603050405020304" pitchFamily="18" charset="0"/>
              </a:rPr>
              <a:t>:</a:t>
            </a:r>
          </a:p>
          <a:p>
            <a:pPr marL="127000" indent="0" algn="l">
              <a:buNone/>
            </a:pPr>
            <a:endParaRPr lang="en-US" sz="2400" b="1">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effectLst/>
                <a:latin typeface="Days One" panose="020B0604020202020204"/>
                <a:ea typeface="Calibri" panose="020F0502020204030204" pitchFamily="34" charset="0"/>
                <a:cs typeface="Times New Roman" panose="02020603050405020304" pitchFamily="18" charset="0"/>
              </a:rPr>
              <a:t>Thu </a:t>
            </a:r>
            <a:r>
              <a:rPr lang="en-US" sz="1800" err="1">
                <a:effectLst/>
                <a:latin typeface="Days One" panose="020B0604020202020204"/>
                <a:ea typeface="Calibri" panose="020F0502020204030204" pitchFamily="34" charset="0"/>
                <a:cs typeface="Times New Roman" panose="02020603050405020304" pitchFamily="18" charset="0"/>
              </a:rPr>
              <a:t>thập</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và</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lưu</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trữ</a:t>
            </a:r>
            <a:endParaRPr lang="en-US" sz="1800">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effectLst/>
                <a:latin typeface="Days One" panose="020B0604020202020204"/>
                <a:ea typeface="Calibri" panose="020F0502020204030204" pitchFamily="34" charset="0"/>
                <a:cs typeface="Times New Roman" panose="02020603050405020304" pitchFamily="18" charset="0"/>
              </a:rPr>
              <a:t>Phân</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tích</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và</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dự</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đoán</a:t>
            </a:r>
            <a:endParaRPr lang="en-US" sz="1800">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effectLst/>
                <a:latin typeface="Days One" panose="020B0604020202020204"/>
                <a:ea typeface="Calibri" panose="020F0502020204030204" pitchFamily="34" charset="0"/>
                <a:cs typeface="Times New Roman" panose="02020603050405020304" pitchFamily="18" charset="0"/>
              </a:rPr>
              <a:t>Minh </a:t>
            </a:r>
            <a:r>
              <a:rPr lang="en-US" sz="1800" err="1">
                <a:effectLst/>
                <a:latin typeface="Days One" panose="020B0604020202020204"/>
                <a:ea typeface="Calibri" panose="020F0502020204030204" pitchFamily="34" charset="0"/>
                <a:cs typeface="Times New Roman" panose="02020603050405020304" pitchFamily="18" charset="0"/>
              </a:rPr>
              <a:t>hoạ</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và</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cảnh</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báo</a:t>
            </a:r>
            <a:endParaRPr lang="en-US" sz="1800">
              <a:effectLst/>
              <a:latin typeface="Days One" panose="020B0604020202020204"/>
              <a:ea typeface="Calibri" panose="020F0502020204030204" pitchFamily="34" charset="0"/>
              <a:cs typeface="Times New Roman" panose="02020603050405020304" pitchFamily="18" charset="0"/>
            </a:endParaRPr>
          </a:p>
          <a:p>
            <a:pPr marL="127000" indent="0" algn="l">
              <a:buNone/>
            </a:pPr>
            <a:endParaRPr lang="en-US" sz="2400" b="1">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4997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a:xfrm>
            <a:off x="716900" y="400515"/>
            <a:ext cx="7704000" cy="457200"/>
          </a:xfrm>
        </p:spPr>
        <p:txBody>
          <a:bodyPr/>
          <a:lstStyle/>
          <a:p>
            <a:r>
              <a:rPr lang="en-US"/>
              <a:t>Monitor</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127000" indent="0" algn="l">
              <a:buNone/>
            </a:pPr>
            <a:r>
              <a:rPr lang="en-US" sz="2400" b="1" err="1">
                <a:effectLst/>
                <a:latin typeface="Days One" panose="020B0604020202020204"/>
                <a:ea typeface="Calibri" panose="020F0502020204030204" pitchFamily="34" charset="0"/>
                <a:cs typeface="Times New Roman" panose="02020603050405020304" pitchFamily="18" charset="0"/>
              </a:rPr>
              <a:t>Các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thông</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số</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có</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thể</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thu</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thập</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trong</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giám</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sát</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dữ</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liệu</a:t>
            </a:r>
            <a:r>
              <a:rPr lang="en-US" sz="2400" b="1">
                <a:effectLst/>
                <a:latin typeface="Days One" panose="020B0604020202020204"/>
                <a:ea typeface="Calibri" panose="020F0502020204030204" pitchFamily="34" charset="0"/>
                <a:cs typeface="Times New Roman" panose="02020603050405020304" pitchFamily="18" charset="0"/>
              </a:rPr>
              <a:t>:</a:t>
            </a:r>
          </a:p>
          <a:p>
            <a:pPr marL="127000" indent="0" algn="l">
              <a:buNone/>
            </a:pPr>
            <a:endParaRPr lang="en-US" sz="2400" b="1">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effectLst/>
                <a:latin typeface="Days One" panose="020B0604020202020204"/>
                <a:ea typeface="Calibri" panose="020F0502020204030204" pitchFamily="34" charset="0"/>
                <a:cs typeface="Times New Roman" panose="02020603050405020304" pitchFamily="18" charset="0"/>
              </a:rPr>
              <a:t>Trace logs</a:t>
            </a: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effectLst/>
                <a:latin typeface="Days One" panose="020B0604020202020204"/>
                <a:ea typeface="Calibri" panose="020F0502020204030204" pitchFamily="34" charset="0"/>
                <a:cs typeface="Times New Roman" panose="02020603050405020304" pitchFamily="18" charset="0"/>
              </a:rPr>
              <a:t>Các</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số</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đo</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liên</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quan</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đến</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hệ</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thống</a:t>
            </a:r>
            <a:endParaRPr lang="en-US" sz="1800">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effectLst/>
                <a:latin typeface="Days One" panose="020B0604020202020204"/>
                <a:ea typeface="Calibri" panose="020F0502020204030204" pitchFamily="34" charset="0"/>
                <a:cs typeface="Times New Roman" panose="02020603050405020304" pitchFamily="18" charset="0"/>
              </a:rPr>
              <a:t>Thông</a:t>
            </a:r>
            <a:r>
              <a:rPr lang="en-US" sz="1800">
                <a:effectLst/>
                <a:latin typeface="Days One" panose="020B0604020202020204"/>
                <a:ea typeface="Calibri" panose="020F0502020204030204" pitchFamily="34" charset="0"/>
                <a:cs typeface="Times New Roman" panose="02020603050405020304" pitchFamily="18" charset="0"/>
              </a:rPr>
              <a:t> tin </a:t>
            </a:r>
            <a:r>
              <a:rPr lang="en-US" sz="1800" err="1">
                <a:effectLst/>
                <a:latin typeface="Days One" panose="020B0604020202020204"/>
                <a:ea typeface="Calibri" panose="020F0502020204030204" pitchFamily="34" charset="0"/>
                <a:cs typeface="Times New Roman" panose="02020603050405020304" pitchFamily="18" charset="0"/>
              </a:rPr>
              <a:t>cho</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dữ</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liệu</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tương</a:t>
            </a:r>
            <a:r>
              <a:rPr lang="en-US" sz="1800">
                <a:effectLst/>
                <a:latin typeface="Days One" panose="020B0604020202020204"/>
                <a:ea typeface="Calibri" panose="020F0502020204030204" pitchFamily="34" charset="0"/>
                <a:cs typeface="Times New Roman" panose="02020603050405020304" pitchFamily="18" charset="0"/>
              </a:rPr>
              <a:t> quan</a:t>
            </a:r>
            <a:endParaRPr lang="en-US" sz="2400" b="1">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604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14C7-DF5C-6971-B7BE-EA4322975E4B}"/>
              </a:ext>
            </a:extLst>
          </p:cNvPr>
          <p:cNvSpPr>
            <a:spLocks noGrp="1"/>
          </p:cNvSpPr>
          <p:nvPr>
            <p:ph type="title"/>
          </p:nvPr>
        </p:nvSpPr>
        <p:spPr/>
        <p:txBody>
          <a:bodyPr/>
          <a:lstStyle/>
          <a:p>
            <a:r>
              <a:rPr lang="en-US"/>
              <a:t>Health Monitoring</a:t>
            </a:r>
          </a:p>
        </p:txBody>
      </p:sp>
      <p:sp>
        <p:nvSpPr>
          <p:cNvPr id="4" name="Title 3">
            <a:extLst>
              <a:ext uri="{FF2B5EF4-FFF2-40B4-BE49-F238E27FC236}">
                <a16:creationId xmlns:a16="http://schemas.microsoft.com/office/drawing/2014/main" id="{F08C511E-66B0-E6E6-974A-A53CD4E5B0AB}"/>
              </a:ext>
            </a:extLst>
          </p:cNvPr>
          <p:cNvSpPr>
            <a:spLocks noGrp="1"/>
          </p:cNvSpPr>
          <p:nvPr>
            <p:ph type="title" idx="2"/>
          </p:nvPr>
        </p:nvSpPr>
        <p:spPr/>
        <p:txBody>
          <a:bodyPr/>
          <a:lstStyle/>
          <a:p>
            <a:r>
              <a:rPr lang="en-US"/>
              <a:t>Usage monitoring</a:t>
            </a:r>
          </a:p>
        </p:txBody>
      </p:sp>
      <p:sp>
        <p:nvSpPr>
          <p:cNvPr id="6" name="Title 5">
            <a:extLst>
              <a:ext uri="{FF2B5EF4-FFF2-40B4-BE49-F238E27FC236}">
                <a16:creationId xmlns:a16="http://schemas.microsoft.com/office/drawing/2014/main" id="{E3B9F55D-0905-ECDC-B37E-AC75DB711D42}"/>
              </a:ext>
            </a:extLst>
          </p:cNvPr>
          <p:cNvSpPr>
            <a:spLocks noGrp="1"/>
          </p:cNvSpPr>
          <p:nvPr>
            <p:ph type="title" idx="4"/>
          </p:nvPr>
        </p:nvSpPr>
        <p:spPr>
          <a:xfrm>
            <a:off x="2090442" y="3407526"/>
            <a:ext cx="1986000" cy="365700"/>
          </a:xfrm>
        </p:spPr>
        <p:txBody>
          <a:bodyPr/>
          <a:lstStyle/>
          <a:p>
            <a:r>
              <a:rPr lang="en-US"/>
              <a:t>Tracing and debugging</a:t>
            </a:r>
          </a:p>
        </p:txBody>
      </p:sp>
      <p:sp>
        <p:nvSpPr>
          <p:cNvPr id="8" name="Title 7">
            <a:extLst>
              <a:ext uri="{FF2B5EF4-FFF2-40B4-BE49-F238E27FC236}">
                <a16:creationId xmlns:a16="http://schemas.microsoft.com/office/drawing/2014/main" id="{825864F8-1F8A-5BC1-8499-9CF2D8C40E86}"/>
              </a:ext>
            </a:extLst>
          </p:cNvPr>
          <p:cNvSpPr>
            <a:spLocks noGrp="1"/>
          </p:cNvSpPr>
          <p:nvPr>
            <p:ph type="title" idx="6"/>
          </p:nvPr>
        </p:nvSpPr>
        <p:spPr>
          <a:xfrm>
            <a:off x="5067558" y="3407526"/>
            <a:ext cx="1986000" cy="365700"/>
          </a:xfrm>
        </p:spPr>
        <p:txBody>
          <a:bodyPr/>
          <a:lstStyle/>
          <a:p>
            <a:r>
              <a:rPr lang="en-US"/>
              <a:t>Auditing</a:t>
            </a:r>
          </a:p>
        </p:txBody>
      </p:sp>
      <p:sp>
        <p:nvSpPr>
          <p:cNvPr id="10" name="Title 9">
            <a:extLst>
              <a:ext uri="{FF2B5EF4-FFF2-40B4-BE49-F238E27FC236}">
                <a16:creationId xmlns:a16="http://schemas.microsoft.com/office/drawing/2014/main" id="{D11A1B82-73DC-9A7A-9CFD-F679EF055E2D}"/>
              </a:ext>
            </a:extLst>
          </p:cNvPr>
          <p:cNvSpPr>
            <a:spLocks noGrp="1"/>
          </p:cNvSpPr>
          <p:nvPr>
            <p:ph type="title" idx="8"/>
          </p:nvPr>
        </p:nvSpPr>
        <p:spPr/>
        <p:txBody>
          <a:bodyPr/>
          <a:lstStyle/>
          <a:p>
            <a:r>
              <a:rPr lang="en-US"/>
              <a:t>Issue tracking</a:t>
            </a:r>
          </a:p>
        </p:txBody>
      </p:sp>
      <p:sp>
        <p:nvSpPr>
          <p:cNvPr id="14" name="Title 13">
            <a:extLst>
              <a:ext uri="{FF2B5EF4-FFF2-40B4-BE49-F238E27FC236}">
                <a16:creationId xmlns:a16="http://schemas.microsoft.com/office/drawing/2014/main" id="{F1602A70-34F5-1EC0-84FE-63DA38617988}"/>
              </a:ext>
            </a:extLst>
          </p:cNvPr>
          <p:cNvSpPr>
            <a:spLocks noGrp="1"/>
          </p:cNvSpPr>
          <p:nvPr>
            <p:ph type="title" idx="15"/>
          </p:nvPr>
        </p:nvSpPr>
        <p:spPr>
          <a:xfrm>
            <a:off x="718637" y="697665"/>
            <a:ext cx="7704000" cy="457200"/>
          </a:xfrm>
        </p:spPr>
        <p:txBody>
          <a:bodyPr/>
          <a:lstStyle/>
          <a:p>
            <a:r>
              <a:rPr lang="en-US"/>
              <a:t>Common use cases</a:t>
            </a:r>
            <a:br>
              <a:rPr lang="en-US"/>
            </a:br>
            <a:endParaRPr lang="en-US"/>
          </a:p>
        </p:txBody>
      </p:sp>
    </p:spTree>
    <p:extLst>
      <p:ext uri="{BB962C8B-B14F-4D97-AF65-F5344CB8AC3E}">
        <p14:creationId xmlns:p14="http://schemas.microsoft.com/office/powerpoint/2010/main" val="3179688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4"/>
          <p:cNvSpPr txBox="1">
            <a:spLocks noGrp="1"/>
          </p:cNvSpPr>
          <p:nvPr>
            <p:ph type="title"/>
          </p:nvPr>
        </p:nvSpPr>
        <p:spPr>
          <a:xfrm>
            <a:off x="260195" y="2937715"/>
            <a:ext cx="8623609" cy="15497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Performance efficiency</a:t>
            </a:r>
          </a:p>
        </p:txBody>
      </p:sp>
      <p:sp>
        <p:nvSpPr>
          <p:cNvPr id="4673" name="Google Shape;4673;p34"/>
          <p:cNvSpPr txBox="1">
            <a:spLocks noGrp="1"/>
          </p:cNvSpPr>
          <p:nvPr>
            <p:ph type="title" idx="2"/>
          </p:nvPr>
        </p:nvSpPr>
        <p:spPr>
          <a:xfrm>
            <a:off x="4114800" y="1596854"/>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grpSp>
        <p:nvGrpSpPr>
          <p:cNvPr id="4675" name="Google Shape;4675;p34"/>
          <p:cNvGrpSpPr/>
          <p:nvPr/>
        </p:nvGrpSpPr>
        <p:grpSpPr>
          <a:xfrm rot="-1635329" flipH="1">
            <a:off x="-641708" y="523865"/>
            <a:ext cx="4245964" cy="325093"/>
            <a:chOff x="3910484" y="4364563"/>
            <a:chExt cx="4056908" cy="310658"/>
          </a:xfrm>
        </p:grpSpPr>
        <p:sp>
          <p:nvSpPr>
            <p:cNvPr id="4676" name="Google Shape;4676;p34"/>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4"/>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5454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48"/>
        <p:cNvGrpSpPr/>
        <p:nvPr/>
      </p:nvGrpSpPr>
      <p:grpSpPr>
        <a:xfrm>
          <a:off x="0" y="0"/>
          <a:ext cx="0" cy="0"/>
          <a:chOff x="0" y="0"/>
          <a:chExt cx="0" cy="0"/>
        </a:xfrm>
      </p:grpSpPr>
      <p:cxnSp>
        <p:nvCxnSpPr>
          <p:cNvPr id="5352" name="Google Shape;5352;p55"/>
          <p:cNvCxnSpPr>
            <a:stCxn id="5353" idx="4"/>
            <a:endCxn id="5350" idx="0"/>
          </p:cNvCxnSpPr>
          <p:nvPr/>
        </p:nvCxnSpPr>
        <p:spPr>
          <a:xfrm>
            <a:off x="4572000" y="2638602"/>
            <a:ext cx="0" cy="778100"/>
          </a:xfrm>
          <a:prstGeom prst="straightConnector1">
            <a:avLst/>
          </a:prstGeom>
          <a:noFill/>
          <a:ln w="19050" cap="flat" cmpd="sng">
            <a:solidFill>
              <a:schemeClr val="lt1"/>
            </a:solidFill>
            <a:prstDash val="solid"/>
            <a:round/>
            <a:headEnd type="none" w="med" len="med"/>
            <a:tailEnd type="none" w="med" len="med"/>
          </a:ln>
        </p:spPr>
      </p:cxnSp>
      <p:sp>
        <p:nvSpPr>
          <p:cNvPr id="5354" name="Google Shape;5354;p55"/>
          <p:cNvSpPr/>
          <p:nvPr/>
        </p:nvSpPr>
        <p:spPr>
          <a:xfrm>
            <a:off x="4413450" y="1611400"/>
            <a:ext cx="317100" cy="317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55"/>
          <p:cNvSpPr/>
          <p:nvPr/>
        </p:nvSpPr>
        <p:spPr>
          <a:xfrm>
            <a:off x="4413450" y="2755200"/>
            <a:ext cx="317100" cy="317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55"/>
          <p:cNvSpPr/>
          <p:nvPr/>
        </p:nvSpPr>
        <p:spPr>
          <a:xfrm>
            <a:off x="4413450" y="3899000"/>
            <a:ext cx="317100" cy="317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55"/>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a:t>Performance efficiency pillar</a:t>
            </a:r>
            <a:endParaRPr>
              <a:solidFill>
                <a:schemeClr val="lt1"/>
              </a:solidFill>
            </a:endParaRPr>
          </a:p>
        </p:txBody>
      </p:sp>
      <p:sp>
        <p:nvSpPr>
          <p:cNvPr id="5358" name="Google Shape;5358;p55"/>
          <p:cNvSpPr txBox="1"/>
          <p:nvPr/>
        </p:nvSpPr>
        <p:spPr>
          <a:xfrm>
            <a:off x="719992" y="1997152"/>
            <a:ext cx="33327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err="1">
                <a:solidFill>
                  <a:schemeClr val="lt1"/>
                </a:solidFill>
                <a:latin typeface="Days One"/>
                <a:ea typeface="Days One"/>
                <a:cs typeface="Days One"/>
                <a:sym typeface="Days One"/>
              </a:rPr>
              <a:t>Nguyên</a:t>
            </a:r>
            <a:r>
              <a:rPr lang="en" sz="2300">
                <a:solidFill>
                  <a:schemeClr val="lt1"/>
                </a:solidFill>
                <a:latin typeface="Days One"/>
                <a:ea typeface="Days One"/>
                <a:cs typeface="Days One"/>
                <a:sym typeface="Days One"/>
              </a:rPr>
              <a:t> </a:t>
            </a:r>
            <a:r>
              <a:rPr lang="en" sz="2300" err="1">
                <a:solidFill>
                  <a:schemeClr val="lt1"/>
                </a:solidFill>
                <a:latin typeface="Days One"/>
                <a:ea typeface="Days One"/>
                <a:cs typeface="Days One"/>
                <a:sym typeface="Days One"/>
              </a:rPr>
              <a:t>tắc</a:t>
            </a:r>
            <a:endParaRPr sz="2300">
              <a:solidFill>
                <a:schemeClr val="lt1"/>
              </a:solidFill>
              <a:latin typeface="Days One"/>
              <a:ea typeface="Days One"/>
              <a:cs typeface="Days One"/>
              <a:sym typeface="Days One"/>
            </a:endParaRPr>
          </a:p>
        </p:txBody>
      </p:sp>
      <p:grpSp>
        <p:nvGrpSpPr>
          <p:cNvPr id="5360" name="Google Shape;5360;p55"/>
          <p:cNvGrpSpPr/>
          <p:nvPr/>
        </p:nvGrpSpPr>
        <p:grpSpPr>
          <a:xfrm>
            <a:off x="4060950" y="1905402"/>
            <a:ext cx="1022100" cy="1100700"/>
            <a:chOff x="1116324" y="2890175"/>
            <a:chExt cx="1022100" cy="1100700"/>
          </a:xfrm>
        </p:grpSpPr>
        <p:sp>
          <p:nvSpPr>
            <p:cNvPr id="5361" name="Google Shape;5361;p55"/>
            <p:cNvSpPr/>
            <p:nvPr/>
          </p:nvSpPr>
          <p:spPr>
            <a:xfrm rot="-3136296">
              <a:off x="1138829" y="317244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55"/>
            <p:cNvSpPr/>
            <p:nvPr/>
          </p:nvSpPr>
          <p:spPr>
            <a:xfrm>
              <a:off x="1444524" y="3257675"/>
              <a:ext cx="365700" cy="36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2" name="Google Shape;5362;p55"/>
          <p:cNvGrpSpPr/>
          <p:nvPr/>
        </p:nvGrpSpPr>
        <p:grpSpPr>
          <a:xfrm>
            <a:off x="4060950" y="3049202"/>
            <a:ext cx="1022100" cy="1100700"/>
            <a:chOff x="3078474" y="2890175"/>
            <a:chExt cx="1022100" cy="1100700"/>
          </a:xfrm>
        </p:grpSpPr>
        <p:sp>
          <p:nvSpPr>
            <p:cNvPr id="5363" name="Google Shape;5363;p55"/>
            <p:cNvSpPr/>
            <p:nvPr/>
          </p:nvSpPr>
          <p:spPr>
            <a:xfrm rot="-3136296">
              <a:off x="3100979" y="317244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55"/>
            <p:cNvSpPr/>
            <p:nvPr/>
          </p:nvSpPr>
          <p:spPr>
            <a:xfrm>
              <a:off x="3406674" y="3257675"/>
              <a:ext cx="365700" cy="36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8" name="Google Shape;5378;p55"/>
          <p:cNvGrpSpPr/>
          <p:nvPr/>
        </p:nvGrpSpPr>
        <p:grpSpPr>
          <a:xfrm>
            <a:off x="4413439" y="3439533"/>
            <a:ext cx="317122" cy="320039"/>
            <a:chOff x="5506900" y="2047175"/>
            <a:chExt cx="345675" cy="346325"/>
          </a:xfrm>
        </p:grpSpPr>
        <p:sp>
          <p:nvSpPr>
            <p:cNvPr id="5379" name="Google Shape;5379;p55"/>
            <p:cNvSpPr/>
            <p:nvPr/>
          </p:nvSpPr>
          <p:spPr>
            <a:xfrm>
              <a:off x="5506900" y="2179550"/>
              <a:ext cx="345675" cy="213950"/>
            </a:xfrm>
            <a:custGeom>
              <a:avLst/>
              <a:gdLst/>
              <a:ahLst/>
              <a:cxnLst/>
              <a:rect l="l" t="t" r="r" b="b"/>
              <a:pathLst>
                <a:path w="13827" h="8558" extrusionOk="0">
                  <a:moveTo>
                    <a:pt x="6914" y="3262"/>
                  </a:moveTo>
                  <a:lnTo>
                    <a:pt x="7070" y="3288"/>
                  </a:lnTo>
                  <a:lnTo>
                    <a:pt x="7201" y="3314"/>
                  </a:lnTo>
                  <a:lnTo>
                    <a:pt x="7331" y="3392"/>
                  </a:lnTo>
                  <a:lnTo>
                    <a:pt x="7461" y="3470"/>
                  </a:lnTo>
                  <a:lnTo>
                    <a:pt x="7566" y="3575"/>
                  </a:lnTo>
                  <a:lnTo>
                    <a:pt x="7644" y="3731"/>
                  </a:lnTo>
                  <a:lnTo>
                    <a:pt x="7696" y="3888"/>
                  </a:lnTo>
                  <a:lnTo>
                    <a:pt x="7722" y="4070"/>
                  </a:lnTo>
                  <a:lnTo>
                    <a:pt x="7722" y="5296"/>
                  </a:lnTo>
                  <a:lnTo>
                    <a:pt x="6105" y="5296"/>
                  </a:lnTo>
                  <a:lnTo>
                    <a:pt x="6105" y="4070"/>
                  </a:lnTo>
                  <a:lnTo>
                    <a:pt x="6131" y="3888"/>
                  </a:lnTo>
                  <a:lnTo>
                    <a:pt x="6183" y="3731"/>
                  </a:lnTo>
                  <a:lnTo>
                    <a:pt x="6261" y="3575"/>
                  </a:lnTo>
                  <a:lnTo>
                    <a:pt x="6366" y="3470"/>
                  </a:lnTo>
                  <a:lnTo>
                    <a:pt x="6496" y="3392"/>
                  </a:lnTo>
                  <a:lnTo>
                    <a:pt x="6627" y="3314"/>
                  </a:lnTo>
                  <a:lnTo>
                    <a:pt x="6757" y="3288"/>
                  </a:lnTo>
                  <a:lnTo>
                    <a:pt x="6914" y="3262"/>
                  </a:lnTo>
                  <a:close/>
                  <a:moveTo>
                    <a:pt x="7305" y="6522"/>
                  </a:moveTo>
                  <a:lnTo>
                    <a:pt x="7305" y="7331"/>
                  </a:lnTo>
                  <a:lnTo>
                    <a:pt x="6496" y="7331"/>
                  </a:lnTo>
                  <a:lnTo>
                    <a:pt x="6496" y="6522"/>
                  </a:lnTo>
                  <a:close/>
                  <a:moveTo>
                    <a:pt x="2427" y="1"/>
                  </a:moveTo>
                  <a:lnTo>
                    <a:pt x="2427" y="1644"/>
                  </a:lnTo>
                  <a:lnTo>
                    <a:pt x="6496" y="1644"/>
                  </a:lnTo>
                  <a:lnTo>
                    <a:pt x="6496" y="2505"/>
                  </a:lnTo>
                  <a:lnTo>
                    <a:pt x="6261" y="2583"/>
                  </a:lnTo>
                  <a:lnTo>
                    <a:pt x="6027" y="2714"/>
                  </a:lnTo>
                  <a:lnTo>
                    <a:pt x="5818" y="2870"/>
                  </a:lnTo>
                  <a:lnTo>
                    <a:pt x="5635" y="3079"/>
                  </a:lnTo>
                  <a:lnTo>
                    <a:pt x="5479" y="3288"/>
                  </a:lnTo>
                  <a:lnTo>
                    <a:pt x="5375" y="3548"/>
                  </a:lnTo>
                  <a:lnTo>
                    <a:pt x="5296" y="3809"/>
                  </a:lnTo>
                  <a:lnTo>
                    <a:pt x="5270" y="4070"/>
                  </a:lnTo>
                  <a:lnTo>
                    <a:pt x="5270" y="5296"/>
                  </a:lnTo>
                  <a:lnTo>
                    <a:pt x="4461" y="5296"/>
                  </a:lnTo>
                  <a:lnTo>
                    <a:pt x="4461" y="6940"/>
                  </a:lnTo>
                  <a:lnTo>
                    <a:pt x="2375" y="6940"/>
                  </a:lnTo>
                  <a:lnTo>
                    <a:pt x="2270" y="6705"/>
                  </a:lnTo>
                  <a:lnTo>
                    <a:pt x="2114" y="6522"/>
                  </a:lnTo>
                  <a:lnTo>
                    <a:pt x="1983" y="6366"/>
                  </a:lnTo>
                  <a:lnTo>
                    <a:pt x="1801" y="6261"/>
                  </a:lnTo>
                  <a:lnTo>
                    <a:pt x="1618" y="6183"/>
                  </a:lnTo>
                  <a:lnTo>
                    <a:pt x="1409" y="6131"/>
                  </a:lnTo>
                  <a:lnTo>
                    <a:pt x="1018" y="6131"/>
                  </a:lnTo>
                  <a:lnTo>
                    <a:pt x="809" y="6183"/>
                  </a:lnTo>
                  <a:lnTo>
                    <a:pt x="627" y="6261"/>
                  </a:lnTo>
                  <a:lnTo>
                    <a:pt x="470" y="6366"/>
                  </a:lnTo>
                  <a:lnTo>
                    <a:pt x="314" y="6522"/>
                  </a:lnTo>
                  <a:lnTo>
                    <a:pt x="183" y="6679"/>
                  </a:lnTo>
                  <a:lnTo>
                    <a:pt x="79" y="6861"/>
                  </a:lnTo>
                  <a:lnTo>
                    <a:pt x="27" y="7096"/>
                  </a:lnTo>
                  <a:lnTo>
                    <a:pt x="1" y="7331"/>
                  </a:lnTo>
                  <a:lnTo>
                    <a:pt x="27" y="7592"/>
                  </a:lnTo>
                  <a:lnTo>
                    <a:pt x="79" y="7801"/>
                  </a:lnTo>
                  <a:lnTo>
                    <a:pt x="183" y="7983"/>
                  </a:lnTo>
                  <a:lnTo>
                    <a:pt x="314" y="8166"/>
                  </a:lnTo>
                  <a:lnTo>
                    <a:pt x="470" y="8296"/>
                  </a:lnTo>
                  <a:lnTo>
                    <a:pt x="627" y="8401"/>
                  </a:lnTo>
                  <a:lnTo>
                    <a:pt x="809" y="8479"/>
                  </a:lnTo>
                  <a:lnTo>
                    <a:pt x="1018" y="8531"/>
                  </a:lnTo>
                  <a:lnTo>
                    <a:pt x="1201" y="8557"/>
                  </a:lnTo>
                  <a:lnTo>
                    <a:pt x="1409" y="8531"/>
                  </a:lnTo>
                  <a:lnTo>
                    <a:pt x="1618" y="8479"/>
                  </a:lnTo>
                  <a:lnTo>
                    <a:pt x="1801" y="8401"/>
                  </a:lnTo>
                  <a:lnTo>
                    <a:pt x="1983" y="8296"/>
                  </a:lnTo>
                  <a:lnTo>
                    <a:pt x="2140" y="8140"/>
                  </a:lnTo>
                  <a:lnTo>
                    <a:pt x="2270" y="7957"/>
                  </a:lnTo>
                  <a:lnTo>
                    <a:pt x="2375" y="7748"/>
                  </a:lnTo>
                  <a:lnTo>
                    <a:pt x="4461" y="7748"/>
                  </a:lnTo>
                  <a:lnTo>
                    <a:pt x="4461" y="8557"/>
                  </a:lnTo>
                  <a:lnTo>
                    <a:pt x="9366" y="8557"/>
                  </a:lnTo>
                  <a:lnTo>
                    <a:pt x="9366" y="7748"/>
                  </a:lnTo>
                  <a:lnTo>
                    <a:pt x="11453" y="7748"/>
                  </a:lnTo>
                  <a:lnTo>
                    <a:pt x="11557" y="7957"/>
                  </a:lnTo>
                  <a:lnTo>
                    <a:pt x="11687" y="8140"/>
                  </a:lnTo>
                  <a:lnTo>
                    <a:pt x="11844" y="8296"/>
                  </a:lnTo>
                  <a:lnTo>
                    <a:pt x="12027" y="8401"/>
                  </a:lnTo>
                  <a:lnTo>
                    <a:pt x="12209" y="8479"/>
                  </a:lnTo>
                  <a:lnTo>
                    <a:pt x="12418" y="8531"/>
                  </a:lnTo>
                  <a:lnTo>
                    <a:pt x="12600" y="8557"/>
                  </a:lnTo>
                  <a:lnTo>
                    <a:pt x="12809" y="8531"/>
                  </a:lnTo>
                  <a:lnTo>
                    <a:pt x="13018" y="8479"/>
                  </a:lnTo>
                  <a:lnTo>
                    <a:pt x="13200" y="8401"/>
                  </a:lnTo>
                  <a:lnTo>
                    <a:pt x="13357" y="8296"/>
                  </a:lnTo>
                  <a:lnTo>
                    <a:pt x="13513" y="8166"/>
                  </a:lnTo>
                  <a:lnTo>
                    <a:pt x="13644" y="7983"/>
                  </a:lnTo>
                  <a:lnTo>
                    <a:pt x="13748" y="7801"/>
                  </a:lnTo>
                  <a:lnTo>
                    <a:pt x="13800" y="7592"/>
                  </a:lnTo>
                  <a:lnTo>
                    <a:pt x="13826" y="7331"/>
                  </a:lnTo>
                  <a:lnTo>
                    <a:pt x="13800" y="7096"/>
                  </a:lnTo>
                  <a:lnTo>
                    <a:pt x="13722" y="6861"/>
                  </a:lnTo>
                  <a:lnTo>
                    <a:pt x="13618" y="6653"/>
                  </a:lnTo>
                  <a:lnTo>
                    <a:pt x="13461" y="6470"/>
                  </a:lnTo>
                  <a:lnTo>
                    <a:pt x="13305" y="6314"/>
                  </a:lnTo>
                  <a:lnTo>
                    <a:pt x="13096" y="6209"/>
                  </a:lnTo>
                  <a:lnTo>
                    <a:pt x="12861" y="6131"/>
                  </a:lnTo>
                  <a:lnTo>
                    <a:pt x="12600" y="6105"/>
                  </a:lnTo>
                  <a:lnTo>
                    <a:pt x="12418" y="6131"/>
                  </a:lnTo>
                  <a:lnTo>
                    <a:pt x="12235" y="6183"/>
                  </a:lnTo>
                  <a:lnTo>
                    <a:pt x="12053" y="6235"/>
                  </a:lnTo>
                  <a:lnTo>
                    <a:pt x="11896" y="6340"/>
                  </a:lnTo>
                  <a:lnTo>
                    <a:pt x="11766" y="6470"/>
                  </a:lnTo>
                  <a:lnTo>
                    <a:pt x="11635" y="6601"/>
                  </a:lnTo>
                  <a:lnTo>
                    <a:pt x="11531" y="6757"/>
                  </a:lnTo>
                  <a:lnTo>
                    <a:pt x="11453" y="6940"/>
                  </a:lnTo>
                  <a:lnTo>
                    <a:pt x="9366" y="6940"/>
                  </a:lnTo>
                  <a:lnTo>
                    <a:pt x="9366" y="5296"/>
                  </a:lnTo>
                  <a:lnTo>
                    <a:pt x="8531" y="5296"/>
                  </a:lnTo>
                  <a:lnTo>
                    <a:pt x="8531" y="4070"/>
                  </a:lnTo>
                  <a:lnTo>
                    <a:pt x="8505" y="3809"/>
                  </a:lnTo>
                  <a:lnTo>
                    <a:pt x="8453" y="3548"/>
                  </a:lnTo>
                  <a:lnTo>
                    <a:pt x="8348" y="3288"/>
                  </a:lnTo>
                  <a:lnTo>
                    <a:pt x="8192" y="3079"/>
                  </a:lnTo>
                  <a:lnTo>
                    <a:pt x="8009" y="2870"/>
                  </a:lnTo>
                  <a:lnTo>
                    <a:pt x="7801" y="2714"/>
                  </a:lnTo>
                  <a:lnTo>
                    <a:pt x="7566" y="2583"/>
                  </a:lnTo>
                  <a:lnTo>
                    <a:pt x="7305" y="2505"/>
                  </a:lnTo>
                  <a:lnTo>
                    <a:pt x="7305" y="1644"/>
                  </a:lnTo>
                  <a:lnTo>
                    <a:pt x="11400" y="1644"/>
                  </a:lnTo>
                  <a:lnTo>
                    <a:pt x="114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55"/>
            <p:cNvSpPr/>
            <p:nvPr/>
          </p:nvSpPr>
          <p:spPr>
            <a:xfrm>
              <a:off x="5689500" y="2047175"/>
              <a:ext cx="81550" cy="20875"/>
            </a:xfrm>
            <a:custGeom>
              <a:avLst/>
              <a:gdLst/>
              <a:ahLst/>
              <a:cxnLst/>
              <a:rect l="l" t="t" r="r" b="b"/>
              <a:pathLst>
                <a:path w="3262" h="835" extrusionOk="0">
                  <a:moveTo>
                    <a:pt x="1" y="0"/>
                  </a:moveTo>
                  <a:lnTo>
                    <a:pt x="1" y="835"/>
                  </a:lnTo>
                  <a:lnTo>
                    <a:pt x="3262" y="835"/>
                  </a:lnTo>
                  <a:lnTo>
                    <a:pt x="32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55"/>
            <p:cNvSpPr/>
            <p:nvPr/>
          </p:nvSpPr>
          <p:spPr>
            <a:xfrm>
              <a:off x="5567550" y="2047175"/>
              <a:ext cx="224375" cy="112200"/>
            </a:xfrm>
            <a:custGeom>
              <a:avLst/>
              <a:gdLst/>
              <a:ahLst/>
              <a:cxnLst/>
              <a:rect l="l" t="t" r="r" b="b"/>
              <a:pathLst>
                <a:path w="8975" h="4488" extrusionOk="0">
                  <a:moveTo>
                    <a:pt x="1" y="0"/>
                  </a:moveTo>
                  <a:lnTo>
                    <a:pt x="1" y="4487"/>
                  </a:lnTo>
                  <a:lnTo>
                    <a:pt x="8974" y="4487"/>
                  </a:lnTo>
                  <a:lnTo>
                    <a:pt x="8974" y="1644"/>
                  </a:lnTo>
                  <a:lnTo>
                    <a:pt x="3914" y="1644"/>
                  </a:lnTo>
                  <a:lnTo>
                    <a:pt x="31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2" name="Google Shape;5382;p55"/>
          <p:cNvGrpSpPr/>
          <p:nvPr/>
        </p:nvGrpSpPr>
        <p:grpSpPr>
          <a:xfrm>
            <a:off x="4413439" y="2295733"/>
            <a:ext cx="317122" cy="320039"/>
            <a:chOff x="270075" y="2713025"/>
            <a:chExt cx="345675" cy="346325"/>
          </a:xfrm>
        </p:grpSpPr>
        <p:sp>
          <p:nvSpPr>
            <p:cNvPr id="5383" name="Google Shape;5383;p55"/>
            <p:cNvSpPr/>
            <p:nvPr/>
          </p:nvSpPr>
          <p:spPr>
            <a:xfrm>
              <a:off x="270075" y="2713025"/>
              <a:ext cx="345675" cy="81550"/>
            </a:xfrm>
            <a:custGeom>
              <a:avLst/>
              <a:gdLst/>
              <a:ahLst/>
              <a:cxnLst/>
              <a:rect l="l" t="t" r="r" b="b"/>
              <a:pathLst>
                <a:path w="13827" h="3262" extrusionOk="0">
                  <a:moveTo>
                    <a:pt x="2426" y="1226"/>
                  </a:moveTo>
                  <a:lnTo>
                    <a:pt x="2426" y="2035"/>
                  </a:lnTo>
                  <a:lnTo>
                    <a:pt x="1618" y="2035"/>
                  </a:lnTo>
                  <a:lnTo>
                    <a:pt x="1618" y="1226"/>
                  </a:lnTo>
                  <a:close/>
                  <a:moveTo>
                    <a:pt x="4070" y="1226"/>
                  </a:moveTo>
                  <a:lnTo>
                    <a:pt x="4070" y="2035"/>
                  </a:lnTo>
                  <a:lnTo>
                    <a:pt x="3261" y="2035"/>
                  </a:lnTo>
                  <a:lnTo>
                    <a:pt x="3261" y="1226"/>
                  </a:lnTo>
                  <a:close/>
                  <a:moveTo>
                    <a:pt x="5687" y="1226"/>
                  </a:moveTo>
                  <a:lnTo>
                    <a:pt x="5687" y="2035"/>
                  </a:lnTo>
                  <a:lnTo>
                    <a:pt x="4878" y="2035"/>
                  </a:lnTo>
                  <a:lnTo>
                    <a:pt x="4878" y="1226"/>
                  </a:lnTo>
                  <a:close/>
                  <a:moveTo>
                    <a:pt x="0" y="0"/>
                  </a:moveTo>
                  <a:lnTo>
                    <a:pt x="0" y="3261"/>
                  </a:lnTo>
                  <a:lnTo>
                    <a:pt x="13826" y="3261"/>
                  </a:lnTo>
                  <a:lnTo>
                    <a:pt x="138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55"/>
            <p:cNvSpPr/>
            <p:nvPr/>
          </p:nvSpPr>
          <p:spPr>
            <a:xfrm>
              <a:off x="361375" y="2876050"/>
              <a:ext cx="20225" cy="20250"/>
            </a:xfrm>
            <a:custGeom>
              <a:avLst/>
              <a:gdLst/>
              <a:ahLst/>
              <a:cxnLst/>
              <a:rect l="l" t="t" r="r" b="b"/>
              <a:pathLst>
                <a:path w="809" h="810" extrusionOk="0">
                  <a:moveTo>
                    <a:pt x="418" y="1"/>
                  </a:moveTo>
                  <a:lnTo>
                    <a:pt x="261" y="27"/>
                  </a:lnTo>
                  <a:lnTo>
                    <a:pt x="131" y="105"/>
                  </a:lnTo>
                  <a:lnTo>
                    <a:pt x="79" y="157"/>
                  </a:lnTo>
                  <a:lnTo>
                    <a:pt x="52" y="236"/>
                  </a:lnTo>
                  <a:lnTo>
                    <a:pt x="26" y="314"/>
                  </a:lnTo>
                  <a:lnTo>
                    <a:pt x="0" y="418"/>
                  </a:lnTo>
                  <a:lnTo>
                    <a:pt x="0" y="497"/>
                  </a:lnTo>
                  <a:lnTo>
                    <a:pt x="26" y="575"/>
                  </a:lnTo>
                  <a:lnTo>
                    <a:pt x="131" y="705"/>
                  </a:lnTo>
                  <a:lnTo>
                    <a:pt x="261" y="784"/>
                  </a:lnTo>
                  <a:lnTo>
                    <a:pt x="339" y="810"/>
                  </a:lnTo>
                  <a:lnTo>
                    <a:pt x="496" y="810"/>
                  </a:lnTo>
                  <a:lnTo>
                    <a:pt x="574" y="784"/>
                  </a:lnTo>
                  <a:lnTo>
                    <a:pt x="705" y="705"/>
                  </a:lnTo>
                  <a:lnTo>
                    <a:pt x="783" y="575"/>
                  </a:lnTo>
                  <a:lnTo>
                    <a:pt x="809" y="497"/>
                  </a:lnTo>
                  <a:lnTo>
                    <a:pt x="809" y="418"/>
                  </a:lnTo>
                  <a:lnTo>
                    <a:pt x="809" y="314"/>
                  </a:lnTo>
                  <a:lnTo>
                    <a:pt x="783" y="236"/>
                  </a:lnTo>
                  <a:lnTo>
                    <a:pt x="731" y="157"/>
                  </a:lnTo>
                  <a:lnTo>
                    <a:pt x="679" y="105"/>
                  </a:lnTo>
                  <a:lnTo>
                    <a:pt x="548" y="27"/>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55"/>
            <p:cNvSpPr/>
            <p:nvPr/>
          </p:nvSpPr>
          <p:spPr>
            <a:xfrm>
              <a:off x="330725" y="2917150"/>
              <a:ext cx="81550" cy="40450"/>
            </a:xfrm>
            <a:custGeom>
              <a:avLst/>
              <a:gdLst/>
              <a:ahLst/>
              <a:cxnLst/>
              <a:rect l="l" t="t" r="r" b="b"/>
              <a:pathLst>
                <a:path w="3262" h="1618" extrusionOk="0">
                  <a:moveTo>
                    <a:pt x="1461" y="0"/>
                  </a:moveTo>
                  <a:lnTo>
                    <a:pt x="1305" y="26"/>
                  </a:lnTo>
                  <a:lnTo>
                    <a:pt x="1148" y="53"/>
                  </a:lnTo>
                  <a:lnTo>
                    <a:pt x="992" y="105"/>
                  </a:lnTo>
                  <a:lnTo>
                    <a:pt x="731" y="261"/>
                  </a:lnTo>
                  <a:lnTo>
                    <a:pt x="496" y="470"/>
                  </a:lnTo>
                  <a:lnTo>
                    <a:pt x="287" y="705"/>
                  </a:lnTo>
                  <a:lnTo>
                    <a:pt x="131" y="992"/>
                  </a:lnTo>
                  <a:lnTo>
                    <a:pt x="79" y="1122"/>
                  </a:lnTo>
                  <a:lnTo>
                    <a:pt x="52" y="1279"/>
                  </a:lnTo>
                  <a:lnTo>
                    <a:pt x="26" y="1461"/>
                  </a:lnTo>
                  <a:lnTo>
                    <a:pt x="0" y="1618"/>
                  </a:lnTo>
                  <a:lnTo>
                    <a:pt x="3261" y="1618"/>
                  </a:lnTo>
                  <a:lnTo>
                    <a:pt x="3261" y="1461"/>
                  </a:lnTo>
                  <a:lnTo>
                    <a:pt x="3235" y="1279"/>
                  </a:lnTo>
                  <a:lnTo>
                    <a:pt x="3183" y="1122"/>
                  </a:lnTo>
                  <a:lnTo>
                    <a:pt x="3131" y="992"/>
                  </a:lnTo>
                  <a:lnTo>
                    <a:pt x="3000" y="705"/>
                  </a:lnTo>
                  <a:lnTo>
                    <a:pt x="2792" y="470"/>
                  </a:lnTo>
                  <a:lnTo>
                    <a:pt x="2557" y="261"/>
                  </a:lnTo>
                  <a:lnTo>
                    <a:pt x="2270" y="105"/>
                  </a:lnTo>
                  <a:lnTo>
                    <a:pt x="2113" y="53"/>
                  </a:lnTo>
                  <a:lnTo>
                    <a:pt x="1957" y="26"/>
                  </a:lnTo>
                  <a:lnTo>
                    <a:pt x="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55"/>
            <p:cNvSpPr/>
            <p:nvPr/>
          </p:nvSpPr>
          <p:spPr>
            <a:xfrm>
              <a:off x="270075" y="2814750"/>
              <a:ext cx="345675" cy="244600"/>
            </a:xfrm>
            <a:custGeom>
              <a:avLst/>
              <a:gdLst/>
              <a:ahLst/>
              <a:cxnLst/>
              <a:rect l="l" t="t" r="r" b="b"/>
              <a:pathLst>
                <a:path w="13827" h="9784" extrusionOk="0">
                  <a:moveTo>
                    <a:pt x="12209" y="1227"/>
                  </a:moveTo>
                  <a:lnTo>
                    <a:pt x="12209" y="2036"/>
                  </a:lnTo>
                  <a:lnTo>
                    <a:pt x="7331" y="2036"/>
                  </a:lnTo>
                  <a:lnTo>
                    <a:pt x="7331" y="1227"/>
                  </a:lnTo>
                  <a:close/>
                  <a:moveTo>
                    <a:pt x="12209" y="2870"/>
                  </a:moveTo>
                  <a:lnTo>
                    <a:pt x="12209" y="3679"/>
                  </a:lnTo>
                  <a:lnTo>
                    <a:pt x="7331" y="3679"/>
                  </a:lnTo>
                  <a:lnTo>
                    <a:pt x="7331" y="2870"/>
                  </a:lnTo>
                  <a:close/>
                  <a:moveTo>
                    <a:pt x="12209" y="4488"/>
                  </a:moveTo>
                  <a:lnTo>
                    <a:pt x="12209" y="5296"/>
                  </a:lnTo>
                  <a:lnTo>
                    <a:pt x="7331" y="5296"/>
                  </a:lnTo>
                  <a:lnTo>
                    <a:pt x="7331" y="4488"/>
                  </a:lnTo>
                  <a:close/>
                  <a:moveTo>
                    <a:pt x="4226" y="1644"/>
                  </a:moveTo>
                  <a:lnTo>
                    <a:pt x="4409" y="1696"/>
                  </a:lnTo>
                  <a:lnTo>
                    <a:pt x="4565" y="1749"/>
                  </a:lnTo>
                  <a:lnTo>
                    <a:pt x="4696" y="1827"/>
                  </a:lnTo>
                  <a:lnTo>
                    <a:pt x="4826" y="1905"/>
                  </a:lnTo>
                  <a:lnTo>
                    <a:pt x="4931" y="2009"/>
                  </a:lnTo>
                  <a:lnTo>
                    <a:pt x="5035" y="2140"/>
                  </a:lnTo>
                  <a:lnTo>
                    <a:pt x="5139" y="2270"/>
                  </a:lnTo>
                  <a:lnTo>
                    <a:pt x="5191" y="2401"/>
                  </a:lnTo>
                  <a:lnTo>
                    <a:pt x="5244" y="2557"/>
                  </a:lnTo>
                  <a:lnTo>
                    <a:pt x="5270" y="2714"/>
                  </a:lnTo>
                  <a:lnTo>
                    <a:pt x="5296" y="2870"/>
                  </a:lnTo>
                  <a:lnTo>
                    <a:pt x="5270" y="3027"/>
                  </a:lnTo>
                  <a:lnTo>
                    <a:pt x="5244" y="3183"/>
                  </a:lnTo>
                  <a:lnTo>
                    <a:pt x="5191" y="3340"/>
                  </a:lnTo>
                  <a:lnTo>
                    <a:pt x="5113" y="3496"/>
                  </a:lnTo>
                  <a:lnTo>
                    <a:pt x="5400" y="3679"/>
                  </a:lnTo>
                  <a:lnTo>
                    <a:pt x="5661" y="3888"/>
                  </a:lnTo>
                  <a:lnTo>
                    <a:pt x="5922" y="4122"/>
                  </a:lnTo>
                  <a:lnTo>
                    <a:pt x="6104" y="4383"/>
                  </a:lnTo>
                  <a:lnTo>
                    <a:pt x="6287" y="4696"/>
                  </a:lnTo>
                  <a:lnTo>
                    <a:pt x="6391" y="5009"/>
                  </a:lnTo>
                  <a:lnTo>
                    <a:pt x="6470" y="5349"/>
                  </a:lnTo>
                  <a:lnTo>
                    <a:pt x="6496" y="5714"/>
                  </a:lnTo>
                  <a:lnTo>
                    <a:pt x="6496" y="6522"/>
                  </a:lnTo>
                  <a:lnTo>
                    <a:pt x="1618" y="6522"/>
                  </a:lnTo>
                  <a:lnTo>
                    <a:pt x="1618" y="5714"/>
                  </a:lnTo>
                  <a:lnTo>
                    <a:pt x="1644" y="5349"/>
                  </a:lnTo>
                  <a:lnTo>
                    <a:pt x="1722" y="5009"/>
                  </a:lnTo>
                  <a:lnTo>
                    <a:pt x="1852" y="4696"/>
                  </a:lnTo>
                  <a:lnTo>
                    <a:pt x="2009" y="4383"/>
                  </a:lnTo>
                  <a:lnTo>
                    <a:pt x="2218" y="4122"/>
                  </a:lnTo>
                  <a:lnTo>
                    <a:pt x="2452" y="3888"/>
                  </a:lnTo>
                  <a:lnTo>
                    <a:pt x="2713" y="3679"/>
                  </a:lnTo>
                  <a:lnTo>
                    <a:pt x="3026" y="3496"/>
                  </a:lnTo>
                  <a:lnTo>
                    <a:pt x="2948" y="3340"/>
                  </a:lnTo>
                  <a:lnTo>
                    <a:pt x="2896" y="3183"/>
                  </a:lnTo>
                  <a:lnTo>
                    <a:pt x="2844" y="3027"/>
                  </a:lnTo>
                  <a:lnTo>
                    <a:pt x="2844" y="2870"/>
                  </a:lnTo>
                  <a:lnTo>
                    <a:pt x="2844" y="2714"/>
                  </a:lnTo>
                  <a:lnTo>
                    <a:pt x="2870" y="2557"/>
                  </a:lnTo>
                  <a:lnTo>
                    <a:pt x="2922" y="2401"/>
                  </a:lnTo>
                  <a:lnTo>
                    <a:pt x="3000" y="2270"/>
                  </a:lnTo>
                  <a:lnTo>
                    <a:pt x="3078" y="2140"/>
                  </a:lnTo>
                  <a:lnTo>
                    <a:pt x="3183" y="2009"/>
                  </a:lnTo>
                  <a:lnTo>
                    <a:pt x="3313" y="1905"/>
                  </a:lnTo>
                  <a:lnTo>
                    <a:pt x="3444" y="1827"/>
                  </a:lnTo>
                  <a:lnTo>
                    <a:pt x="3574" y="1749"/>
                  </a:lnTo>
                  <a:lnTo>
                    <a:pt x="3731" y="1696"/>
                  </a:lnTo>
                  <a:lnTo>
                    <a:pt x="3887" y="1644"/>
                  </a:lnTo>
                  <a:close/>
                  <a:moveTo>
                    <a:pt x="12209" y="6131"/>
                  </a:moveTo>
                  <a:lnTo>
                    <a:pt x="12209" y="6940"/>
                  </a:lnTo>
                  <a:lnTo>
                    <a:pt x="7331" y="6940"/>
                  </a:lnTo>
                  <a:lnTo>
                    <a:pt x="7331" y="6131"/>
                  </a:lnTo>
                  <a:close/>
                  <a:moveTo>
                    <a:pt x="6496" y="7331"/>
                  </a:moveTo>
                  <a:lnTo>
                    <a:pt x="6496" y="8166"/>
                  </a:lnTo>
                  <a:lnTo>
                    <a:pt x="1618" y="8166"/>
                  </a:lnTo>
                  <a:lnTo>
                    <a:pt x="1618" y="7331"/>
                  </a:lnTo>
                  <a:close/>
                  <a:moveTo>
                    <a:pt x="12209" y="7748"/>
                  </a:moveTo>
                  <a:lnTo>
                    <a:pt x="12209" y="8557"/>
                  </a:lnTo>
                  <a:lnTo>
                    <a:pt x="7331" y="8557"/>
                  </a:lnTo>
                  <a:lnTo>
                    <a:pt x="7331" y="7748"/>
                  </a:lnTo>
                  <a:close/>
                  <a:moveTo>
                    <a:pt x="0" y="1"/>
                  </a:moveTo>
                  <a:lnTo>
                    <a:pt x="0" y="9783"/>
                  </a:lnTo>
                  <a:lnTo>
                    <a:pt x="13826" y="9783"/>
                  </a:lnTo>
                  <a:lnTo>
                    <a:pt x="138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3" name="Google Shape;5393;p55"/>
          <p:cNvSpPr txBox="1"/>
          <p:nvPr/>
        </p:nvSpPr>
        <p:spPr>
          <a:xfrm>
            <a:off x="5162908" y="3308525"/>
            <a:ext cx="33327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err="1">
                <a:solidFill>
                  <a:schemeClr val="lt1"/>
                </a:solidFill>
                <a:latin typeface="Days One"/>
                <a:ea typeface="Days One"/>
                <a:cs typeface="Days One"/>
                <a:sym typeface="Days One"/>
              </a:rPr>
              <a:t>Đề</a:t>
            </a:r>
            <a:r>
              <a:rPr lang="en" sz="2300">
                <a:solidFill>
                  <a:schemeClr val="lt1"/>
                </a:solidFill>
                <a:latin typeface="Days One"/>
                <a:ea typeface="Days One"/>
                <a:cs typeface="Days One"/>
                <a:sym typeface="Days One"/>
              </a:rPr>
              <a:t> </a:t>
            </a:r>
            <a:r>
              <a:rPr lang="en" sz="2300" err="1">
                <a:solidFill>
                  <a:schemeClr val="lt1"/>
                </a:solidFill>
                <a:latin typeface="Days One"/>
                <a:ea typeface="Days One"/>
                <a:cs typeface="Days One"/>
                <a:sym typeface="Days One"/>
              </a:rPr>
              <a:t>xuất</a:t>
            </a:r>
            <a:endParaRPr sz="2300">
              <a:solidFill>
                <a:schemeClr val="lt1"/>
              </a:solidFill>
              <a:latin typeface="Days One"/>
              <a:ea typeface="Days One"/>
              <a:cs typeface="Days One"/>
              <a:sym typeface="Days One"/>
            </a:endParaRPr>
          </a:p>
        </p:txBody>
      </p:sp>
    </p:spTree>
    <p:extLst>
      <p:ext uri="{BB962C8B-B14F-4D97-AF65-F5344CB8AC3E}">
        <p14:creationId xmlns:p14="http://schemas.microsoft.com/office/powerpoint/2010/main" val="1345637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9"/>
        <p:cNvGrpSpPr/>
        <p:nvPr/>
      </p:nvGrpSpPr>
      <p:grpSpPr>
        <a:xfrm>
          <a:off x="0" y="0"/>
          <a:ext cx="0" cy="0"/>
          <a:chOff x="0" y="0"/>
          <a:chExt cx="0" cy="0"/>
        </a:xfrm>
      </p:grpSpPr>
      <p:sp>
        <p:nvSpPr>
          <p:cNvPr id="4750" name="Google Shape;4750;p38"/>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NGUYÊN TẮC</a:t>
            </a:r>
            <a:endParaRPr lang="en-US">
              <a:solidFill>
                <a:schemeClr val="lt1"/>
              </a:solidFill>
            </a:endParaRPr>
          </a:p>
        </p:txBody>
      </p:sp>
      <p:sp>
        <p:nvSpPr>
          <p:cNvPr id="4751" name="Google Shape;4751;p38"/>
          <p:cNvSpPr txBox="1">
            <a:spLocks noGrp="1"/>
          </p:cNvSpPr>
          <p:nvPr>
            <p:ph type="subTitle" idx="1"/>
          </p:nvPr>
        </p:nvSpPr>
        <p:spPr>
          <a:xfrm>
            <a:off x="1989140" y="1138215"/>
            <a:ext cx="606170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err="1"/>
              <a:t>Thiết</a:t>
            </a:r>
            <a:r>
              <a:rPr lang="en-US"/>
              <a:t> </a:t>
            </a:r>
            <a:r>
              <a:rPr lang="en-US" err="1"/>
              <a:t>kế</a:t>
            </a:r>
            <a:r>
              <a:rPr lang="en-US"/>
              <a:t> </a:t>
            </a:r>
            <a:r>
              <a:rPr lang="en-US" err="1"/>
              <a:t>mở</a:t>
            </a:r>
            <a:r>
              <a:rPr lang="en-US"/>
              <a:t> </a:t>
            </a:r>
            <a:r>
              <a:rPr lang="en-US" err="1"/>
              <a:t>rộng</a:t>
            </a:r>
            <a:r>
              <a:rPr lang="en-US"/>
              <a:t> </a:t>
            </a:r>
            <a:r>
              <a:rPr lang="en-US" err="1"/>
              <a:t>theo</a:t>
            </a:r>
            <a:r>
              <a:rPr lang="en-US"/>
              <a:t> </a:t>
            </a:r>
            <a:r>
              <a:rPr lang="en-US" err="1"/>
              <a:t>chiều</a:t>
            </a:r>
            <a:r>
              <a:rPr lang="en-US"/>
              <a:t> </a:t>
            </a:r>
            <a:r>
              <a:rPr lang="en-US" err="1"/>
              <a:t>ngang</a:t>
            </a:r>
            <a:endParaRPr lang="en-US"/>
          </a:p>
        </p:txBody>
      </p:sp>
      <p:sp>
        <p:nvSpPr>
          <p:cNvPr id="4752" name="Google Shape;4752;p38"/>
          <p:cNvSpPr txBox="1">
            <a:spLocks noGrp="1"/>
          </p:cNvSpPr>
          <p:nvPr>
            <p:ph type="subTitle" idx="2"/>
          </p:nvPr>
        </p:nvSpPr>
        <p:spPr>
          <a:xfrm>
            <a:off x="1989143" y="1439706"/>
            <a:ext cx="6061702"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Mở rộng quy mô</a:t>
            </a:r>
            <a:r>
              <a:rPr lang="en-US"/>
              <a:t> </a:t>
            </a:r>
            <a:r>
              <a:rPr lang="en-US" err="1"/>
              <a:t>bằng</a:t>
            </a:r>
            <a:r>
              <a:rPr lang="en-US"/>
              <a:t> </a:t>
            </a:r>
            <a:r>
              <a:rPr lang="en-US" err="1"/>
              <a:t>cách</a:t>
            </a:r>
            <a:r>
              <a:rPr lang="en-US"/>
              <a:t> </a:t>
            </a:r>
            <a:r>
              <a:rPr lang="vi-VN"/>
              <a:t>thêm nhiều phiên bản hơn</a:t>
            </a:r>
            <a:endParaRPr lang="en-US"/>
          </a:p>
        </p:txBody>
      </p:sp>
      <p:sp>
        <p:nvSpPr>
          <p:cNvPr id="4753" name="Google Shape;4753;p38"/>
          <p:cNvSpPr txBox="1">
            <a:spLocks noGrp="1"/>
          </p:cNvSpPr>
          <p:nvPr>
            <p:ph type="subTitle" idx="3"/>
          </p:nvPr>
        </p:nvSpPr>
        <p:spPr>
          <a:xfrm>
            <a:off x="1989139" y="2292289"/>
            <a:ext cx="6061702"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Shift-left </a:t>
            </a:r>
            <a:r>
              <a:rPr lang="en-US" err="1"/>
              <a:t>trong</a:t>
            </a:r>
            <a:r>
              <a:rPr lang="en-US"/>
              <a:t> </a:t>
            </a:r>
            <a:r>
              <a:rPr lang="en-US" err="1"/>
              <a:t>kiểm</a:t>
            </a:r>
            <a:r>
              <a:rPr lang="en-US"/>
              <a:t> </a:t>
            </a:r>
            <a:r>
              <a:rPr lang="en-US" err="1"/>
              <a:t>tra</a:t>
            </a:r>
            <a:r>
              <a:rPr lang="en-US"/>
              <a:t> </a:t>
            </a:r>
            <a:r>
              <a:rPr lang="en-US" err="1"/>
              <a:t>hiệu</a:t>
            </a:r>
            <a:r>
              <a:rPr lang="en-US"/>
              <a:t> </a:t>
            </a:r>
            <a:r>
              <a:rPr lang="en-US" err="1"/>
              <a:t>suất</a:t>
            </a:r>
            <a:endParaRPr lang="en-US"/>
          </a:p>
        </p:txBody>
      </p:sp>
      <p:sp>
        <p:nvSpPr>
          <p:cNvPr id="4754" name="Google Shape;4754;p38"/>
          <p:cNvSpPr txBox="1">
            <a:spLocks noGrp="1"/>
          </p:cNvSpPr>
          <p:nvPr>
            <p:ph type="subTitle" idx="4"/>
          </p:nvPr>
        </p:nvSpPr>
        <p:spPr>
          <a:xfrm>
            <a:off x="1989141" y="2775208"/>
            <a:ext cx="6061702"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a:t>
            </a:r>
            <a:r>
              <a:rPr lang="en"/>
              <a:t>iểm tra sớm và thường xuyên để phát hiện sớm các vấn đề</a:t>
            </a:r>
            <a:endParaRPr/>
          </a:p>
        </p:txBody>
      </p:sp>
      <p:sp>
        <p:nvSpPr>
          <p:cNvPr id="4755" name="Google Shape;4755;p38"/>
          <p:cNvSpPr txBox="1">
            <a:spLocks noGrp="1"/>
          </p:cNvSpPr>
          <p:nvPr>
            <p:ph type="subTitle" idx="5"/>
          </p:nvPr>
        </p:nvSpPr>
        <p:spPr>
          <a:xfrm>
            <a:off x="2012593" y="3623827"/>
            <a:ext cx="6038248"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err="1"/>
              <a:t>Liên</a:t>
            </a:r>
            <a:r>
              <a:rPr lang="en-US"/>
              <a:t> </a:t>
            </a:r>
            <a:r>
              <a:rPr lang="en-US" err="1"/>
              <a:t>tục</a:t>
            </a:r>
            <a:r>
              <a:rPr lang="en-US"/>
              <a:t> </a:t>
            </a:r>
            <a:r>
              <a:rPr lang="en-US" err="1"/>
              <a:t>giám</a:t>
            </a:r>
            <a:r>
              <a:rPr lang="en-US"/>
              <a:t> </a:t>
            </a:r>
            <a:r>
              <a:rPr lang="en-US" err="1"/>
              <a:t>sát</a:t>
            </a:r>
            <a:r>
              <a:rPr lang="en-US"/>
              <a:t> </a:t>
            </a:r>
            <a:r>
              <a:rPr lang="en-US" err="1"/>
              <a:t>hiệu</a:t>
            </a:r>
            <a:r>
              <a:rPr lang="en-US"/>
              <a:t> </a:t>
            </a:r>
            <a:r>
              <a:rPr lang="en-US" err="1"/>
              <a:t>suất</a:t>
            </a:r>
            <a:r>
              <a:rPr lang="en-US"/>
              <a:t> </a:t>
            </a:r>
            <a:r>
              <a:rPr lang="en-US" err="1"/>
              <a:t>trong</a:t>
            </a:r>
            <a:r>
              <a:rPr lang="en-US"/>
              <a:t> </a:t>
            </a:r>
            <a:r>
              <a:rPr lang="en-US" err="1"/>
              <a:t>sản</a:t>
            </a:r>
            <a:r>
              <a:rPr lang="en-US"/>
              <a:t> </a:t>
            </a:r>
            <a:r>
              <a:rPr lang="en-US" err="1"/>
              <a:t>suất</a:t>
            </a:r>
            <a:endParaRPr lang="en-US"/>
          </a:p>
        </p:txBody>
      </p:sp>
      <p:sp>
        <p:nvSpPr>
          <p:cNvPr id="4756" name="Google Shape;4756;p38"/>
          <p:cNvSpPr txBox="1">
            <a:spLocks noGrp="1"/>
          </p:cNvSpPr>
          <p:nvPr>
            <p:ph type="subTitle" idx="6"/>
          </p:nvPr>
        </p:nvSpPr>
        <p:spPr>
          <a:xfrm>
            <a:off x="1989141" y="3995302"/>
            <a:ext cx="6061703"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Giám sát hệ thống một cách toàn diện để đánh giá sức khoẻ của hệ thống</a:t>
            </a:r>
            <a:endParaRPr/>
          </a:p>
        </p:txBody>
      </p:sp>
      <p:sp>
        <p:nvSpPr>
          <p:cNvPr id="4758" name="Google Shape;4758;p38"/>
          <p:cNvSpPr/>
          <p:nvPr/>
        </p:nvSpPr>
        <p:spPr>
          <a:xfrm rot="-3136296">
            <a:off x="989620" y="1337419"/>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8"/>
          <p:cNvSpPr/>
          <p:nvPr/>
        </p:nvSpPr>
        <p:spPr>
          <a:xfrm>
            <a:off x="1322859" y="1445523"/>
            <a:ext cx="310611" cy="319968"/>
          </a:xfrm>
          <a:custGeom>
            <a:avLst/>
            <a:gdLst/>
            <a:ahLst/>
            <a:cxnLst/>
            <a:rect l="l" t="t" r="r" b="b"/>
            <a:pathLst>
              <a:path w="13592" h="13826" extrusionOk="0">
                <a:moveTo>
                  <a:pt x="2844" y="5687"/>
                </a:moveTo>
                <a:lnTo>
                  <a:pt x="3079" y="5713"/>
                </a:lnTo>
                <a:lnTo>
                  <a:pt x="3287" y="5765"/>
                </a:lnTo>
                <a:lnTo>
                  <a:pt x="3496" y="5869"/>
                </a:lnTo>
                <a:lnTo>
                  <a:pt x="3679" y="6000"/>
                </a:lnTo>
                <a:lnTo>
                  <a:pt x="3835" y="6182"/>
                </a:lnTo>
                <a:lnTo>
                  <a:pt x="3940" y="6391"/>
                </a:lnTo>
                <a:lnTo>
                  <a:pt x="4018" y="6626"/>
                </a:lnTo>
                <a:lnTo>
                  <a:pt x="4070" y="6913"/>
                </a:lnTo>
                <a:lnTo>
                  <a:pt x="4044" y="7148"/>
                </a:lnTo>
                <a:lnTo>
                  <a:pt x="3966" y="7382"/>
                </a:lnTo>
                <a:lnTo>
                  <a:pt x="3861" y="7591"/>
                </a:lnTo>
                <a:lnTo>
                  <a:pt x="3705" y="7774"/>
                </a:lnTo>
                <a:lnTo>
                  <a:pt x="3522" y="7930"/>
                </a:lnTo>
                <a:lnTo>
                  <a:pt x="3314" y="8035"/>
                </a:lnTo>
                <a:lnTo>
                  <a:pt x="3105" y="8113"/>
                </a:lnTo>
                <a:lnTo>
                  <a:pt x="2844" y="8139"/>
                </a:lnTo>
                <a:lnTo>
                  <a:pt x="2609" y="8113"/>
                </a:lnTo>
                <a:lnTo>
                  <a:pt x="2374" y="8035"/>
                </a:lnTo>
                <a:lnTo>
                  <a:pt x="2166" y="7930"/>
                </a:lnTo>
                <a:lnTo>
                  <a:pt x="1983" y="7774"/>
                </a:lnTo>
                <a:lnTo>
                  <a:pt x="1827" y="7591"/>
                </a:lnTo>
                <a:lnTo>
                  <a:pt x="1722" y="7382"/>
                </a:lnTo>
                <a:lnTo>
                  <a:pt x="1644" y="7148"/>
                </a:lnTo>
                <a:lnTo>
                  <a:pt x="1618" y="6913"/>
                </a:lnTo>
                <a:lnTo>
                  <a:pt x="1670" y="6626"/>
                </a:lnTo>
                <a:lnTo>
                  <a:pt x="1748" y="6391"/>
                </a:lnTo>
                <a:lnTo>
                  <a:pt x="1879" y="6182"/>
                </a:lnTo>
                <a:lnTo>
                  <a:pt x="2035" y="6000"/>
                </a:lnTo>
                <a:lnTo>
                  <a:pt x="2218" y="5869"/>
                </a:lnTo>
                <a:lnTo>
                  <a:pt x="2401" y="5765"/>
                </a:lnTo>
                <a:lnTo>
                  <a:pt x="2635" y="5713"/>
                </a:lnTo>
                <a:lnTo>
                  <a:pt x="2844" y="5687"/>
                </a:lnTo>
                <a:close/>
                <a:moveTo>
                  <a:pt x="8557" y="0"/>
                </a:moveTo>
                <a:lnTo>
                  <a:pt x="8296" y="26"/>
                </a:lnTo>
                <a:lnTo>
                  <a:pt x="8087" y="78"/>
                </a:lnTo>
                <a:lnTo>
                  <a:pt x="7879" y="183"/>
                </a:lnTo>
                <a:lnTo>
                  <a:pt x="7722" y="313"/>
                </a:lnTo>
                <a:lnTo>
                  <a:pt x="7592" y="470"/>
                </a:lnTo>
                <a:lnTo>
                  <a:pt x="7487" y="626"/>
                </a:lnTo>
                <a:lnTo>
                  <a:pt x="7409" y="809"/>
                </a:lnTo>
                <a:lnTo>
                  <a:pt x="7357" y="1017"/>
                </a:lnTo>
                <a:lnTo>
                  <a:pt x="7331" y="1200"/>
                </a:lnTo>
                <a:lnTo>
                  <a:pt x="7357" y="1409"/>
                </a:lnTo>
                <a:lnTo>
                  <a:pt x="7383" y="1617"/>
                </a:lnTo>
                <a:lnTo>
                  <a:pt x="7461" y="1800"/>
                </a:lnTo>
                <a:lnTo>
                  <a:pt x="7592" y="1983"/>
                </a:lnTo>
                <a:lnTo>
                  <a:pt x="7722" y="2139"/>
                </a:lnTo>
                <a:lnTo>
                  <a:pt x="7905" y="2270"/>
                </a:lnTo>
                <a:lnTo>
                  <a:pt x="8140" y="2374"/>
                </a:lnTo>
                <a:lnTo>
                  <a:pt x="8140" y="5687"/>
                </a:lnTo>
                <a:lnTo>
                  <a:pt x="7331" y="5687"/>
                </a:lnTo>
                <a:lnTo>
                  <a:pt x="7331" y="3443"/>
                </a:lnTo>
                <a:lnTo>
                  <a:pt x="6027" y="2478"/>
                </a:lnTo>
                <a:lnTo>
                  <a:pt x="6079" y="2322"/>
                </a:lnTo>
                <a:lnTo>
                  <a:pt x="6105" y="2165"/>
                </a:lnTo>
                <a:lnTo>
                  <a:pt x="6105" y="2035"/>
                </a:lnTo>
                <a:lnTo>
                  <a:pt x="6105" y="1878"/>
                </a:lnTo>
                <a:lnTo>
                  <a:pt x="6079" y="1748"/>
                </a:lnTo>
                <a:lnTo>
                  <a:pt x="6027" y="1591"/>
                </a:lnTo>
                <a:lnTo>
                  <a:pt x="5974" y="1461"/>
                </a:lnTo>
                <a:lnTo>
                  <a:pt x="5896" y="1330"/>
                </a:lnTo>
                <a:lnTo>
                  <a:pt x="5792" y="1226"/>
                </a:lnTo>
                <a:lnTo>
                  <a:pt x="5687" y="1122"/>
                </a:lnTo>
                <a:lnTo>
                  <a:pt x="5583" y="1017"/>
                </a:lnTo>
                <a:lnTo>
                  <a:pt x="5453" y="939"/>
                </a:lnTo>
                <a:lnTo>
                  <a:pt x="5322" y="887"/>
                </a:lnTo>
                <a:lnTo>
                  <a:pt x="5192" y="835"/>
                </a:lnTo>
                <a:lnTo>
                  <a:pt x="5035" y="809"/>
                </a:lnTo>
                <a:lnTo>
                  <a:pt x="4879" y="809"/>
                </a:lnTo>
                <a:lnTo>
                  <a:pt x="4644" y="835"/>
                </a:lnTo>
                <a:lnTo>
                  <a:pt x="4409" y="913"/>
                </a:lnTo>
                <a:lnTo>
                  <a:pt x="4200" y="1017"/>
                </a:lnTo>
                <a:lnTo>
                  <a:pt x="4018" y="1174"/>
                </a:lnTo>
                <a:lnTo>
                  <a:pt x="3861" y="1356"/>
                </a:lnTo>
                <a:lnTo>
                  <a:pt x="3757" y="1565"/>
                </a:lnTo>
                <a:lnTo>
                  <a:pt x="3679" y="1774"/>
                </a:lnTo>
                <a:lnTo>
                  <a:pt x="3653" y="2035"/>
                </a:lnTo>
                <a:lnTo>
                  <a:pt x="3679" y="2191"/>
                </a:lnTo>
                <a:lnTo>
                  <a:pt x="3705" y="2348"/>
                </a:lnTo>
                <a:lnTo>
                  <a:pt x="3757" y="2504"/>
                </a:lnTo>
                <a:lnTo>
                  <a:pt x="3835" y="2661"/>
                </a:lnTo>
                <a:lnTo>
                  <a:pt x="3914" y="2765"/>
                </a:lnTo>
                <a:lnTo>
                  <a:pt x="4018" y="2896"/>
                </a:lnTo>
                <a:lnTo>
                  <a:pt x="4148" y="3000"/>
                </a:lnTo>
                <a:lnTo>
                  <a:pt x="4279" y="3078"/>
                </a:lnTo>
                <a:lnTo>
                  <a:pt x="4409" y="3156"/>
                </a:lnTo>
                <a:lnTo>
                  <a:pt x="4566" y="3209"/>
                </a:lnTo>
                <a:lnTo>
                  <a:pt x="4696" y="3235"/>
                </a:lnTo>
                <a:lnTo>
                  <a:pt x="4853" y="3261"/>
                </a:lnTo>
                <a:lnTo>
                  <a:pt x="5009" y="3235"/>
                </a:lnTo>
                <a:lnTo>
                  <a:pt x="5166" y="3209"/>
                </a:lnTo>
                <a:lnTo>
                  <a:pt x="5322" y="3156"/>
                </a:lnTo>
                <a:lnTo>
                  <a:pt x="5479" y="3078"/>
                </a:lnTo>
                <a:lnTo>
                  <a:pt x="6522" y="3861"/>
                </a:lnTo>
                <a:lnTo>
                  <a:pt x="6522" y="5687"/>
                </a:lnTo>
                <a:lnTo>
                  <a:pt x="5427" y="5687"/>
                </a:lnTo>
                <a:lnTo>
                  <a:pt x="5296" y="5452"/>
                </a:lnTo>
                <a:lnTo>
                  <a:pt x="5140" y="5217"/>
                </a:lnTo>
                <a:lnTo>
                  <a:pt x="4983" y="5009"/>
                </a:lnTo>
                <a:lnTo>
                  <a:pt x="4800" y="4852"/>
                </a:lnTo>
                <a:lnTo>
                  <a:pt x="4618" y="4669"/>
                </a:lnTo>
                <a:lnTo>
                  <a:pt x="4435" y="4539"/>
                </a:lnTo>
                <a:lnTo>
                  <a:pt x="4227" y="4409"/>
                </a:lnTo>
                <a:lnTo>
                  <a:pt x="4018" y="4304"/>
                </a:lnTo>
                <a:lnTo>
                  <a:pt x="3809" y="4226"/>
                </a:lnTo>
                <a:lnTo>
                  <a:pt x="3574" y="4148"/>
                </a:lnTo>
                <a:lnTo>
                  <a:pt x="3366" y="4122"/>
                </a:lnTo>
                <a:lnTo>
                  <a:pt x="3131" y="4096"/>
                </a:lnTo>
                <a:lnTo>
                  <a:pt x="2896" y="4069"/>
                </a:lnTo>
                <a:lnTo>
                  <a:pt x="2687" y="4069"/>
                </a:lnTo>
                <a:lnTo>
                  <a:pt x="2453" y="4096"/>
                </a:lnTo>
                <a:lnTo>
                  <a:pt x="2218" y="4148"/>
                </a:lnTo>
                <a:lnTo>
                  <a:pt x="2009" y="4200"/>
                </a:lnTo>
                <a:lnTo>
                  <a:pt x="1801" y="4278"/>
                </a:lnTo>
                <a:lnTo>
                  <a:pt x="1592" y="4356"/>
                </a:lnTo>
                <a:lnTo>
                  <a:pt x="1383" y="4487"/>
                </a:lnTo>
                <a:lnTo>
                  <a:pt x="1201" y="4591"/>
                </a:lnTo>
                <a:lnTo>
                  <a:pt x="1018" y="4748"/>
                </a:lnTo>
                <a:lnTo>
                  <a:pt x="835" y="4878"/>
                </a:lnTo>
                <a:lnTo>
                  <a:pt x="679" y="5061"/>
                </a:lnTo>
                <a:lnTo>
                  <a:pt x="522" y="5243"/>
                </a:lnTo>
                <a:lnTo>
                  <a:pt x="392" y="5452"/>
                </a:lnTo>
                <a:lnTo>
                  <a:pt x="288" y="5661"/>
                </a:lnTo>
                <a:lnTo>
                  <a:pt x="183" y="5869"/>
                </a:lnTo>
                <a:lnTo>
                  <a:pt x="105" y="6104"/>
                </a:lnTo>
                <a:lnTo>
                  <a:pt x="53" y="6365"/>
                </a:lnTo>
                <a:lnTo>
                  <a:pt x="1" y="6626"/>
                </a:lnTo>
                <a:lnTo>
                  <a:pt x="1" y="6913"/>
                </a:lnTo>
                <a:lnTo>
                  <a:pt x="1" y="7200"/>
                </a:lnTo>
                <a:lnTo>
                  <a:pt x="53" y="7461"/>
                </a:lnTo>
                <a:lnTo>
                  <a:pt x="105" y="7722"/>
                </a:lnTo>
                <a:lnTo>
                  <a:pt x="183" y="7956"/>
                </a:lnTo>
                <a:lnTo>
                  <a:pt x="288" y="8165"/>
                </a:lnTo>
                <a:lnTo>
                  <a:pt x="392" y="8374"/>
                </a:lnTo>
                <a:lnTo>
                  <a:pt x="522" y="8582"/>
                </a:lnTo>
                <a:lnTo>
                  <a:pt x="679" y="8765"/>
                </a:lnTo>
                <a:lnTo>
                  <a:pt x="835" y="8922"/>
                </a:lnTo>
                <a:lnTo>
                  <a:pt x="1018" y="9078"/>
                </a:lnTo>
                <a:lnTo>
                  <a:pt x="1201" y="9235"/>
                </a:lnTo>
                <a:lnTo>
                  <a:pt x="1383" y="9339"/>
                </a:lnTo>
                <a:lnTo>
                  <a:pt x="1592" y="9443"/>
                </a:lnTo>
                <a:lnTo>
                  <a:pt x="1801" y="9548"/>
                </a:lnTo>
                <a:lnTo>
                  <a:pt x="2009" y="9626"/>
                </a:lnTo>
                <a:lnTo>
                  <a:pt x="2218" y="9678"/>
                </a:lnTo>
                <a:lnTo>
                  <a:pt x="2453" y="9730"/>
                </a:lnTo>
                <a:lnTo>
                  <a:pt x="2687" y="9756"/>
                </a:lnTo>
                <a:lnTo>
                  <a:pt x="2896" y="9756"/>
                </a:lnTo>
                <a:lnTo>
                  <a:pt x="3131" y="9730"/>
                </a:lnTo>
                <a:lnTo>
                  <a:pt x="3366" y="9704"/>
                </a:lnTo>
                <a:lnTo>
                  <a:pt x="3574" y="9652"/>
                </a:lnTo>
                <a:lnTo>
                  <a:pt x="3809" y="9600"/>
                </a:lnTo>
                <a:lnTo>
                  <a:pt x="4018" y="9522"/>
                </a:lnTo>
                <a:lnTo>
                  <a:pt x="4227" y="9417"/>
                </a:lnTo>
                <a:lnTo>
                  <a:pt x="4435" y="9287"/>
                </a:lnTo>
                <a:lnTo>
                  <a:pt x="4618" y="9156"/>
                </a:lnTo>
                <a:lnTo>
                  <a:pt x="4800" y="8974"/>
                </a:lnTo>
                <a:lnTo>
                  <a:pt x="4983" y="8791"/>
                </a:lnTo>
                <a:lnTo>
                  <a:pt x="5140" y="8609"/>
                </a:lnTo>
                <a:lnTo>
                  <a:pt x="5296" y="8374"/>
                </a:lnTo>
                <a:lnTo>
                  <a:pt x="5427" y="8139"/>
                </a:lnTo>
                <a:lnTo>
                  <a:pt x="6522" y="8139"/>
                </a:lnTo>
                <a:lnTo>
                  <a:pt x="6522" y="9965"/>
                </a:lnTo>
                <a:lnTo>
                  <a:pt x="5479" y="10748"/>
                </a:lnTo>
                <a:lnTo>
                  <a:pt x="5322" y="10669"/>
                </a:lnTo>
                <a:lnTo>
                  <a:pt x="5166" y="10617"/>
                </a:lnTo>
                <a:lnTo>
                  <a:pt x="5009" y="10591"/>
                </a:lnTo>
                <a:lnTo>
                  <a:pt x="4853" y="10565"/>
                </a:lnTo>
                <a:lnTo>
                  <a:pt x="4696" y="10591"/>
                </a:lnTo>
                <a:lnTo>
                  <a:pt x="4566" y="10617"/>
                </a:lnTo>
                <a:lnTo>
                  <a:pt x="4409" y="10669"/>
                </a:lnTo>
                <a:lnTo>
                  <a:pt x="4279" y="10748"/>
                </a:lnTo>
                <a:lnTo>
                  <a:pt x="4148" y="10826"/>
                </a:lnTo>
                <a:lnTo>
                  <a:pt x="4018" y="10930"/>
                </a:lnTo>
                <a:lnTo>
                  <a:pt x="3914" y="11035"/>
                </a:lnTo>
                <a:lnTo>
                  <a:pt x="3835" y="11165"/>
                </a:lnTo>
                <a:lnTo>
                  <a:pt x="3757" y="11321"/>
                </a:lnTo>
                <a:lnTo>
                  <a:pt x="3705" y="11478"/>
                </a:lnTo>
                <a:lnTo>
                  <a:pt x="3679" y="11635"/>
                </a:lnTo>
                <a:lnTo>
                  <a:pt x="3653" y="11791"/>
                </a:lnTo>
                <a:lnTo>
                  <a:pt x="3679" y="12052"/>
                </a:lnTo>
                <a:lnTo>
                  <a:pt x="3757" y="12261"/>
                </a:lnTo>
                <a:lnTo>
                  <a:pt x="3861" y="12469"/>
                </a:lnTo>
                <a:lnTo>
                  <a:pt x="4018" y="12652"/>
                </a:lnTo>
                <a:lnTo>
                  <a:pt x="4200" y="12808"/>
                </a:lnTo>
                <a:lnTo>
                  <a:pt x="4409" y="12913"/>
                </a:lnTo>
                <a:lnTo>
                  <a:pt x="4644" y="12991"/>
                </a:lnTo>
                <a:lnTo>
                  <a:pt x="4879" y="13017"/>
                </a:lnTo>
                <a:lnTo>
                  <a:pt x="5035" y="13017"/>
                </a:lnTo>
                <a:lnTo>
                  <a:pt x="5192" y="12991"/>
                </a:lnTo>
                <a:lnTo>
                  <a:pt x="5322" y="12939"/>
                </a:lnTo>
                <a:lnTo>
                  <a:pt x="5453" y="12861"/>
                </a:lnTo>
                <a:lnTo>
                  <a:pt x="5583" y="12782"/>
                </a:lnTo>
                <a:lnTo>
                  <a:pt x="5687" y="12704"/>
                </a:lnTo>
                <a:lnTo>
                  <a:pt x="5792" y="12600"/>
                </a:lnTo>
                <a:lnTo>
                  <a:pt x="5896" y="12469"/>
                </a:lnTo>
                <a:lnTo>
                  <a:pt x="5974" y="12365"/>
                </a:lnTo>
                <a:lnTo>
                  <a:pt x="6027" y="12235"/>
                </a:lnTo>
                <a:lnTo>
                  <a:pt x="6079" y="12078"/>
                </a:lnTo>
                <a:lnTo>
                  <a:pt x="6105" y="11948"/>
                </a:lnTo>
                <a:lnTo>
                  <a:pt x="6105" y="11791"/>
                </a:lnTo>
                <a:lnTo>
                  <a:pt x="6105" y="11661"/>
                </a:lnTo>
                <a:lnTo>
                  <a:pt x="6079" y="11504"/>
                </a:lnTo>
                <a:lnTo>
                  <a:pt x="6027" y="11348"/>
                </a:lnTo>
                <a:lnTo>
                  <a:pt x="7331" y="10382"/>
                </a:lnTo>
                <a:lnTo>
                  <a:pt x="7331" y="8139"/>
                </a:lnTo>
                <a:lnTo>
                  <a:pt x="7644" y="8139"/>
                </a:lnTo>
                <a:lnTo>
                  <a:pt x="8140" y="8374"/>
                </a:lnTo>
                <a:lnTo>
                  <a:pt x="8140" y="11452"/>
                </a:lnTo>
                <a:lnTo>
                  <a:pt x="7905" y="11556"/>
                </a:lnTo>
                <a:lnTo>
                  <a:pt x="7722" y="11687"/>
                </a:lnTo>
                <a:lnTo>
                  <a:pt x="7592" y="11843"/>
                </a:lnTo>
                <a:lnTo>
                  <a:pt x="7461" y="12026"/>
                </a:lnTo>
                <a:lnTo>
                  <a:pt x="7383" y="12208"/>
                </a:lnTo>
                <a:lnTo>
                  <a:pt x="7331" y="12417"/>
                </a:lnTo>
                <a:lnTo>
                  <a:pt x="7331" y="12600"/>
                </a:lnTo>
                <a:lnTo>
                  <a:pt x="7357" y="12808"/>
                </a:lnTo>
                <a:lnTo>
                  <a:pt x="7409" y="13017"/>
                </a:lnTo>
                <a:lnTo>
                  <a:pt x="7487" y="13200"/>
                </a:lnTo>
                <a:lnTo>
                  <a:pt x="7592" y="13356"/>
                </a:lnTo>
                <a:lnTo>
                  <a:pt x="7722" y="13513"/>
                </a:lnTo>
                <a:lnTo>
                  <a:pt x="7879" y="13643"/>
                </a:lnTo>
                <a:lnTo>
                  <a:pt x="8087" y="13748"/>
                </a:lnTo>
                <a:lnTo>
                  <a:pt x="8296" y="13800"/>
                </a:lnTo>
                <a:lnTo>
                  <a:pt x="8557" y="13826"/>
                </a:lnTo>
                <a:lnTo>
                  <a:pt x="8792" y="13800"/>
                </a:lnTo>
                <a:lnTo>
                  <a:pt x="9000" y="13748"/>
                </a:lnTo>
                <a:lnTo>
                  <a:pt x="9209" y="13643"/>
                </a:lnTo>
                <a:lnTo>
                  <a:pt x="9366" y="13513"/>
                </a:lnTo>
                <a:lnTo>
                  <a:pt x="9496" y="13356"/>
                </a:lnTo>
                <a:lnTo>
                  <a:pt x="9626" y="13200"/>
                </a:lnTo>
                <a:lnTo>
                  <a:pt x="9705" y="13017"/>
                </a:lnTo>
                <a:lnTo>
                  <a:pt x="9731" y="12808"/>
                </a:lnTo>
                <a:lnTo>
                  <a:pt x="9757" y="12600"/>
                </a:lnTo>
                <a:lnTo>
                  <a:pt x="9757" y="12417"/>
                </a:lnTo>
                <a:lnTo>
                  <a:pt x="9705" y="12208"/>
                </a:lnTo>
                <a:lnTo>
                  <a:pt x="9626" y="12026"/>
                </a:lnTo>
                <a:lnTo>
                  <a:pt x="9496" y="11843"/>
                </a:lnTo>
                <a:lnTo>
                  <a:pt x="9366" y="11687"/>
                </a:lnTo>
                <a:lnTo>
                  <a:pt x="9183" y="11556"/>
                </a:lnTo>
                <a:lnTo>
                  <a:pt x="8948" y="11452"/>
                </a:lnTo>
                <a:lnTo>
                  <a:pt x="8948" y="8374"/>
                </a:lnTo>
                <a:lnTo>
                  <a:pt x="9366" y="8191"/>
                </a:lnTo>
                <a:lnTo>
                  <a:pt x="9757" y="8374"/>
                </a:lnTo>
                <a:lnTo>
                  <a:pt x="9757" y="10382"/>
                </a:lnTo>
                <a:lnTo>
                  <a:pt x="11061" y="11348"/>
                </a:lnTo>
                <a:lnTo>
                  <a:pt x="11035" y="11504"/>
                </a:lnTo>
                <a:lnTo>
                  <a:pt x="10983" y="11661"/>
                </a:lnTo>
                <a:lnTo>
                  <a:pt x="10983" y="11791"/>
                </a:lnTo>
                <a:lnTo>
                  <a:pt x="10983" y="11948"/>
                </a:lnTo>
                <a:lnTo>
                  <a:pt x="11035" y="12078"/>
                </a:lnTo>
                <a:lnTo>
                  <a:pt x="11061" y="12235"/>
                </a:lnTo>
                <a:lnTo>
                  <a:pt x="11139" y="12365"/>
                </a:lnTo>
                <a:lnTo>
                  <a:pt x="11192" y="12469"/>
                </a:lnTo>
                <a:lnTo>
                  <a:pt x="11296" y="12600"/>
                </a:lnTo>
                <a:lnTo>
                  <a:pt x="11400" y="12704"/>
                </a:lnTo>
                <a:lnTo>
                  <a:pt x="11505" y="12782"/>
                </a:lnTo>
                <a:lnTo>
                  <a:pt x="11635" y="12861"/>
                </a:lnTo>
                <a:lnTo>
                  <a:pt x="11766" y="12939"/>
                </a:lnTo>
                <a:lnTo>
                  <a:pt x="11896" y="12991"/>
                </a:lnTo>
                <a:lnTo>
                  <a:pt x="12052" y="13017"/>
                </a:lnTo>
                <a:lnTo>
                  <a:pt x="12209" y="13017"/>
                </a:lnTo>
                <a:lnTo>
                  <a:pt x="12496" y="12991"/>
                </a:lnTo>
                <a:lnTo>
                  <a:pt x="12731" y="12887"/>
                </a:lnTo>
                <a:lnTo>
                  <a:pt x="12939" y="12782"/>
                </a:lnTo>
                <a:lnTo>
                  <a:pt x="13122" y="12626"/>
                </a:lnTo>
                <a:lnTo>
                  <a:pt x="13252" y="12443"/>
                </a:lnTo>
                <a:lnTo>
                  <a:pt x="13357" y="12235"/>
                </a:lnTo>
                <a:lnTo>
                  <a:pt x="13409" y="12026"/>
                </a:lnTo>
                <a:lnTo>
                  <a:pt x="13435" y="11791"/>
                </a:lnTo>
                <a:lnTo>
                  <a:pt x="13409" y="11582"/>
                </a:lnTo>
                <a:lnTo>
                  <a:pt x="13357" y="11348"/>
                </a:lnTo>
                <a:lnTo>
                  <a:pt x="13252" y="11165"/>
                </a:lnTo>
                <a:lnTo>
                  <a:pt x="13122" y="10982"/>
                </a:lnTo>
                <a:lnTo>
                  <a:pt x="12939" y="10826"/>
                </a:lnTo>
                <a:lnTo>
                  <a:pt x="12731" y="10695"/>
                </a:lnTo>
                <a:lnTo>
                  <a:pt x="12496" y="10617"/>
                </a:lnTo>
                <a:lnTo>
                  <a:pt x="12209" y="10565"/>
                </a:lnTo>
                <a:lnTo>
                  <a:pt x="12052" y="10591"/>
                </a:lnTo>
                <a:lnTo>
                  <a:pt x="11896" y="10617"/>
                </a:lnTo>
                <a:lnTo>
                  <a:pt x="11739" y="10669"/>
                </a:lnTo>
                <a:lnTo>
                  <a:pt x="11609" y="10748"/>
                </a:lnTo>
                <a:lnTo>
                  <a:pt x="10592" y="9965"/>
                </a:lnTo>
                <a:lnTo>
                  <a:pt x="10592" y="8374"/>
                </a:lnTo>
                <a:lnTo>
                  <a:pt x="11087" y="8139"/>
                </a:lnTo>
                <a:lnTo>
                  <a:pt x="12366" y="8139"/>
                </a:lnTo>
                <a:lnTo>
                  <a:pt x="13592" y="6913"/>
                </a:lnTo>
                <a:lnTo>
                  <a:pt x="12366" y="5687"/>
                </a:lnTo>
                <a:lnTo>
                  <a:pt x="10592" y="5687"/>
                </a:lnTo>
                <a:lnTo>
                  <a:pt x="10592" y="3861"/>
                </a:lnTo>
                <a:lnTo>
                  <a:pt x="11609" y="3078"/>
                </a:lnTo>
                <a:lnTo>
                  <a:pt x="11766" y="3156"/>
                </a:lnTo>
                <a:lnTo>
                  <a:pt x="11922" y="3209"/>
                </a:lnTo>
                <a:lnTo>
                  <a:pt x="12079" y="3235"/>
                </a:lnTo>
                <a:lnTo>
                  <a:pt x="12235" y="3261"/>
                </a:lnTo>
                <a:lnTo>
                  <a:pt x="12392" y="3235"/>
                </a:lnTo>
                <a:lnTo>
                  <a:pt x="12548" y="3209"/>
                </a:lnTo>
                <a:lnTo>
                  <a:pt x="12679" y="3156"/>
                </a:lnTo>
                <a:lnTo>
                  <a:pt x="12809" y="3078"/>
                </a:lnTo>
                <a:lnTo>
                  <a:pt x="12939" y="3000"/>
                </a:lnTo>
                <a:lnTo>
                  <a:pt x="13070" y="2896"/>
                </a:lnTo>
                <a:lnTo>
                  <a:pt x="13174" y="2765"/>
                </a:lnTo>
                <a:lnTo>
                  <a:pt x="13252" y="2661"/>
                </a:lnTo>
                <a:lnTo>
                  <a:pt x="13331" y="2504"/>
                </a:lnTo>
                <a:lnTo>
                  <a:pt x="13383" y="2348"/>
                </a:lnTo>
                <a:lnTo>
                  <a:pt x="13409" y="2191"/>
                </a:lnTo>
                <a:lnTo>
                  <a:pt x="13435" y="2035"/>
                </a:lnTo>
                <a:lnTo>
                  <a:pt x="13409" y="1774"/>
                </a:lnTo>
                <a:lnTo>
                  <a:pt x="13331" y="1565"/>
                </a:lnTo>
                <a:lnTo>
                  <a:pt x="13226" y="1356"/>
                </a:lnTo>
                <a:lnTo>
                  <a:pt x="13070" y="1174"/>
                </a:lnTo>
                <a:lnTo>
                  <a:pt x="12887" y="1017"/>
                </a:lnTo>
                <a:lnTo>
                  <a:pt x="12679" y="913"/>
                </a:lnTo>
                <a:lnTo>
                  <a:pt x="12444" y="835"/>
                </a:lnTo>
                <a:lnTo>
                  <a:pt x="12209" y="809"/>
                </a:lnTo>
                <a:lnTo>
                  <a:pt x="12052" y="809"/>
                </a:lnTo>
                <a:lnTo>
                  <a:pt x="11896" y="835"/>
                </a:lnTo>
                <a:lnTo>
                  <a:pt x="11766" y="887"/>
                </a:lnTo>
                <a:lnTo>
                  <a:pt x="11635" y="939"/>
                </a:lnTo>
                <a:lnTo>
                  <a:pt x="11505" y="1017"/>
                </a:lnTo>
                <a:lnTo>
                  <a:pt x="11400" y="1122"/>
                </a:lnTo>
                <a:lnTo>
                  <a:pt x="11296" y="1226"/>
                </a:lnTo>
                <a:lnTo>
                  <a:pt x="11192" y="1330"/>
                </a:lnTo>
                <a:lnTo>
                  <a:pt x="11139" y="1461"/>
                </a:lnTo>
                <a:lnTo>
                  <a:pt x="11061" y="1591"/>
                </a:lnTo>
                <a:lnTo>
                  <a:pt x="11035" y="1748"/>
                </a:lnTo>
                <a:lnTo>
                  <a:pt x="10983" y="1878"/>
                </a:lnTo>
                <a:lnTo>
                  <a:pt x="10983" y="2035"/>
                </a:lnTo>
                <a:lnTo>
                  <a:pt x="10983" y="2165"/>
                </a:lnTo>
                <a:lnTo>
                  <a:pt x="11035" y="2322"/>
                </a:lnTo>
                <a:lnTo>
                  <a:pt x="11061" y="2478"/>
                </a:lnTo>
                <a:lnTo>
                  <a:pt x="9757" y="3443"/>
                </a:lnTo>
                <a:lnTo>
                  <a:pt x="9757" y="5687"/>
                </a:lnTo>
                <a:lnTo>
                  <a:pt x="8948" y="5687"/>
                </a:lnTo>
                <a:lnTo>
                  <a:pt x="8948" y="2374"/>
                </a:lnTo>
                <a:lnTo>
                  <a:pt x="9183" y="2270"/>
                </a:lnTo>
                <a:lnTo>
                  <a:pt x="9366" y="2139"/>
                </a:lnTo>
                <a:lnTo>
                  <a:pt x="9496" y="1983"/>
                </a:lnTo>
                <a:lnTo>
                  <a:pt x="9626" y="1800"/>
                </a:lnTo>
                <a:lnTo>
                  <a:pt x="9705" y="1617"/>
                </a:lnTo>
                <a:lnTo>
                  <a:pt x="9757" y="1409"/>
                </a:lnTo>
                <a:lnTo>
                  <a:pt x="9757" y="1200"/>
                </a:lnTo>
                <a:lnTo>
                  <a:pt x="9731" y="1017"/>
                </a:lnTo>
                <a:lnTo>
                  <a:pt x="9705" y="809"/>
                </a:lnTo>
                <a:lnTo>
                  <a:pt x="9626" y="626"/>
                </a:lnTo>
                <a:lnTo>
                  <a:pt x="9496" y="470"/>
                </a:lnTo>
                <a:lnTo>
                  <a:pt x="9366" y="313"/>
                </a:lnTo>
                <a:lnTo>
                  <a:pt x="9209" y="183"/>
                </a:lnTo>
                <a:lnTo>
                  <a:pt x="9000" y="78"/>
                </a:lnTo>
                <a:lnTo>
                  <a:pt x="8792" y="26"/>
                </a:lnTo>
                <a:lnTo>
                  <a:pt x="8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8" name="Google Shape;4768;p38"/>
          <p:cNvGrpSpPr/>
          <p:nvPr/>
        </p:nvGrpSpPr>
        <p:grpSpPr>
          <a:xfrm rot="1635329">
            <a:off x="-641682" y="4313964"/>
            <a:ext cx="4245962" cy="325093"/>
            <a:chOff x="3910484" y="4364563"/>
            <a:chExt cx="4056908" cy="310658"/>
          </a:xfrm>
        </p:grpSpPr>
        <p:sp>
          <p:nvSpPr>
            <p:cNvPr id="4769" name="Google Shape;4769;p38"/>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8"/>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758;p38">
            <a:extLst>
              <a:ext uri="{FF2B5EF4-FFF2-40B4-BE49-F238E27FC236}">
                <a16:creationId xmlns:a16="http://schemas.microsoft.com/office/drawing/2014/main" id="{420A4BBC-2015-BE02-3634-DAA4158B6E95}"/>
              </a:ext>
            </a:extLst>
          </p:cNvPr>
          <p:cNvSpPr/>
          <p:nvPr/>
        </p:nvSpPr>
        <p:spPr>
          <a:xfrm rot="-3136296">
            <a:off x="1043658" y="2648251"/>
            <a:ext cx="977090" cy="458806"/>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763;p38">
            <a:extLst>
              <a:ext uri="{FF2B5EF4-FFF2-40B4-BE49-F238E27FC236}">
                <a16:creationId xmlns:a16="http://schemas.microsoft.com/office/drawing/2014/main" id="{B9FE7A49-E0CB-61EA-BB0D-0D74D85695F4}"/>
              </a:ext>
            </a:extLst>
          </p:cNvPr>
          <p:cNvSpPr/>
          <p:nvPr/>
        </p:nvSpPr>
        <p:spPr>
          <a:xfrm>
            <a:off x="1391120" y="2694013"/>
            <a:ext cx="265799" cy="319968"/>
          </a:xfrm>
          <a:custGeom>
            <a:avLst/>
            <a:gdLst/>
            <a:ahLst/>
            <a:cxnLst/>
            <a:rect l="l" t="t" r="r" b="b"/>
            <a:pathLst>
              <a:path w="13592" h="13826" extrusionOk="0">
                <a:moveTo>
                  <a:pt x="2844" y="5687"/>
                </a:moveTo>
                <a:lnTo>
                  <a:pt x="3079" y="5713"/>
                </a:lnTo>
                <a:lnTo>
                  <a:pt x="3287" y="5765"/>
                </a:lnTo>
                <a:lnTo>
                  <a:pt x="3496" y="5869"/>
                </a:lnTo>
                <a:lnTo>
                  <a:pt x="3679" y="6000"/>
                </a:lnTo>
                <a:lnTo>
                  <a:pt x="3835" y="6182"/>
                </a:lnTo>
                <a:lnTo>
                  <a:pt x="3940" y="6391"/>
                </a:lnTo>
                <a:lnTo>
                  <a:pt x="4018" y="6626"/>
                </a:lnTo>
                <a:lnTo>
                  <a:pt x="4070" y="6913"/>
                </a:lnTo>
                <a:lnTo>
                  <a:pt x="4044" y="7148"/>
                </a:lnTo>
                <a:lnTo>
                  <a:pt x="3966" y="7382"/>
                </a:lnTo>
                <a:lnTo>
                  <a:pt x="3861" y="7591"/>
                </a:lnTo>
                <a:lnTo>
                  <a:pt x="3705" y="7774"/>
                </a:lnTo>
                <a:lnTo>
                  <a:pt x="3522" y="7930"/>
                </a:lnTo>
                <a:lnTo>
                  <a:pt x="3314" y="8035"/>
                </a:lnTo>
                <a:lnTo>
                  <a:pt x="3105" y="8113"/>
                </a:lnTo>
                <a:lnTo>
                  <a:pt x="2844" y="8139"/>
                </a:lnTo>
                <a:lnTo>
                  <a:pt x="2609" y="8113"/>
                </a:lnTo>
                <a:lnTo>
                  <a:pt x="2374" y="8035"/>
                </a:lnTo>
                <a:lnTo>
                  <a:pt x="2166" y="7930"/>
                </a:lnTo>
                <a:lnTo>
                  <a:pt x="1983" y="7774"/>
                </a:lnTo>
                <a:lnTo>
                  <a:pt x="1827" y="7591"/>
                </a:lnTo>
                <a:lnTo>
                  <a:pt x="1722" y="7382"/>
                </a:lnTo>
                <a:lnTo>
                  <a:pt x="1644" y="7148"/>
                </a:lnTo>
                <a:lnTo>
                  <a:pt x="1618" y="6913"/>
                </a:lnTo>
                <a:lnTo>
                  <a:pt x="1670" y="6626"/>
                </a:lnTo>
                <a:lnTo>
                  <a:pt x="1748" y="6391"/>
                </a:lnTo>
                <a:lnTo>
                  <a:pt x="1879" y="6182"/>
                </a:lnTo>
                <a:lnTo>
                  <a:pt x="2035" y="6000"/>
                </a:lnTo>
                <a:lnTo>
                  <a:pt x="2218" y="5869"/>
                </a:lnTo>
                <a:lnTo>
                  <a:pt x="2401" y="5765"/>
                </a:lnTo>
                <a:lnTo>
                  <a:pt x="2635" y="5713"/>
                </a:lnTo>
                <a:lnTo>
                  <a:pt x="2844" y="5687"/>
                </a:lnTo>
                <a:close/>
                <a:moveTo>
                  <a:pt x="8557" y="0"/>
                </a:moveTo>
                <a:lnTo>
                  <a:pt x="8296" y="26"/>
                </a:lnTo>
                <a:lnTo>
                  <a:pt x="8087" y="78"/>
                </a:lnTo>
                <a:lnTo>
                  <a:pt x="7879" y="183"/>
                </a:lnTo>
                <a:lnTo>
                  <a:pt x="7722" y="313"/>
                </a:lnTo>
                <a:lnTo>
                  <a:pt x="7592" y="470"/>
                </a:lnTo>
                <a:lnTo>
                  <a:pt x="7487" y="626"/>
                </a:lnTo>
                <a:lnTo>
                  <a:pt x="7409" y="809"/>
                </a:lnTo>
                <a:lnTo>
                  <a:pt x="7357" y="1017"/>
                </a:lnTo>
                <a:lnTo>
                  <a:pt x="7331" y="1200"/>
                </a:lnTo>
                <a:lnTo>
                  <a:pt x="7357" y="1409"/>
                </a:lnTo>
                <a:lnTo>
                  <a:pt x="7383" y="1617"/>
                </a:lnTo>
                <a:lnTo>
                  <a:pt x="7461" y="1800"/>
                </a:lnTo>
                <a:lnTo>
                  <a:pt x="7592" y="1983"/>
                </a:lnTo>
                <a:lnTo>
                  <a:pt x="7722" y="2139"/>
                </a:lnTo>
                <a:lnTo>
                  <a:pt x="7905" y="2270"/>
                </a:lnTo>
                <a:lnTo>
                  <a:pt x="8140" y="2374"/>
                </a:lnTo>
                <a:lnTo>
                  <a:pt x="8140" y="5687"/>
                </a:lnTo>
                <a:lnTo>
                  <a:pt x="7331" y="5687"/>
                </a:lnTo>
                <a:lnTo>
                  <a:pt x="7331" y="3443"/>
                </a:lnTo>
                <a:lnTo>
                  <a:pt x="6027" y="2478"/>
                </a:lnTo>
                <a:lnTo>
                  <a:pt x="6079" y="2322"/>
                </a:lnTo>
                <a:lnTo>
                  <a:pt x="6105" y="2165"/>
                </a:lnTo>
                <a:lnTo>
                  <a:pt x="6105" y="2035"/>
                </a:lnTo>
                <a:lnTo>
                  <a:pt x="6105" y="1878"/>
                </a:lnTo>
                <a:lnTo>
                  <a:pt x="6079" y="1748"/>
                </a:lnTo>
                <a:lnTo>
                  <a:pt x="6027" y="1591"/>
                </a:lnTo>
                <a:lnTo>
                  <a:pt x="5974" y="1461"/>
                </a:lnTo>
                <a:lnTo>
                  <a:pt x="5896" y="1330"/>
                </a:lnTo>
                <a:lnTo>
                  <a:pt x="5792" y="1226"/>
                </a:lnTo>
                <a:lnTo>
                  <a:pt x="5687" y="1122"/>
                </a:lnTo>
                <a:lnTo>
                  <a:pt x="5583" y="1017"/>
                </a:lnTo>
                <a:lnTo>
                  <a:pt x="5453" y="939"/>
                </a:lnTo>
                <a:lnTo>
                  <a:pt x="5322" y="887"/>
                </a:lnTo>
                <a:lnTo>
                  <a:pt x="5192" y="835"/>
                </a:lnTo>
                <a:lnTo>
                  <a:pt x="5035" y="809"/>
                </a:lnTo>
                <a:lnTo>
                  <a:pt x="4879" y="809"/>
                </a:lnTo>
                <a:lnTo>
                  <a:pt x="4644" y="835"/>
                </a:lnTo>
                <a:lnTo>
                  <a:pt x="4409" y="913"/>
                </a:lnTo>
                <a:lnTo>
                  <a:pt x="4200" y="1017"/>
                </a:lnTo>
                <a:lnTo>
                  <a:pt x="4018" y="1174"/>
                </a:lnTo>
                <a:lnTo>
                  <a:pt x="3861" y="1356"/>
                </a:lnTo>
                <a:lnTo>
                  <a:pt x="3757" y="1565"/>
                </a:lnTo>
                <a:lnTo>
                  <a:pt x="3679" y="1774"/>
                </a:lnTo>
                <a:lnTo>
                  <a:pt x="3653" y="2035"/>
                </a:lnTo>
                <a:lnTo>
                  <a:pt x="3679" y="2191"/>
                </a:lnTo>
                <a:lnTo>
                  <a:pt x="3705" y="2348"/>
                </a:lnTo>
                <a:lnTo>
                  <a:pt x="3757" y="2504"/>
                </a:lnTo>
                <a:lnTo>
                  <a:pt x="3835" y="2661"/>
                </a:lnTo>
                <a:lnTo>
                  <a:pt x="3914" y="2765"/>
                </a:lnTo>
                <a:lnTo>
                  <a:pt x="4018" y="2896"/>
                </a:lnTo>
                <a:lnTo>
                  <a:pt x="4148" y="3000"/>
                </a:lnTo>
                <a:lnTo>
                  <a:pt x="4279" y="3078"/>
                </a:lnTo>
                <a:lnTo>
                  <a:pt x="4409" y="3156"/>
                </a:lnTo>
                <a:lnTo>
                  <a:pt x="4566" y="3209"/>
                </a:lnTo>
                <a:lnTo>
                  <a:pt x="4696" y="3235"/>
                </a:lnTo>
                <a:lnTo>
                  <a:pt x="4853" y="3261"/>
                </a:lnTo>
                <a:lnTo>
                  <a:pt x="5009" y="3235"/>
                </a:lnTo>
                <a:lnTo>
                  <a:pt x="5166" y="3209"/>
                </a:lnTo>
                <a:lnTo>
                  <a:pt x="5322" y="3156"/>
                </a:lnTo>
                <a:lnTo>
                  <a:pt x="5479" y="3078"/>
                </a:lnTo>
                <a:lnTo>
                  <a:pt x="6522" y="3861"/>
                </a:lnTo>
                <a:lnTo>
                  <a:pt x="6522" y="5687"/>
                </a:lnTo>
                <a:lnTo>
                  <a:pt x="5427" y="5687"/>
                </a:lnTo>
                <a:lnTo>
                  <a:pt x="5296" y="5452"/>
                </a:lnTo>
                <a:lnTo>
                  <a:pt x="5140" y="5217"/>
                </a:lnTo>
                <a:lnTo>
                  <a:pt x="4983" y="5009"/>
                </a:lnTo>
                <a:lnTo>
                  <a:pt x="4800" y="4852"/>
                </a:lnTo>
                <a:lnTo>
                  <a:pt x="4618" y="4669"/>
                </a:lnTo>
                <a:lnTo>
                  <a:pt x="4435" y="4539"/>
                </a:lnTo>
                <a:lnTo>
                  <a:pt x="4227" y="4409"/>
                </a:lnTo>
                <a:lnTo>
                  <a:pt x="4018" y="4304"/>
                </a:lnTo>
                <a:lnTo>
                  <a:pt x="3809" y="4226"/>
                </a:lnTo>
                <a:lnTo>
                  <a:pt x="3574" y="4148"/>
                </a:lnTo>
                <a:lnTo>
                  <a:pt x="3366" y="4122"/>
                </a:lnTo>
                <a:lnTo>
                  <a:pt x="3131" y="4096"/>
                </a:lnTo>
                <a:lnTo>
                  <a:pt x="2896" y="4069"/>
                </a:lnTo>
                <a:lnTo>
                  <a:pt x="2687" y="4069"/>
                </a:lnTo>
                <a:lnTo>
                  <a:pt x="2453" y="4096"/>
                </a:lnTo>
                <a:lnTo>
                  <a:pt x="2218" y="4148"/>
                </a:lnTo>
                <a:lnTo>
                  <a:pt x="2009" y="4200"/>
                </a:lnTo>
                <a:lnTo>
                  <a:pt x="1801" y="4278"/>
                </a:lnTo>
                <a:lnTo>
                  <a:pt x="1592" y="4356"/>
                </a:lnTo>
                <a:lnTo>
                  <a:pt x="1383" y="4487"/>
                </a:lnTo>
                <a:lnTo>
                  <a:pt x="1201" y="4591"/>
                </a:lnTo>
                <a:lnTo>
                  <a:pt x="1018" y="4748"/>
                </a:lnTo>
                <a:lnTo>
                  <a:pt x="835" y="4878"/>
                </a:lnTo>
                <a:lnTo>
                  <a:pt x="679" y="5061"/>
                </a:lnTo>
                <a:lnTo>
                  <a:pt x="522" y="5243"/>
                </a:lnTo>
                <a:lnTo>
                  <a:pt x="392" y="5452"/>
                </a:lnTo>
                <a:lnTo>
                  <a:pt x="288" y="5661"/>
                </a:lnTo>
                <a:lnTo>
                  <a:pt x="183" y="5869"/>
                </a:lnTo>
                <a:lnTo>
                  <a:pt x="105" y="6104"/>
                </a:lnTo>
                <a:lnTo>
                  <a:pt x="53" y="6365"/>
                </a:lnTo>
                <a:lnTo>
                  <a:pt x="1" y="6626"/>
                </a:lnTo>
                <a:lnTo>
                  <a:pt x="1" y="6913"/>
                </a:lnTo>
                <a:lnTo>
                  <a:pt x="1" y="7200"/>
                </a:lnTo>
                <a:lnTo>
                  <a:pt x="53" y="7461"/>
                </a:lnTo>
                <a:lnTo>
                  <a:pt x="105" y="7722"/>
                </a:lnTo>
                <a:lnTo>
                  <a:pt x="183" y="7956"/>
                </a:lnTo>
                <a:lnTo>
                  <a:pt x="288" y="8165"/>
                </a:lnTo>
                <a:lnTo>
                  <a:pt x="392" y="8374"/>
                </a:lnTo>
                <a:lnTo>
                  <a:pt x="522" y="8582"/>
                </a:lnTo>
                <a:lnTo>
                  <a:pt x="679" y="8765"/>
                </a:lnTo>
                <a:lnTo>
                  <a:pt x="835" y="8922"/>
                </a:lnTo>
                <a:lnTo>
                  <a:pt x="1018" y="9078"/>
                </a:lnTo>
                <a:lnTo>
                  <a:pt x="1201" y="9235"/>
                </a:lnTo>
                <a:lnTo>
                  <a:pt x="1383" y="9339"/>
                </a:lnTo>
                <a:lnTo>
                  <a:pt x="1592" y="9443"/>
                </a:lnTo>
                <a:lnTo>
                  <a:pt x="1801" y="9548"/>
                </a:lnTo>
                <a:lnTo>
                  <a:pt x="2009" y="9626"/>
                </a:lnTo>
                <a:lnTo>
                  <a:pt x="2218" y="9678"/>
                </a:lnTo>
                <a:lnTo>
                  <a:pt x="2453" y="9730"/>
                </a:lnTo>
                <a:lnTo>
                  <a:pt x="2687" y="9756"/>
                </a:lnTo>
                <a:lnTo>
                  <a:pt x="2896" y="9756"/>
                </a:lnTo>
                <a:lnTo>
                  <a:pt x="3131" y="9730"/>
                </a:lnTo>
                <a:lnTo>
                  <a:pt x="3366" y="9704"/>
                </a:lnTo>
                <a:lnTo>
                  <a:pt x="3574" y="9652"/>
                </a:lnTo>
                <a:lnTo>
                  <a:pt x="3809" y="9600"/>
                </a:lnTo>
                <a:lnTo>
                  <a:pt x="4018" y="9522"/>
                </a:lnTo>
                <a:lnTo>
                  <a:pt x="4227" y="9417"/>
                </a:lnTo>
                <a:lnTo>
                  <a:pt x="4435" y="9287"/>
                </a:lnTo>
                <a:lnTo>
                  <a:pt x="4618" y="9156"/>
                </a:lnTo>
                <a:lnTo>
                  <a:pt x="4800" y="8974"/>
                </a:lnTo>
                <a:lnTo>
                  <a:pt x="4983" y="8791"/>
                </a:lnTo>
                <a:lnTo>
                  <a:pt x="5140" y="8609"/>
                </a:lnTo>
                <a:lnTo>
                  <a:pt x="5296" y="8374"/>
                </a:lnTo>
                <a:lnTo>
                  <a:pt x="5427" y="8139"/>
                </a:lnTo>
                <a:lnTo>
                  <a:pt x="6522" y="8139"/>
                </a:lnTo>
                <a:lnTo>
                  <a:pt x="6522" y="9965"/>
                </a:lnTo>
                <a:lnTo>
                  <a:pt x="5479" y="10748"/>
                </a:lnTo>
                <a:lnTo>
                  <a:pt x="5322" y="10669"/>
                </a:lnTo>
                <a:lnTo>
                  <a:pt x="5166" y="10617"/>
                </a:lnTo>
                <a:lnTo>
                  <a:pt x="5009" y="10591"/>
                </a:lnTo>
                <a:lnTo>
                  <a:pt x="4853" y="10565"/>
                </a:lnTo>
                <a:lnTo>
                  <a:pt x="4696" y="10591"/>
                </a:lnTo>
                <a:lnTo>
                  <a:pt x="4566" y="10617"/>
                </a:lnTo>
                <a:lnTo>
                  <a:pt x="4409" y="10669"/>
                </a:lnTo>
                <a:lnTo>
                  <a:pt x="4279" y="10748"/>
                </a:lnTo>
                <a:lnTo>
                  <a:pt x="4148" y="10826"/>
                </a:lnTo>
                <a:lnTo>
                  <a:pt x="4018" y="10930"/>
                </a:lnTo>
                <a:lnTo>
                  <a:pt x="3914" y="11035"/>
                </a:lnTo>
                <a:lnTo>
                  <a:pt x="3835" y="11165"/>
                </a:lnTo>
                <a:lnTo>
                  <a:pt x="3757" y="11321"/>
                </a:lnTo>
                <a:lnTo>
                  <a:pt x="3705" y="11478"/>
                </a:lnTo>
                <a:lnTo>
                  <a:pt x="3679" y="11635"/>
                </a:lnTo>
                <a:lnTo>
                  <a:pt x="3653" y="11791"/>
                </a:lnTo>
                <a:lnTo>
                  <a:pt x="3679" y="12052"/>
                </a:lnTo>
                <a:lnTo>
                  <a:pt x="3757" y="12261"/>
                </a:lnTo>
                <a:lnTo>
                  <a:pt x="3861" y="12469"/>
                </a:lnTo>
                <a:lnTo>
                  <a:pt x="4018" y="12652"/>
                </a:lnTo>
                <a:lnTo>
                  <a:pt x="4200" y="12808"/>
                </a:lnTo>
                <a:lnTo>
                  <a:pt x="4409" y="12913"/>
                </a:lnTo>
                <a:lnTo>
                  <a:pt x="4644" y="12991"/>
                </a:lnTo>
                <a:lnTo>
                  <a:pt x="4879" y="13017"/>
                </a:lnTo>
                <a:lnTo>
                  <a:pt x="5035" y="13017"/>
                </a:lnTo>
                <a:lnTo>
                  <a:pt x="5192" y="12991"/>
                </a:lnTo>
                <a:lnTo>
                  <a:pt x="5322" y="12939"/>
                </a:lnTo>
                <a:lnTo>
                  <a:pt x="5453" y="12861"/>
                </a:lnTo>
                <a:lnTo>
                  <a:pt x="5583" y="12782"/>
                </a:lnTo>
                <a:lnTo>
                  <a:pt x="5687" y="12704"/>
                </a:lnTo>
                <a:lnTo>
                  <a:pt x="5792" y="12600"/>
                </a:lnTo>
                <a:lnTo>
                  <a:pt x="5896" y="12469"/>
                </a:lnTo>
                <a:lnTo>
                  <a:pt x="5974" y="12365"/>
                </a:lnTo>
                <a:lnTo>
                  <a:pt x="6027" y="12235"/>
                </a:lnTo>
                <a:lnTo>
                  <a:pt x="6079" y="12078"/>
                </a:lnTo>
                <a:lnTo>
                  <a:pt x="6105" y="11948"/>
                </a:lnTo>
                <a:lnTo>
                  <a:pt x="6105" y="11791"/>
                </a:lnTo>
                <a:lnTo>
                  <a:pt x="6105" y="11661"/>
                </a:lnTo>
                <a:lnTo>
                  <a:pt x="6079" y="11504"/>
                </a:lnTo>
                <a:lnTo>
                  <a:pt x="6027" y="11348"/>
                </a:lnTo>
                <a:lnTo>
                  <a:pt x="7331" y="10382"/>
                </a:lnTo>
                <a:lnTo>
                  <a:pt x="7331" y="8139"/>
                </a:lnTo>
                <a:lnTo>
                  <a:pt x="7644" y="8139"/>
                </a:lnTo>
                <a:lnTo>
                  <a:pt x="8140" y="8374"/>
                </a:lnTo>
                <a:lnTo>
                  <a:pt x="8140" y="11452"/>
                </a:lnTo>
                <a:lnTo>
                  <a:pt x="7905" y="11556"/>
                </a:lnTo>
                <a:lnTo>
                  <a:pt x="7722" y="11687"/>
                </a:lnTo>
                <a:lnTo>
                  <a:pt x="7592" y="11843"/>
                </a:lnTo>
                <a:lnTo>
                  <a:pt x="7461" y="12026"/>
                </a:lnTo>
                <a:lnTo>
                  <a:pt x="7383" y="12208"/>
                </a:lnTo>
                <a:lnTo>
                  <a:pt x="7331" y="12417"/>
                </a:lnTo>
                <a:lnTo>
                  <a:pt x="7331" y="12600"/>
                </a:lnTo>
                <a:lnTo>
                  <a:pt x="7357" y="12808"/>
                </a:lnTo>
                <a:lnTo>
                  <a:pt x="7409" y="13017"/>
                </a:lnTo>
                <a:lnTo>
                  <a:pt x="7487" y="13200"/>
                </a:lnTo>
                <a:lnTo>
                  <a:pt x="7592" y="13356"/>
                </a:lnTo>
                <a:lnTo>
                  <a:pt x="7722" y="13513"/>
                </a:lnTo>
                <a:lnTo>
                  <a:pt x="7879" y="13643"/>
                </a:lnTo>
                <a:lnTo>
                  <a:pt x="8087" y="13748"/>
                </a:lnTo>
                <a:lnTo>
                  <a:pt x="8296" y="13800"/>
                </a:lnTo>
                <a:lnTo>
                  <a:pt x="8557" y="13826"/>
                </a:lnTo>
                <a:lnTo>
                  <a:pt x="8792" y="13800"/>
                </a:lnTo>
                <a:lnTo>
                  <a:pt x="9000" y="13748"/>
                </a:lnTo>
                <a:lnTo>
                  <a:pt x="9209" y="13643"/>
                </a:lnTo>
                <a:lnTo>
                  <a:pt x="9366" y="13513"/>
                </a:lnTo>
                <a:lnTo>
                  <a:pt x="9496" y="13356"/>
                </a:lnTo>
                <a:lnTo>
                  <a:pt x="9626" y="13200"/>
                </a:lnTo>
                <a:lnTo>
                  <a:pt x="9705" y="13017"/>
                </a:lnTo>
                <a:lnTo>
                  <a:pt x="9731" y="12808"/>
                </a:lnTo>
                <a:lnTo>
                  <a:pt x="9757" y="12600"/>
                </a:lnTo>
                <a:lnTo>
                  <a:pt x="9757" y="12417"/>
                </a:lnTo>
                <a:lnTo>
                  <a:pt x="9705" y="12208"/>
                </a:lnTo>
                <a:lnTo>
                  <a:pt x="9626" y="12026"/>
                </a:lnTo>
                <a:lnTo>
                  <a:pt x="9496" y="11843"/>
                </a:lnTo>
                <a:lnTo>
                  <a:pt x="9366" y="11687"/>
                </a:lnTo>
                <a:lnTo>
                  <a:pt x="9183" y="11556"/>
                </a:lnTo>
                <a:lnTo>
                  <a:pt x="8948" y="11452"/>
                </a:lnTo>
                <a:lnTo>
                  <a:pt x="8948" y="8374"/>
                </a:lnTo>
                <a:lnTo>
                  <a:pt x="9366" y="8191"/>
                </a:lnTo>
                <a:lnTo>
                  <a:pt x="9757" y="8374"/>
                </a:lnTo>
                <a:lnTo>
                  <a:pt x="9757" y="10382"/>
                </a:lnTo>
                <a:lnTo>
                  <a:pt x="11061" y="11348"/>
                </a:lnTo>
                <a:lnTo>
                  <a:pt x="11035" y="11504"/>
                </a:lnTo>
                <a:lnTo>
                  <a:pt x="10983" y="11661"/>
                </a:lnTo>
                <a:lnTo>
                  <a:pt x="10983" y="11791"/>
                </a:lnTo>
                <a:lnTo>
                  <a:pt x="10983" y="11948"/>
                </a:lnTo>
                <a:lnTo>
                  <a:pt x="11035" y="12078"/>
                </a:lnTo>
                <a:lnTo>
                  <a:pt x="11061" y="12235"/>
                </a:lnTo>
                <a:lnTo>
                  <a:pt x="11139" y="12365"/>
                </a:lnTo>
                <a:lnTo>
                  <a:pt x="11192" y="12469"/>
                </a:lnTo>
                <a:lnTo>
                  <a:pt x="11296" y="12600"/>
                </a:lnTo>
                <a:lnTo>
                  <a:pt x="11400" y="12704"/>
                </a:lnTo>
                <a:lnTo>
                  <a:pt x="11505" y="12782"/>
                </a:lnTo>
                <a:lnTo>
                  <a:pt x="11635" y="12861"/>
                </a:lnTo>
                <a:lnTo>
                  <a:pt x="11766" y="12939"/>
                </a:lnTo>
                <a:lnTo>
                  <a:pt x="11896" y="12991"/>
                </a:lnTo>
                <a:lnTo>
                  <a:pt x="12052" y="13017"/>
                </a:lnTo>
                <a:lnTo>
                  <a:pt x="12209" y="13017"/>
                </a:lnTo>
                <a:lnTo>
                  <a:pt x="12496" y="12991"/>
                </a:lnTo>
                <a:lnTo>
                  <a:pt x="12731" y="12887"/>
                </a:lnTo>
                <a:lnTo>
                  <a:pt x="12939" y="12782"/>
                </a:lnTo>
                <a:lnTo>
                  <a:pt x="13122" y="12626"/>
                </a:lnTo>
                <a:lnTo>
                  <a:pt x="13252" y="12443"/>
                </a:lnTo>
                <a:lnTo>
                  <a:pt x="13357" y="12235"/>
                </a:lnTo>
                <a:lnTo>
                  <a:pt x="13409" y="12026"/>
                </a:lnTo>
                <a:lnTo>
                  <a:pt x="13435" y="11791"/>
                </a:lnTo>
                <a:lnTo>
                  <a:pt x="13409" y="11582"/>
                </a:lnTo>
                <a:lnTo>
                  <a:pt x="13357" y="11348"/>
                </a:lnTo>
                <a:lnTo>
                  <a:pt x="13252" y="11165"/>
                </a:lnTo>
                <a:lnTo>
                  <a:pt x="13122" y="10982"/>
                </a:lnTo>
                <a:lnTo>
                  <a:pt x="12939" y="10826"/>
                </a:lnTo>
                <a:lnTo>
                  <a:pt x="12731" y="10695"/>
                </a:lnTo>
                <a:lnTo>
                  <a:pt x="12496" y="10617"/>
                </a:lnTo>
                <a:lnTo>
                  <a:pt x="12209" y="10565"/>
                </a:lnTo>
                <a:lnTo>
                  <a:pt x="12052" y="10591"/>
                </a:lnTo>
                <a:lnTo>
                  <a:pt x="11896" y="10617"/>
                </a:lnTo>
                <a:lnTo>
                  <a:pt x="11739" y="10669"/>
                </a:lnTo>
                <a:lnTo>
                  <a:pt x="11609" y="10748"/>
                </a:lnTo>
                <a:lnTo>
                  <a:pt x="10592" y="9965"/>
                </a:lnTo>
                <a:lnTo>
                  <a:pt x="10592" y="8374"/>
                </a:lnTo>
                <a:lnTo>
                  <a:pt x="11087" y="8139"/>
                </a:lnTo>
                <a:lnTo>
                  <a:pt x="12366" y="8139"/>
                </a:lnTo>
                <a:lnTo>
                  <a:pt x="13592" y="6913"/>
                </a:lnTo>
                <a:lnTo>
                  <a:pt x="12366" y="5687"/>
                </a:lnTo>
                <a:lnTo>
                  <a:pt x="10592" y="5687"/>
                </a:lnTo>
                <a:lnTo>
                  <a:pt x="10592" y="3861"/>
                </a:lnTo>
                <a:lnTo>
                  <a:pt x="11609" y="3078"/>
                </a:lnTo>
                <a:lnTo>
                  <a:pt x="11766" y="3156"/>
                </a:lnTo>
                <a:lnTo>
                  <a:pt x="11922" y="3209"/>
                </a:lnTo>
                <a:lnTo>
                  <a:pt x="12079" y="3235"/>
                </a:lnTo>
                <a:lnTo>
                  <a:pt x="12235" y="3261"/>
                </a:lnTo>
                <a:lnTo>
                  <a:pt x="12392" y="3235"/>
                </a:lnTo>
                <a:lnTo>
                  <a:pt x="12548" y="3209"/>
                </a:lnTo>
                <a:lnTo>
                  <a:pt x="12679" y="3156"/>
                </a:lnTo>
                <a:lnTo>
                  <a:pt x="12809" y="3078"/>
                </a:lnTo>
                <a:lnTo>
                  <a:pt x="12939" y="3000"/>
                </a:lnTo>
                <a:lnTo>
                  <a:pt x="13070" y="2896"/>
                </a:lnTo>
                <a:lnTo>
                  <a:pt x="13174" y="2765"/>
                </a:lnTo>
                <a:lnTo>
                  <a:pt x="13252" y="2661"/>
                </a:lnTo>
                <a:lnTo>
                  <a:pt x="13331" y="2504"/>
                </a:lnTo>
                <a:lnTo>
                  <a:pt x="13383" y="2348"/>
                </a:lnTo>
                <a:lnTo>
                  <a:pt x="13409" y="2191"/>
                </a:lnTo>
                <a:lnTo>
                  <a:pt x="13435" y="2035"/>
                </a:lnTo>
                <a:lnTo>
                  <a:pt x="13409" y="1774"/>
                </a:lnTo>
                <a:lnTo>
                  <a:pt x="13331" y="1565"/>
                </a:lnTo>
                <a:lnTo>
                  <a:pt x="13226" y="1356"/>
                </a:lnTo>
                <a:lnTo>
                  <a:pt x="13070" y="1174"/>
                </a:lnTo>
                <a:lnTo>
                  <a:pt x="12887" y="1017"/>
                </a:lnTo>
                <a:lnTo>
                  <a:pt x="12679" y="913"/>
                </a:lnTo>
                <a:lnTo>
                  <a:pt x="12444" y="835"/>
                </a:lnTo>
                <a:lnTo>
                  <a:pt x="12209" y="809"/>
                </a:lnTo>
                <a:lnTo>
                  <a:pt x="12052" y="809"/>
                </a:lnTo>
                <a:lnTo>
                  <a:pt x="11896" y="835"/>
                </a:lnTo>
                <a:lnTo>
                  <a:pt x="11766" y="887"/>
                </a:lnTo>
                <a:lnTo>
                  <a:pt x="11635" y="939"/>
                </a:lnTo>
                <a:lnTo>
                  <a:pt x="11505" y="1017"/>
                </a:lnTo>
                <a:lnTo>
                  <a:pt x="11400" y="1122"/>
                </a:lnTo>
                <a:lnTo>
                  <a:pt x="11296" y="1226"/>
                </a:lnTo>
                <a:lnTo>
                  <a:pt x="11192" y="1330"/>
                </a:lnTo>
                <a:lnTo>
                  <a:pt x="11139" y="1461"/>
                </a:lnTo>
                <a:lnTo>
                  <a:pt x="11061" y="1591"/>
                </a:lnTo>
                <a:lnTo>
                  <a:pt x="11035" y="1748"/>
                </a:lnTo>
                <a:lnTo>
                  <a:pt x="10983" y="1878"/>
                </a:lnTo>
                <a:lnTo>
                  <a:pt x="10983" y="2035"/>
                </a:lnTo>
                <a:lnTo>
                  <a:pt x="10983" y="2165"/>
                </a:lnTo>
                <a:lnTo>
                  <a:pt x="11035" y="2322"/>
                </a:lnTo>
                <a:lnTo>
                  <a:pt x="11061" y="2478"/>
                </a:lnTo>
                <a:lnTo>
                  <a:pt x="9757" y="3443"/>
                </a:lnTo>
                <a:lnTo>
                  <a:pt x="9757" y="5687"/>
                </a:lnTo>
                <a:lnTo>
                  <a:pt x="8948" y="5687"/>
                </a:lnTo>
                <a:lnTo>
                  <a:pt x="8948" y="2374"/>
                </a:lnTo>
                <a:lnTo>
                  <a:pt x="9183" y="2270"/>
                </a:lnTo>
                <a:lnTo>
                  <a:pt x="9366" y="2139"/>
                </a:lnTo>
                <a:lnTo>
                  <a:pt x="9496" y="1983"/>
                </a:lnTo>
                <a:lnTo>
                  <a:pt x="9626" y="1800"/>
                </a:lnTo>
                <a:lnTo>
                  <a:pt x="9705" y="1617"/>
                </a:lnTo>
                <a:lnTo>
                  <a:pt x="9757" y="1409"/>
                </a:lnTo>
                <a:lnTo>
                  <a:pt x="9757" y="1200"/>
                </a:lnTo>
                <a:lnTo>
                  <a:pt x="9731" y="1017"/>
                </a:lnTo>
                <a:lnTo>
                  <a:pt x="9705" y="809"/>
                </a:lnTo>
                <a:lnTo>
                  <a:pt x="9626" y="626"/>
                </a:lnTo>
                <a:lnTo>
                  <a:pt x="9496" y="470"/>
                </a:lnTo>
                <a:lnTo>
                  <a:pt x="9366" y="313"/>
                </a:lnTo>
                <a:lnTo>
                  <a:pt x="9209" y="183"/>
                </a:lnTo>
                <a:lnTo>
                  <a:pt x="9000" y="78"/>
                </a:lnTo>
                <a:lnTo>
                  <a:pt x="8792" y="26"/>
                </a:lnTo>
                <a:lnTo>
                  <a:pt x="8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758;p38">
            <a:extLst>
              <a:ext uri="{FF2B5EF4-FFF2-40B4-BE49-F238E27FC236}">
                <a16:creationId xmlns:a16="http://schemas.microsoft.com/office/drawing/2014/main" id="{498E88E8-B9E9-418F-55D5-37B9A1B87DE2}"/>
              </a:ext>
            </a:extLst>
          </p:cNvPr>
          <p:cNvSpPr/>
          <p:nvPr/>
        </p:nvSpPr>
        <p:spPr>
          <a:xfrm rot="-3136296">
            <a:off x="1020209" y="3902225"/>
            <a:ext cx="977090" cy="458806"/>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763;p38">
            <a:extLst>
              <a:ext uri="{FF2B5EF4-FFF2-40B4-BE49-F238E27FC236}">
                <a16:creationId xmlns:a16="http://schemas.microsoft.com/office/drawing/2014/main" id="{518192AE-A381-428B-F1DC-332E2EDCAADF}"/>
              </a:ext>
            </a:extLst>
          </p:cNvPr>
          <p:cNvSpPr/>
          <p:nvPr/>
        </p:nvSpPr>
        <p:spPr>
          <a:xfrm>
            <a:off x="1367671" y="3947987"/>
            <a:ext cx="265799" cy="319968"/>
          </a:xfrm>
          <a:custGeom>
            <a:avLst/>
            <a:gdLst/>
            <a:ahLst/>
            <a:cxnLst/>
            <a:rect l="l" t="t" r="r" b="b"/>
            <a:pathLst>
              <a:path w="13592" h="13826" extrusionOk="0">
                <a:moveTo>
                  <a:pt x="2844" y="5687"/>
                </a:moveTo>
                <a:lnTo>
                  <a:pt x="3079" y="5713"/>
                </a:lnTo>
                <a:lnTo>
                  <a:pt x="3287" y="5765"/>
                </a:lnTo>
                <a:lnTo>
                  <a:pt x="3496" y="5869"/>
                </a:lnTo>
                <a:lnTo>
                  <a:pt x="3679" y="6000"/>
                </a:lnTo>
                <a:lnTo>
                  <a:pt x="3835" y="6182"/>
                </a:lnTo>
                <a:lnTo>
                  <a:pt x="3940" y="6391"/>
                </a:lnTo>
                <a:lnTo>
                  <a:pt x="4018" y="6626"/>
                </a:lnTo>
                <a:lnTo>
                  <a:pt x="4070" y="6913"/>
                </a:lnTo>
                <a:lnTo>
                  <a:pt x="4044" y="7148"/>
                </a:lnTo>
                <a:lnTo>
                  <a:pt x="3966" y="7382"/>
                </a:lnTo>
                <a:lnTo>
                  <a:pt x="3861" y="7591"/>
                </a:lnTo>
                <a:lnTo>
                  <a:pt x="3705" y="7774"/>
                </a:lnTo>
                <a:lnTo>
                  <a:pt x="3522" y="7930"/>
                </a:lnTo>
                <a:lnTo>
                  <a:pt x="3314" y="8035"/>
                </a:lnTo>
                <a:lnTo>
                  <a:pt x="3105" y="8113"/>
                </a:lnTo>
                <a:lnTo>
                  <a:pt x="2844" y="8139"/>
                </a:lnTo>
                <a:lnTo>
                  <a:pt x="2609" y="8113"/>
                </a:lnTo>
                <a:lnTo>
                  <a:pt x="2374" y="8035"/>
                </a:lnTo>
                <a:lnTo>
                  <a:pt x="2166" y="7930"/>
                </a:lnTo>
                <a:lnTo>
                  <a:pt x="1983" y="7774"/>
                </a:lnTo>
                <a:lnTo>
                  <a:pt x="1827" y="7591"/>
                </a:lnTo>
                <a:lnTo>
                  <a:pt x="1722" y="7382"/>
                </a:lnTo>
                <a:lnTo>
                  <a:pt x="1644" y="7148"/>
                </a:lnTo>
                <a:lnTo>
                  <a:pt x="1618" y="6913"/>
                </a:lnTo>
                <a:lnTo>
                  <a:pt x="1670" y="6626"/>
                </a:lnTo>
                <a:lnTo>
                  <a:pt x="1748" y="6391"/>
                </a:lnTo>
                <a:lnTo>
                  <a:pt x="1879" y="6182"/>
                </a:lnTo>
                <a:lnTo>
                  <a:pt x="2035" y="6000"/>
                </a:lnTo>
                <a:lnTo>
                  <a:pt x="2218" y="5869"/>
                </a:lnTo>
                <a:lnTo>
                  <a:pt x="2401" y="5765"/>
                </a:lnTo>
                <a:lnTo>
                  <a:pt x="2635" y="5713"/>
                </a:lnTo>
                <a:lnTo>
                  <a:pt x="2844" y="5687"/>
                </a:lnTo>
                <a:close/>
                <a:moveTo>
                  <a:pt x="8557" y="0"/>
                </a:moveTo>
                <a:lnTo>
                  <a:pt x="8296" y="26"/>
                </a:lnTo>
                <a:lnTo>
                  <a:pt x="8087" y="78"/>
                </a:lnTo>
                <a:lnTo>
                  <a:pt x="7879" y="183"/>
                </a:lnTo>
                <a:lnTo>
                  <a:pt x="7722" y="313"/>
                </a:lnTo>
                <a:lnTo>
                  <a:pt x="7592" y="470"/>
                </a:lnTo>
                <a:lnTo>
                  <a:pt x="7487" y="626"/>
                </a:lnTo>
                <a:lnTo>
                  <a:pt x="7409" y="809"/>
                </a:lnTo>
                <a:lnTo>
                  <a:pt x="7357" y="1017"/>
                </a:lnTo>
                <a:lnTo>
                  <a:pt x="7331" y="1200"/>
                </a:lnTo>
                <a:lnTo>
                  <a:pt x="7357" y="1409"/>
                </a:lnTo>
                <a:lnTo>
                  <a:pt x="7383" y="1617"/>
                </a:lnTo>
                <a:lnTo>
                  <a:pt x="7461" y="1800"/>
                </a:lnTo>
                <a:lnTo>
                  <a:pt x="7592" y="1983"/>
                </a:lnTo>
                <a:lnTo>
                  <a:pt x="7722" y="2139"/>
                </a:lnTo>
                <a:lnTo>
                  <a:pt x="7905" y="2270"/>
                </a:lnTo>
                <a:lnTo>
                  <a:pt x="8140" y="2374"/>
                </a:lnTo>
                <a:lnTo>
                  <a:pt x="8140" y="5687"/>
                </a:lnTo>
                <a:lnTo>
                  <a:pt x="7331" y="5687"/>
                </a:lnTo>
                <a:lnTo>
                  <a:pt x="7331" y="3443"/>
                </a:lnTo>
                <a:lnTo>
                  <a:pt x="6027" y="2478"/>
                </a:lnTo>
                <a:lnTo>
                  <a:pt x="6079" y="2322"/>
                </a:lnTo>
                <a:lnTo>
                  <a:pt x="6105" y="2165"/>
                </a:lnTo>
                <a:lnTo>
                  <a:pt x="6105" y="2035"/>
                </a:lnTo>
                <a:lnTo>
                  <a:pt x="6105" y="1878"/>
                </a:lnTo>
                <a:lnTo>
                  <a:pt x="6079" y="1748"/>
                </a:lnTo>
                <a:lnTo>
                  <a:pt x="6027" y="1591"/>
                </a:lnTo>
                <a:lnTo>
                  <a:pt x="5974" y="1461"/>
                </a:lnTo>
                <a:lnTo>
                  <a:pt x="5896" y="1330"/>
                </a:lnTo>
                <a:lnTo>
                  <a:pt x="5792" y="1226"/>
                </a:lnTo>
                <a:lnTo>
                  <a:pt x="5687" y="1122"/>
                </a:lnTo>
                <a:lnTo>
                  <a:pt x="5583" y="1017"/>
                </a:lnTo>
                <a:lnTo>
                  <a:pt x="5453" y="939"/>
                </a:lnTo>
                <a:lnTo>
                  <a:pt x="5322" y="887"/>
                </a:lnTo>
                <a:lnTo>
                  <a:pt x="5192" y="835"/>
                </a:lnTo>
                <a:lnTo>
                  <a:pt x="5035" y="809"/>
                </a:lnTo>
                <a:lnTo>
                  <a:pt x="4879" y="809"/>
                </a:lnTo>
                <a:lnTo>
                  <a:pt x="4644" y="835"/>
                </a:lnTo>
                <a:lnTo>
                  <a:pt x="4409" y="913"/>
                </a:lnTo>
                <a:lnTo>
                  <a:pt x="4200" y="1017"/>
                </a:lnTo>
                <a:lnTo>
                  <a:pt x="4018" y="1174"/>
                </a:lnTo>
                <a:lnTo>
                  <a:pt x="3861" y="1356"/>
                </a:lnTo>
                <a:lnTo>
                  <a:pt x="3757" y="1565"/>
                </a:lnTo>
                <a:lnTo>
                  <a:pt x="3679" y="1774"/>
                </a:lnTo>
                <a:lnTo>
                  <a:pt x="3653" y="2035"/>
                </a:lnTo>
                <a:lnTo>
                  <a:pt x="3679" y="2191"/>
                </a:lnTo>
                <a:lnTo>
                  <a:pt x="3705" y="2348"/>
                </a:lnTo>
                <a:lnTo>
                  <a:pt x="3757" y="2504"/>
                </a:lnTo>
                <a:lnTo>
                  <a:pt x="3835" y="2661"/>
                </a:lnTo>
                <a:lnTo>
                  <a:pt x="3914" y="2765"/>
                </a:lnTo>
                <a:lnTo>
                  <a:pt x="4018" y="2896"/>
                </a:lnTo>
                <a:lnTo>
                  <a:pt x="4148" y="3000"/>
                </a:lnTo>
                <a:lnTo>
                  <a:pt x="4279" y="3078"/>
                </a:lnTo>
                <a:lnTo>
                  <a:pt x="4409" y="3156"/>
                </a:lnTo>
                <a:lnTo>
                  <a:pt x="4566" y="3209"/>
                </a:lnTo>
                <a:lnTo>
                  <a:pt x="4696" y="3235"/>
                </a:lnTo>
                <a:lnTo>
                  <a:pt x="4853" y="3261"/>
                </a:lnTo>
                <a:lnTo>
                  <a:pt x="5009" y="3235"/>
                </a:lnTo>
                <a:lnTo>
                  <a:pt x="5166" y="3209"/>
                </a:lnTo>
                <a:lnTo>
                  <a:pt x="5322" y="3156"/>
                </a:lnTo>
                <a:lnTo>
                  <a:pt x="5479" y="3078"/>
                </a:lnTo>
                <a:lnTo>
                  <a:pt x="6522" y="3861"/>
                </a:lnTo>
                <a:lnTo>
                  <a:pt x="6522" y="5687"/>
                </a:lnTo>
                <a:lnTo>
                  <a:pt x="5427" y="5687"/>
                </a:lnTo>
                <a:lnTo>
                  <a:pt x="5296" y="5452"/>
                </a:lnTo>
                <a:lnTo>
                  <a:pt x="5140" y="5217"/>
                </a:lnTo>
                <a:lnTo>
                  <a:pt x="4983" y="5009"/>
                </a:lnTo>
                <a:lnTo>
                  <a:pt x="4800" y="4852"/>
                </a:lnTo>
                <a:lnTo>
                  <a:pt x="4618" y="4669"/>
                </a:lnTo>
                <a:lnTo>
                  <a:pt x="4435" y="4539"/>
                </a:lnTo>
                <a:lnTo>
                  <a:pt x="4227" y="4409"/>
                </a:lnTo>
                <a:lnTo>
                  <a:pt x="4018" y="4304"/>
                </a:lnTo>
                <a:lnTo>
                  <a:pt x="3809" y="4226"/>
                </a:lnTo>
                <a:lnTo>
                  <a:pt x="3574" y="4148"/>
                </a:lnTo>
                <a:lnTo>
                  <a:pt x="3366" y="4122"/>
                </a:lnTo>
                <a:lnTo>
                  <a:pt x="3131" y="4096"/>
                </a:lnTo>
                <a:lnTo>
                  <a:pt x="2896" y="4069"/>
                </a:lnTo>
                <a:lnTo>
                  <a:pt x="2687" y="4069"/>
                </a:lnTo>
                <a:lnTo>
                  <a:pt x="2453" y="4096"/>
                </a:lnTo>
                <a:lnTo>
                  <a:pt x="2218" y="4148"/>
                </a:lnTo>
                <a:lnTo>
                  <a:pt x="2009" y="4200"/>
                </a:lnTo>
                <a:lnTo>
                  <a:pt x="1801" y="4278"/>
                </a:lnTo>
                <a:lnTo>
                  <a:pt x="1592" y="4356"/>
                </a:lnTo>
                <a:lnTo>
                  <a:pt x="1383" y="4487"/>
                </a:lnTo>
                <a:lnTo>
                  <a:pt x="1201" y="4591"/>
                </a:lnTo>
                <a:lnTo>
                  <a:pt x="1018" y="4748"/>
                </a:lnTo>
                <a:lnTo>
                  <a:pt x="835" y="4878"/>
                </a:lnTo>
                <a:lnTo>
                  <a:pt x="679" y="5061"/>
                </a:lnTo>
                <a:lnTo>
                  <a:pt x="522" y="5243"/>
                </a:lnTo>
                <a:lnTo>
                  <a:pt x="392" y="5452"/>
                </a:lnTo>
                <a:lnTo>
                  <a:pt x="288" y="5661"/>
                </a:lnTo>
                <a:lnTo>
                  <a:pt x="183" y="5869"/>
                </a:lnTo>
                <a:lnTo>
                  <a:pt x="105" y="6104"/>
                </a:lnTo>
                <a:lnTo>
                  <a:pt x="53" y="6365"/>
                </a:lnTo>
                <a:lnTo>
                  <a:pt x="1" y="6626"/>
                </a:lnTo>
                <a:lnTo>
                  <a:pt x="1" y="6913"/>
                </a:lnTo>
                <a:lnTo>
                  <a:pt x="1" y="7200"/>
                </a:lnTo>
                <a:lnTo>
                  <a:pt x="53" y="7461"/>
                </a:lnTo>
                <a:lnTo>
                  <a:pt x="105" y="7722"/>
                </a:lnTo>
                <a:lnTo>
                  <a:pt x="183" y="7956"/>
                </a:lnTo>
                <a:lnTo>
                  <a:pt x="288" y="8165"/>
                </a:lnTo>
                <a:lnTo>
                  <a:pt x="392" y="8374"/>
                </a:lnTo>
                <a:lnTo>
                  <a:pt x="522" y="8582"/>
                </a:lnTo>
                <a:lnTo>
                  <a:pt x="679" y="8765"/>
                </a:lnTo>
                <a:lnTo>
                  <a:pt x="835" y="8922"/>
                </a:lnTo>
                <a:lnTo>
                  <a:pt x="1018" y="9078"/>
                </a:lnTo>
                <a:lnTo>
                  <a:pt x="1201" y="9235"/>
                </a:lnTo>
                <a:lnTo>
                  <a:pt x="1383" y="9339"/>
                </a:lnTo>
                <a:lnTo>
                  <a:pt x="1592" y="9443"/>
                </a:lnTo>
                <a:lnTo>
                  <a:pt x="1801" y="9548"/>
                </a:lnTo>
                <a:lnTo>
                  <a:pt x="2009" y="9626"/>
                </a:lnTo>
                <a:lnTo>
                  <a:pt x="2218" y="9678"/>
                </a:lnTo>
                <a:lnTo>
                  <a:pt x="2453" y="9730"/>
                </a:lnTo>
                <a:lnTo>
                  <a:pt x="2687" y="9756"/>
                </a:lnTo>
                <a:lnTo>
                  <a:pt x="2896" y="9756"/>
                </a:lnTo>
                <a:lnTo>
                  <a:pt x="3131" y="9730"/>
                </a:lnTo>
                <a:lnTo>
                  <a:pt x="3366" y="9704"/>
                </a:lnTo>
                <a:lnTo>
                  <a:pt x="3574" y="9652"/>
                </a:lnTo>
                <a:lnTo>
                  <a:pt x="3809" y="9600"/>
                </a:lnTo>
                <a:lnTo>
                  <a:pt x="4018" y="9522"/>
                </a:lnTo>
                <a:lnTo>
                  <a:pt x="4227" y="9417"/>
                </a:lnTo>
                <a:lnTo>
                  <a:pt x="4435" y="9287"/>
                </a:lnTo>
                <a:lnTo>
                  <a:pt x="4618" y="9156"/>
                </a:lnTo>
                <a:lnTo>
                  <a:pt x="4800" y="8974"/>
                </a:lnTo>
                <a:lnTo>
                  <a:pt x="4983" y="8791"/>
                </a:lnTo>
                <a:lnTo>
                  <a:pt x="5140" y="8609"/>
                </a:lnTo>
                <a:lnTo>
                  <a:pt x="5296" y="8374"/>
                </a:lnTo>
                <a:lnTo>
                  <a:pt x="5427" y="8139"/>
                </a:lnTo>
                <a:lnTo>
                  <a:pt x="6522" y="8139"/>
                </a:lnTo>
                <a:lnTo>
                  <a:pt x="6522" y="9965"/>
                </a:lnTo>
                <a:lnTo>
                  <a:pt x="5479" y="10748"/>
                </a:lnTo>
                <a:lnTo>
                  <a:pt x="5322" y="10669"/>
                </a:lnTo>
                <a:lnTo>
                  <a:pt x="5166" y="10617"/>
                </a:lnTo>
                <a:lnTo>
                  <a:pt x="5009" y="10591"/>
                </a:lnTo>
                <a:lnTo>
                  <a:pt x="4853" y="10565"/>
                </a:lnTo>
                <a:lnTo>
                  <a:pt x="4696" y="10591"/>
                </a:lnTo>
                <a:lnTo>
                  <a:pt x="4566" y="10617"/>
                </a:lnTo>
                <a:lnTo>
                  <a:pt x="4409" y="10669"/>
                </a:lnTo>
                <a:lnTo>
                  <a:pt x="4279" y="10748"/>
                </a:lnTo>
                <a:lnTo>
                  <a:pt x="4148" y="10826"/>
                </a:lnTo>
                <a:lnTo>
                  <a:pt x="4018" y="10930"/>
                </a:lnTo>
                <a:lnTo>
                  <a:pt x="3914" y="11035"/>
                </a:lnTo>
                <a:lnTo>
                  <a:pt x="3835" y="11165"/>
                </a:lnTo>
                <a:lnTo>
                  <a:pt x="3757" y="11321"/>
                </a:lnTo>
                <a:lnTo>
                  <a:pt x="3705" y="11478"/>
                </a:lnTo>
                <a:lnTo>
                  <a:pt x="3679" y="11635"/>
                </a:lnTo>
                <a:lnTo>
                  <a:pt x="3653" y="11791"/>
                </a:lnTo>
                <a:lnTo>
                  <a:pt x="3679" y="12052"/>
                </a:lnTo>
                <a:lnTo>
                  <a:pt x="3757" y="12261"/>
                </a:lnTo>
                <a:lnTo>
                  <a:pt x="3861" y="12469"/>
                </a:lnTo>
                <a:lnTo>
                  <a:pt x="4018" y="12652"/>
                </a:lnTo>
                <a:lnTo>
                  <a:pt x="4200" y="12808"/>
                </a:lnTo>
                <a:lnTo>
                  <a:pt x="4409" y="12913"/>
                </a:lnTo>
                <a:lnTo>
                  <a:pt x="4644" y="12991"/>
                </a:lnTo>
                <a:lnTo>
                  <a:pt x="4879" y="13017"/>
                </a:lnTo>
                <a:lnTo>
                  <a:pt x="5035" y="13017"/>
                </a:lnTo>
                <a:lnTo>
                  <a:pt x="5192" y="12991"/>
                </a:lnTo>
                <a:lnTo>
                  <a:pt x="5322" y="12939"/>
                </a:lnTo>
                <a:lnTo>
                  <a:pt x="5453" y="12861"/>
                </a:lnTo>
                <a:lnTo>
                  <a:pt x="5583" y="12782"/>
                </a:lnTo>
                <a:lnTo>
                  <a:pt x="5687" y="12704"/>
                </a:lnTo>
                <a:lnTo>
                  <a:pt x="5792" y="12600"/>
                </a:lnTo>
                <a:lnTo>
                  <a:pt x="5896" y="12469"/>
                </a:lnTo>
                <a:lnTo>
                  <a:pt x="5974" y="12365"/>
                </a:lnTo>
                <a:lnTo>
                  <a:pt x="6027" y="12235"/>
                </a:lnTo>
                <a:lnTo>
                  <a:pt x="6079" y="12078"/>
                </a:lnTo>
                <a:lnTo>
                  <a:pt x="6105" y="11948"/>
                </a:lnTo>
                <a:lnTo>
                  <a:pt x="6105" y="11791"/>
                </a:lnTo>
                <a:lnTo>
                  <a:pt x="6105" y="11661"/>
                </a:lnTo>
                <a:lnTo>
                  <a:pt x="6079" y="11504"/>
                </a:lnTo>
                <a:lnTo>
                  <a:pt x="6027" y="11348"/>
                </a:lnTo>
                <a:lnTo>
                  <a:pt x="7331" y="10382"/>
                </a:lnTo>
                <a:lnTo>
                  <a:pt x="7331" y="8139"/>
                </a:lnTo>
                <a:lnTo>
                  <a:pt x="7644" y="8139"/>
                </a:lnTo>
                <a:lnTo>
                  <a:pt x="8140" y="8374"/>
                </a:lnTo>
                <a:lnTo>
                  <a:pt x="8140" y="11452"/>
                </a:lnTo>
                <a:lnTo>
                  <a:pt x="7905" y="11556"/>
                </a:lnTo>
                <a:lnTo>
                  <a:pt x="7722" y="11687"/>
                </a:lnTo>
                <a:lnTo>
                  <a:pt x="7592" y="11843"/>
                </a:lnTo>
                <a:lnTo>
                  <a:pt x="7461" y="12026"/>
                </a:lnTo>
                <a:lnTo>
                  <a:pt x="7383" y="12208"/>
                </a:lnTo>
                <a:lnTo>
                  <a:pt x="7331" y="12417"/>
                </a:lnTo>
                <a:lnTo>
                  <a:pt x="7331" y="12600"/>
                </a:lnTo>
                <a:lnTo>
                  <a:pt x="7357" y="12808"/>
                </a:lnTo>
                <a:lnTo>
                  <a:pt x="7409" y="13017"/>
                </a:lnTo>
                <a:lnTo>
                  <a:pt x="7487" y="13200"/>
                </a:lnTo>
                <a:lnTo>
                  <a:pt x="7592" y="13356"/>
                </a:lnTo>
                <a:lnTo>
                  <a:pt x="7722" y="13513"/>
                </a:lnTo>
                <a:lnTo>
                  <a:pt x="7879" y="13643"/>
                </a:lnTo>
                <a:lnTo>
                  <a:pt x="8087" y="13748"/>
                </a:lnTo>
                <a:lnTo>
                  <a:pt x="8296" y="13800"/>
                </a:lnTo>
                <a:lnTo>
                  <a:pt x="8557" y="13826"/>
                </a:lnTo>
                <a:lnTo>
                  <a:pt x="8792" y="13800"/>
                </a:lnTo>
                <a:lnTo>
                  <a:pt x="9000" y="13748"/>
                </a:lnTo>
                <a:lnTo>
                  <a:pt x="9209" y="13643"/>
                </a:lnTo>
                <a:lnTo>
                  <a:pt x="9366" y="13513"/>
                </a:lnTo>
                <a:lnTo>
                  <a:pt x="9496" y="13356"/>
                </a:lnTo>
                <a:lnTo>
                  <a:pt x="9626" y="13200"/>
                </a:lnTo>
                <a:lnTo>
                  <a:pt x="9705" y="13017"/>
                </a:lnTo>
                <a:lnTo>
                  <a:pt x="9731" y="12808"/>
                </a:lnTo>
                <a:lnTo>
                  <a:pt x="9757" y="12600"/>
                </a:lnTo>
                <a:lnTo>
                  <a:pt x="9757" y="12417"/>
                </a:lnTo>
                <a:lnTo>
                  <a:pt x="9705" y="12208"/>
                </a:lnTo>
                <a:lnTo>
                  <a:pt x="9626" y="12026"/>
                </a:lnTo>
                <a:lnTo>
                  <a:pt x="9496" y="11843"/>
                </a:lnTo>
                <a:lnTo>
                  <a:pt x="9366" y="11687"/>
                </a:lnTo>
                <a:lnTo>
                  <a:pt x="9183" y="11556"/>
                </a:lnTo>
                <a:lnTo>
                  <a:pt x="8948" y="11452"/>
                </a:lnTo>
                <a:lnTo>
                  <a:pt x="8948" y="8374"/>
                </a:lnTo>
                <a:lnTo>
                  <a:pt x="9366" y="8191"/>
                </a:lnTo>
                <a:lnTo>
                  <a:pt x="9757" y="8374"/>
                </a:lnTo>
                <a:lnTo>
                  <a:pt x="9757" y="10382"/>
                </a:lnTo>
                <a:lnTo>
                  <a:pt x="11061" y="11348"/>
                </a:lnTo>
                <a:lnTo>
                  <a:pt x="11035" y="11504"/>
                </a:lnTo>
                <a:lnTo>
                  <a:pt x="10983" y="11661"/>
                </a:lnTo>
                <a:lnTo>
                  <a:pt x="10983" y="11791"/>
                </a:lnTo>
                <a:lnTo>
                  <a:pt x="10983" y="11948"/>
                </a:lnTo>
                <a:lnTo>
                  <a:pt x="11035" y="12078"/>
                </a:lnTo>
                <a:lnTo>
                  <a:pt x="11061" y="12235"/>
                </a:lnTo>
                <a:lnTo>
                  <a:pt x="11139" y="12365"/>
                </a:lnTo>
                <a:lnTo>
                  <a:pt x="11192" y="12469"/>
                </a:lnTo>
                <a:lnTo>
                  <a:pt x="11296" y="12600"/>
                </a:lnTo>
                <a:lnTo>
                  <a:pt x="11400" y="12704"/>
                </a:lnTo>
                <a:lnTo>
                  <a:pt x="11505" y="12782"/>
                </a:lnTo>
                <a:lnTo>
                  <a:pt x="11635" y="12861"/>
                </a:lnTo>
                <a:lnTo>
                  <a:pt x="11766" y="12939"/>
                </a:lnTo>
                <a:lnTo>
                  <a:pt x="11896" y="12991"/>
                </a:lnTo>
                <a:lnTo>
                  <a:pt x="12052" y="13017"/>
                </a:lnTo>
                <a:lnTo>
                  <a:pt x="12209" y="13017"/>
                </a:lnTo>
                <a:lnTo>
                  <a:pt x="12496" y="12991"/>
                </a:lnTo>
                <a:lnTo>
                  <a:pt x="12731" y="12887"/>
                </a:lnTo>
                <a:lnTo>
                  <a:pt x="12939" y="12782"/>
                </a:lnTo>
                <a:lnTo>
                  <a:pt x="13122" y="12626"/>
                </a:lnTo>
                <a:lnTo>
                  <a:pt x="13252" y="12443"/>
                </a:lnTo>
                <a:lnTo>
                  <a:pt x="13357" y="12235"/>
                </a:lnTo>
                <a:lnTo>
                  <a:pt x="13409" y="12026"/>
                </a:lnTo>
                <a:lnTo>
                  <a:pt x="13435" y="11791"/>
                </a:lnTo>
                <a:lnTo>
                  <a:pt x="13409" y="11582"/>
                </a:lnTo>
                <a:lnTo>
                  <a:pt x="13357" y="11348"/>
                </a:lnTo>
                <a:lnTo>
                  <a:pt x="13252" y="11165"/>
                </a:lnTo>
                <a:lnTo>
                  <a:pt x="13122" y="10982"/>
                </a:lnTo>
                <a:lnTo>
                  <a:pt x="12939" y="10826"/>
                </a:lnTo>
                <a:lnTo>
                  <a:pt x="12731" y="10695"/>
                </a:lnTo>
                <a:lnTo>
                  <a:pt x="12496" y="10617"/>
                </a:lnTo>
                <a:lnTo>
                  <a:pt x="12209" y="10565"/>
                </a:lnTo>
                <a:lnTo>
                  <a:pt x="12052" y="10591"/>
                </a:lnTo>
                <a:lnTo>
                  <a:pt x="11896" y="10617"/>
                </a:lnTo>
                <a:lnTo>
                  <a:pt x="11739" y="10669"/>
                </a:lnTo>
                <a:lnTo>
                  <a:pt x="11609" y="10748"/>
                </a:lnTo>
                <a:lnTo>
                  <a:pt x="10592" y="9965"/>
                </a:lnTo>
                <a:lnTo>
                  <a:pt x="10592" y="8374"/>
                </a:lnTo>
                <a:lnTo>
                  <a:pt x="11087" y="8139"/>
                </a:lnTo>
                <a:lnTo>
                  <a:pt x="12366" y="8139"/>
                </a:lnTo>
                <a:lnTo>
                  <a:pt x="13592" y="6913"/>
                </a:lnTo>
                <a:lnTo>
                  <a:pt x="12366" y="5687"/>
                </a:lnTo>
                <a:lnTo>
                  <a:pt x="10592" y="5687"/>
                </a:lnTo>
                <a:lnTo>
                  <a:pt x="10592" y="3861"/>
                </a:lnTo>
                <a:lnTo>
                  <a:pt x="11609" y="3078"/>
                </a:lnTo>
                <a:lnTo>
                  <a:pt x="11766" y="3156"/>
                </a:lnTo>
                <a:lnTo>
                  <a:pt x="11922" y="3209"/>
                </a:lnTo>
                <a:lnTo>
                  <a:pt x="12079" y="3235"/>
                </a:lnTo>
                <a:lnTo>
                  <a:pt x="12235" y="3261"/>
                </a:lnTo>
                <a:lnTo>
                  <a:pt x="12392" y="3235"/>
                </a:lnTo>
                <a:lnTo>
                  <a:pt x="12548" y="3209"/>
                </a:lnTo>
                <a:lnTo>
                  <a:pt x="12679" y="3156"/>
                </a:lnTo>
                <a:lnTo>
                  <a:pt x="12809" y="3078"/>
                </a:lnTo>
                <a:lnTo>
                  <a:pt x="12939" y="3000"/>
                </a:lnTo>
                <a:lnTo>
                  <a:pt x="13070" y="2896"/>
                </a:lnTo>
                <a:lnTo>
                  <a:pt x="13174" y="2765"/>
                </a:lnTo>
                <a:lnTo>
                  <a:pt x="13252" y="2661"/>
                </a:lnTo>
                <a:lnTo>
                  <a:pt x="13331" y="2504"/>
                </a:lnTo>
                <a:lnTo>
                  <a:pt x="13383" y="2348"/>
                </a:lnTo>
                <a:lnTo>
                  <a:pt x="13409" y="2191"/>
                </a:lnTo>
                <a:lnTo>
                  <a:pt x="13435" y="2035"/>
                </a:lnTo>
                <a:lnTo>
                  <a:pt x="13409" y="1774"/>
                </a:lnTo>
                <a:lnTo>
                  <a:pt x="13331" y="1565"/>
                </a:lnTo>
                <a:lnTo>
                  <a:pt x="13226" y="1356"/>
                </a:lnTo>
                <a:lnTo>
                  <a:pt x="13070" y="1174"/>
                </a:lnTo>
                <a:lnTo>
                  <a:pt x="12887" y="1017"/>
                </a:lnTo>
                <a:lnTo>
                  <a:pt x="12679" y="913"/>
                </a:lnTo>
                <a:lnTo>
                  <a:pt x="12444" y="835"/>
                </a:lnTo>
                <a:lnTo>
                  <a:pt x="12209" y="809"/>
                </a:lnTo>
                <a:lnTo>
                  <a:pt x="12052" y="809"/>
                </a:lnTo>
                <a:lnTo>
                  <a:pt x="11896" y="835"/>
                </a:lnTo>
                <a:lnTo>
                  <a:pt x="11766" y="887"/>
                </a:lnTo>
                <a:lnTo>
                  <a:pt x="11635" y="939"/>
                </a:lnTo>
                <a:lnTo>
                  <a:pt x="11505" y="1017"/>
                </a:lnTo>
                <a:lnTo>
                  <a:pt x="11400" y="1122"/>
                </a:lnTo>
                <a:lnTo>
                  <a:pt x="11296" y="1226"/>
                </a:lnTo>
                <a:lnTo>
                  <a:pt x="11192" y="1330"/>
                </a:lnTo>
                <a:lnTo>
                  <a:pt x="11139" y="1461"/>
                </a:lnTo>
                <a:lnTo>
                  <a:pt x="11061" y="1591"/>
                </a:lnTo>
                <a:lnTo>
                  <a:pt x="11035" y="1748"/>
                </a:lnTo>
                <a:lnTo>
                  <a:pt x="10983" y="1878"/>
                </a:lnTo>
                <a:lnTo>
                  <a:pt x="10983" y="2035"/>
                </a:lnTo>
                <a:lnTo>
                  <a:pt x="10983" y="2165"/>
                </a:lnTo>
                <a:lnTo>
                  <a:pt x="11035" y="2322"/>
                </a:lnTo>
                <a:lnTo>
                  <a:pt x="11061" y="2478"/>
                </a:lnTo>
                <a:lnTo>
                  <a:pt x="9757" y="3443"/>
                </a:lnTo>
                <a:lnTo>
                  <a:pt x="9757" y="5687"/>
                </a:lnTo>
                <a:lnTo>
                  <a:pt x="8948" y="5687"/>
                </a:lnTo>
                <a:lnTo>
                  <a:pt x="8948" y="2374"/>
                </a:lnTo>
                <a:lnTo>
                  <a:pt x="9183" y="2270"/>
                </a:lnTo>
                <a:lnTo>
                  <a:pt x="9366" y="2139"/>
                </a:lnTo>
                <a:lnTo>
                  <a:pt x="9496" y="1983"/>
                </a:lnTo>
                <a:lnTo>
                  <a:pt x="9626" y="1800"/>
                </a:lnTo>
                <a:lnTo>
                  <a:pt x="9705" y="1617"/>
                </a:lnTo>
                <a:lnTo>
                  <a:pt x="9757" y="1409"/>
                </a:lnTo>
                <a:lnTo>
                  <a:pt x="9757" y="1200"/>
                </a:lnTo>
                <a:lnTo>
                  <a:pt x="9731" y="1017"/>
                </a:lnTo>
                <a:lnTo>
                  <a:pt x="9705" y="809"/>
                </a:lnTo>
                <a:lnTo>
                  <a:pt x="9626" y="626"/>
                </a:lnTo>
                <a:lnTo>
                  <a:pt x="9496" y="470"/>
                </a:lnTo>
                <a:lnTo>
                  <a:pt x="9366" y="313"/>
                </a:lnTo>
                <a:lnTo>
                  <a:pt x="9209" y="183"/>
                </a:lnTo>
                <a:lnTo>
                  <a:pt x="9000" y="78"/>
                </a:lnTo>
                <a:lnTo>
                  <a:pt x="8792" y="26"/>
                </a:lnTo>
                <a:lnTo>
                  <a:pt x="8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95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14C7-DF5C-6971-B7BE-EA4322975E4B}"/>
              </a:ext>
            </a:extLst>
          </p:cNvPr>
          <p:cNvSpPr>
            <a:spLocks noGrp="1"/>
          </p:cNvSpPr>
          <p:nvPr>
            <p:ph type="title"/>
          </p:nvPr>
        </p:nvSpPr>
        <p:spPr/>
        <p:txBody>
          <a:bodyPr/>
          <a:lstStyle/>
          <a:p>
            <a:r>
              <a:rPr lang="en-US" sz="1800"/>
              <a:t>Design for scaling</a:t>
            </a:r>
          </a:p>
        </p:txBody>
      </p:sp>
      <p:sp>
        <p:nvSpPr>
          <p:cNvPr id="4" name="Title 3">
            <a:extLst>
              <a:ext uri="{FF2B5EF4-FFF2-40B4-BE49-F238E27FC236}">
                <a16:creationId xmlns:a16="http://schemas.microsoft.com/office/drawing/2014/main" id="{F08C511E-66B0-E6E6-974A-A53CD4E5B0AB}"/>
              </a:ext>
            </a:extLst>
          </p:cNvPr>
          <p:cNvSpPr>
            <a:spLocks noGrp="1"/>
          </p:cNvSpPr>
          <p:nvPr>
            <p:ph type="title" idx="2"/>
          </p:nvPr>
        </p:nvSpPr>
        <p:spPr/>
        <p:txBody>
          <a:bodyPr/>
          <a:lstStyle/>
          <a:p>
            <a:r>
              <a:rPr lang="en-US" sz="1800" b="1" i="0" u="none" strike="noStrike">
                <a:solidFill>
                  <a:schemeClr val="bg1"/>
                </a:solidFill>
                <a:effectLst/>
                <a:latin typeface="Segoe UI" panose="020B0502040204020203" pitchFamily="34" charset="0"/>
              </a:rPr>
              <a:t>Scale as a unit</a:t>
            </a:r>
            <a:endParaRPr lang="en-US" sz="1800">
              <a:solidFill>
                <a:schemeClr val="bg1"/>
              </a:solidFill>
            </a:endParaRPr>
          </a:p>
        </p:txBody>
      </p:sp>
      <p:sp>
        <p:nvSpPr>
          <p:cNvPr id="6" name="Title 5">
            <a:extLst>
              <a:ext uri="{FF2B5EF4-FFF2-40B4-BE49-F238E27FC236}">
                <a16:creationId xmlns:a16="http://schemas.microsoft.com/office/drawing/2014/main" id="{E3B9F55D-0905-ECDC-B37E-AC75DB711D42}"/>
              </a:ext>
            </a:extLst>
          </p:cNvPr>
          <p:cNvSpPr>
            <a:spLocks noGrp="1"/>
          </p:cNvSpPr>
          <p:nvPr>
            <p:ph type="title" idx="4"/>
          </p:nvPr>
        </p:nvSpPr>
        <p:spPr>
          <a:xfrm>
            <a:off x="159488" y="3407526"/>
            <a:ext cx="4827182" cy="365700"/>
          </a:xfrm>
        </p:spPr>
        <p:txBody>
          <a:bodyPr/>
          <a:lstStyle/>
          <a:p>
            <a:r>
              <a:rPr lang="en-US" sz="1800"/>
              <a:t>Take advantage of platform autoscaling features</a:t>
            </a:r>
          </a:p>
        </p:txBody>
      </p:sp>
      <p:sp>
        <p:nvSpPr>
          <p:cNvPr id="8" name="Title 7">
            <a:extLst>
              <a:ext uri="{FF2B5EF4-FFF2-40B4-BE49-F238E27FC236}">
                <a16:creationId xmlns:a16="http://schemas.microsoft.com/office/drawing/2014/main" id="{825864F8-1F8A-5BC1-8499-9CF2D8C40E86}"/>
              </a:ext>
            </a:extLst>
          </p:cNvPr>
          <p:cNvSpPr>
            <a:spLocks noGrp="1"/>
          </p:cNvSpPr>
          <p:nvPr>
            <p:ph type="title" idx="6"/>
          </p:nvPr>
        </p:nvSpPr>
        <p:spPr>
          <a:xfrm>
            <a:off x="5067557" y="3407526"/>
            <a:ext cx="4002963" cy="365700"/>
          </a:xfrm>
        </p:spPr>
        <p:txBody>
          <a:bodyPr/>
          <a:lstStyle/>
          <a:p>
            <a:r>
              <a:rPr lang="en-US" sz="1800"/>
              <a:t>Consider moving toward a shared-nothing architecture</a:t>
            </a:r>
          </a:p>
        </p:txBody>
      </p:sp>
      <p:sp>
        <p:nvSpPr>
          <p:cNvPr id="10" name="Title 9">
            <a:extLst>
              <a:ext uri="{FF2B5EF4-FFF2-40B4-BE49-F238E27FC236}">
                <a16:creationId xmlns:a16="http://schemas.microsoft.com/office/drawing/2014/main" id="{D11A1B82-73DC-9A7A-9CFD-F679EF055E2D}"/>
              </a:ext>
            </a:extLst>
          </p:cNvPr>
          <p:cNvSpPr>
            <a:spLocks noGrp="1"/>
          </p:cNvSpPr>
          <p:nvPr>
            <p:ph type="title" idx="8"/>
          </p:nvPr>
        </p:nvSpPr>
        <p:spPr>
          <a:xfrm>
            <a:off x="6439362" y="1750699"/>
            <a:ext cx="2304587" cy="365700"/>
          </a:xfrm>
        </p:spPr>
        <p:txBody>
          <a:bodyPr/>
          <a:lstStyle/>
          <a:p>
            <a:r>
              <a:rPr lang="en-US" sz="1800"/>
              <a:t>Partition the workload</a:t>
            </a:r>
          </a:p>
        </p:txBody>
      </p:sp>
      <p:sp>
        <p:nvSpPr>
          <p:cNvPr id="14" name="Title 13">
            <a:extLst>
              <a:ext uri="{FF2B5EF4-FFF2-40B4-BE49-F238E27FC236}">
                <a16:creationId xmlns:a16="http://schemas.microsoft.com/office/drawing/2014/main" id="{F1602A70-34F5-1EC0-84FE-63DA38617988}"/>
              </a:ext>
            </a:extLst>
          </p:cNvPr>
          <p:cNvSpPr>
            <a:spLocks noGrp="1"/>
          </p:cNvSpPr>
          <p:nvPr>
            <p:ph type="title" idx="15"/>
          </p:nvPr>
        </p:nvSpPr>
        <p:spPr>
          <a:xfrm>
            <a:off x="718637" y="697665"/>
            <a:ext cx="7704000" cy="457200"/>
          </a:xfrm>
        </p:spPr>
        <p:txBody>
          <a:bodyPr/>
          <a:lstStyle/>
          <a:p>
            <a:br>
              <a:rPr lang="en-US"/>
            </a:br>
            <a:r>
              <a:rPr lang="en-US"/>
              <a:t>Application design</a:t>
            </a:r>
            <a:br>
              <a:rPr lang="en-US"/>
            </a:br>
            <a:endParaRPr lang="en-US"/>
          </a:p>
        </p:txBody>
      </p:sp>
    </p:spTree>
    <p:extLst>
      <p:ext uri="{BB962C8B-B14F-4D97-AF65-F5344CB8AC3E}">
        <p14:creationId xmlns:p14="http://schemas.microsoft.com/office/powerpoint/2010/main" val="218025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1"/>
        <p:cNvGrpSpPr/>
        <p:nvPr/>
      </p:nvGrpSpPr>
      <p:grpSpPr>
        <a:xfrm>
          <a:off x="0" y="0"/>
          <a:ext cx="0" cy="0"/>
          <a:chOff x="0" y="0"/>
          <a:chExt cx="0" cy="0"/>
        </a:xfrm>
      </p:grpSpPr>
      <p:sp>
        <p:nvSpPr>
          <p:cNvPr id="5332" name="Google Shape;5332;p5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Reliability</a:t>
            </a:r>
          </a:p>
        </p:txBody>
      </p:sp>
      <p:sp>
        <p:nvSpPr>
          <p:cNvPr id="14" name="Text Placeholder 2">
            <a:extLst>
              <a:ext uri="{FF2B5EF4-FFF2-40B4-BE49-F238E27FC236}">
                <a16:creationId xmlns:a16="http://schemas.microsoft.com/office/drawing/2014/main" id="{32658D69-B08B-1F13-D257-F176ABE309AF}"/>
              </a:ext>
            </a:extLst>
          </p:cNvPr>
          <p:cNvSpPr txBox="1">
            <a:spLocks/>
          </p:cNvSpPr>
          <p:nvPr/>
        </p:nvSpPr>
        <p:spPr>
          <a:xfrm>
            <a:off x="720000" y="1248936"/>
            <a:ext cx="7704000" cy="3233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2300"/>
              <a:buFont typeface="Days One"/>
              <a:buNone/>
              <a:defRPr sz="2300" b="0" i="0" u="none" strike="noStrike" cap="none">
                <a:solidFill>
                  <a:schemeClr val="lt1"/>
                </a:solidFill>
                <a:latin typeface="Days One"/>
                <a:ea typeface="Days One"/>
                <a:cs typeface="Days One"/>
                <a:sym typeface="Days One"/>
              </a:defRPr>
            </a:lvl1pPr>
            <a:lvl2pPr marL="914400" marR="0" lvl="1"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9pPr>
          </a:lstStyle>
          <a:p>
            <a:pPr marL="127000" indent="0"/>
            <a:r>
              <a:rPr lang="en-US" sz="2800">
                <a:latin typeface="Arimo" panose="020B0604020202020204" charset="0"/>
                <a:ea typeface="Arimo" panose="020B0604020202020204" charset="0"/>
                <a:cs typeface="Arimo" panose="020B0604020202020204" charset="0"/>
              </a:rPr>
              <a:t>Reliability bao </a:t>
            </a:r>
            <a:r>
              <a:rPr lang="en-US" sz="2800" err="1">
                <a:latin typeface="Arimo" panose="020B0604020202020204" charset="0"/>
                <a:ea typeface="Arimo" panose="020B0604020202020204" charset="0"/>
                <a:cs typeface="Arimo" panose="020B0604020202020204" charset="0"/>
              </a:rPr>
              <a:t>gồm</a:t>
            </a:r>
            <a:r>
              <a:rPr lang="en-US" sz="2800">
                <a:latin typeface="Arimo" panose="020B0604020202020204" charset="0"/>
                <a:ea typeface="Arimo" panose="020B0604020202020204" charset="0"/>
                <a:cs typeface="Arimo" panose="020B0604020202020204" charset="0"/>
              </a:rPr>
              <a:t> resilient (</a:t>
            </a:r>
            <a:r>
              <a:rPr lang="en-US" sz="2800" err="1">
                <a:latin typeface="Arimo" panose="020B0604020202020204" charset="0"/>
                <a:ea typeface="Arimo" panose="020B0604020202020204" charset="0"/>
                <a:cs typeface="Arimo" panose="020B0604020202020204" charset="0"/>
              </a:rPr>
              <a:t>khả</a:t>
            </a:r>
            <a:r>
              <a:rPr lang="en-US" sz="2800">
                <a:latin typeface="Arimo" panose="020B0604020202020204" charset="0"/>
                <a:ea typeface="Arimo" panose="020B0604020202020204" charset="0"/>
                <a:cs typeface="Arimo" panose="020B0604020202020204" charset="0"/>
              </a:rPr>
              <a:t> </a:t>
            </a:r>
            <a:r>
              <a:rPr lang="en-US" sz="2800" err="1">
                <a:latin typeface="Arimo" panose="020B0604020202020204" charset="0"/>
                <a:ea typeface="Arimo" panose="020B0604020202020204" charset="0"/>
                <a:cs typeface="Arimo" panose="020B0604020202020204" charset="0"/>
              </a:rPr>
              <a:t>năng</a:t>
            </a:r>
            <a:r>
              <a:rPr lang="en-US" sz="2800">
                <a:latin typeface="Arimo" panose="020B0604020202020204" charset="0"/>
                <a:ea typeface="Arimo" panose="020B0604020202020204" charset="0"/>
                <a:cs typeface="Arimo" panose="020B0604020202020204" charset="0"/>
              </a:rPr>
              <a:t> </a:t>
            </a:r>
            <a:r>
              <a:rPr lang="en-US" sz="2800" err="1">
                <a:latin typeface="Arimo" panose="020B0604020202020204" charset="0"/>
                <a:ea typeface="Arimo" panose="020B0604020202020204" charset="0"/>
                <a:cs typeface="Arimo" panose="020B0604020202020204" charset="0"/>
              </a:rPr>
              <a:t>phục</a:t>
            </a:r>
            <a:r>
              <a:rPr lang="en-US" sz="2800">
                <a:latin typeface="Arimo" panose="020B0604020202020204" charset="0"/>
                <a:ea typeface="Arimo" panose="020B0604020202020204" charset="0"/>
                <a:cs typeface="Arimo" panose="020B0604020202020204" charset="0"/>
              </a:rPr>
              <a:t> </a:t>
            </a:r>
            <a:r>
              <a:rPr lang="en-US" sz="2800" err="1">
                <a:latin typeface="Arimo" panose="020B0604020202020204" charset="0"/>
                <a:ea typeface="Arimo" panose="020B0604020202020204" charset="0"/>
                <a:cs typeface="Arimo" panose="020B0604020202020204" charset="0"/>
              </a:rPr>
              <a:t>hồi</a:t>
            </a:r>
            <a:r>
              <a:rPr lang="en-US" sz="2800">
                <a:latin typeface="Arimo" panose="020B0604020202020204" charset="0"/>
                <a:ea typeface="Arimo" panose="020B0604020202020204" charset="0"/>
                <a:cs typeface="Arimo" panose="020B0604020202020204" charset="0"/>
              </a:rPr>
              <a:t>) </a:t>
            </a:r>
            <a:r>
              <a:rPr lang="en-US" sz="2800" err="1">
                <a:latin typeface="Arimo" panose="020B0604020202020204" charset="0"/>
                <a:ea typeface="Arimo" panose="020B0604020202020204" charset="0"/>
                <a:cs typeface="Arimo" panose="020B0604020202020204" charset="0"/>
              </a:rPr>
              <a:t>và</a:t>
            </a:r>
            <a:r>
              <a:rPr lang="en-US" sz="2800">
                <a:latin typeface="Arimo" panose="020B0604020202020204" charset="0"/>
                <a:ea typeface="Arimo" panose="020B0604020202020204" charset="0"/>
                <a:cs typeface="Arimo" panose="020B0604020202020204" charset="0"/>
              </a:rPr>
              <a:t> available (</a:t>
            </a:r>
            <a:r>
              <a:rPr lang="en-US" sz="2800" err="1">
                <a:latin typeface="Arimo" panose="020B0604020202020204" charset="0"/>
                <a:ea typeface="Arimo" panose="020B0604020202020204" charset="0"/>
                <a:cs typeface="Arimo" panose="020B0604020202020204" charset="0"/>
              </a:rPr>
              <a:t>tính</a:t>
            </a:r>
            <a:r>
              <a:rPr lang="en-US" sz="2800">
                <a:latin typeface="Arimo" panose="020B0604020202020204" charset="0"/>
                <a:ea typeface="Arimo" panose="020B0604020202020204" charset="0"/>
                <a:cs typeface="Arimo" panose="020B0604020202020204" charset="0"/>
              </a:rPr>
              <a:t> </a:t>
            </a:r>
            <a:r>
              <a:rPr lang="en-US" sz="2800" err="1">
                <a:latin typeface="Arimo" panose="020B0604020202020204" charset="0"/>
                <a:ea typeface="Arimo" panose="020B0604020202020204" charset="0"/>
                <a:cs typeface="Arimo" panose="020B0604020202020204" charset="0"/>
              </a:rPr>
              <a:t>sẵn</a:t>
            </a:r>
            <a:r>
              <a:rPr lang="en-US" sz="2800">
                <a:latin typeface="Arimo" panose="020B0604020202020204" charset="0"/>
                <a:ea typeface="Arimo" panose="020B0604020202020204" charset="0"/>
                <a:cs typeface="Arimo" panose="020B0604020202020204" charset="0"/>
              </a:rPr>
              <a:t> </a:t>
            </a:r>
            <a:r>
              <a:rPr lang="en-US" sz="2800" err="1">
                <a:latin typeface="Arimo" panose="020B0604020202020204" charset="0"/>
                <a:ea typeface="Arimo" panose="020B0604020202020204" charset="0"/>
                <a:cs typeface="Arimo" panose="020B0604020202020204" charset="0"/>
              </a:rPr>
              <a:t>sàng</a:t>
            </a:r>
            <a:r>
              <a:rPr lang="en-US" sz="2800">
                <a:latin typeface="Arimo" panose="020B0604020202020204" charset="0"/>
                <a:ea typeface="Arimo" panose="020B0604020202020204" charset="0"/>
                <a:cs typeface="Arimo" panose="020B0604020202020204" charset="0"/>
              </a:rPr>
              <a:t>):</a:t>
            </a:r>
            <a:endParaRPr lang="en-US" sz="1800">
              <a:latin typeface="Arimo" panose="020B0604020202020204" charset="0"/>
              <a:ea typeface="Arimo" panose="020B0604020202020204" charset="0"/>
              <a:cs typeface="Arimo" panose="020B0604020202020204" charset="0"/>
            </a:endParaRPr>
          </a:p>
          <a:p>
            <a:pPr marL="412750" indent="-285750">
              <a:buFontTx/>
              <a:buChar char="-"/>
            </a:pPr>
            <a:r>
              <a:rPr lang="en-US" sz="2400" err="1">
                <a:latin typeface="Arimo" panose="020B0604020202020204" charset="0"/>
                <a:ea typeface="Arimo" panose="020B0604020202020204" charset="0"/>
                <a:cs typeface="Arimo" panose="020B0604020202020204" charset="0"/>
              </a:rPr>
              <a:t>Khả</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năng</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phục</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hồi</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là</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khả</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năng</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hệ</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thống</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phục</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hồi</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sau</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các</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sự</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cố</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và</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tiếp</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tục</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hoạt</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động</a:t>
            </a:r>
            <a:r>
              <a:rPr lang="en-US" sz="2400">
                <a:latin typeface="Arimo" panose="020B0604020202020204" charset="0"/>
                <a:ea typeface="Arimo" panose="020B0604020202020204" charset="0"/>
                <a:cs typeface="Arimo" panose="020B0604020202020204" charset="0"/>
              </a:rPr>
              <a:t>.</a:t>
            </a:r>
          </a:p>
          <a:p>
            <a:pPr marL="412750" indent="-285750">
              <a:buFontTx/>
              <a:buChar char="-"/>
            </a:pPr>
            <a:r>
              <a:rPr lang="en-US" sz="2400" err="1">
                <a:latin typeface="Arimo" panose="020B0604020202020204" charset="0"/>
                <a:ea typeface="Arimo" panose="020B0604020202020204" charset="0"/>
                <a:cs typeface="Arimo" panose="020B0604020202020204" charset="0"/>
              </a:rPr>
              <a:t>Tính</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sẵn</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sàng</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là</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liệu</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người</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dùng</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có</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thể</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truy</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cập</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vào</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ứng</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dụng</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bất</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kì</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khi</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nào</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họ</a:t>
            </a:r>
            <a:r>
              <a:rPr lang="en-US" sz="2400">
                <a:latin typeface="Arimo" panose="020B0604020202020204" charset="0"/>
                <a:ea typeface="Arimo" panose="020B0604020202020204" charset="0"/>
                <a:cs typeface="Arimo" panose="020B0604020202020204" charset="0"/>
              </a:rPr>
              <a:t> </a:t>
            </a:r>
            <a:r>
              <a:rPr lang="en-US" sz="2400" err="1">
                <a:latin typeface="Arimo" panose="020B0604020202020204" charset="0"/>
                <a:ea typeface="Arimo" panose="020B0604020202020204" charset="0"/>
                <a:cs typeface="Arimo" panose="020B0604020202020204" charset="0"/>
              </a:rPr>
              <a:t>cần</a:t>
            </a:r>
            <a:r>
              <a:rPr lang="en-US" sz="2400">
                <a:latin typeface="Arimo" panose="020B0604020202020204" charset="0"/>
                <a:ea typeface="Arimo" panose="020B0604020202020204" charset="0"/>
                <a:cs typeface="Arimo" panose="020B0604020202020204" charset="0"/>
              </a:rPr>
              <a:t> hay </a:t>
            </a:r>
            <a:r>
              <a:rPr lang="en-US" sz="2400" err="1">
                <a:latin typeface="Arimo" panose="020B0604020202020204" charset="0"/>
                <a:ea typeface="Arimo" panose="020B0604020202020204" charset="0"/>
                <a:cs typeface="Arimo" panose="020B0604020202020204" charset="0"/>
              </a:rPr>
              <a:t>không</a:t>
            </a:r>
            <a:r>
              <a:rPr lang="en-US" sz="2400">
                <a:latin typeface="Arimo" panose="020B0604020202020204" charset="0"/>
                <a:ea typeface="Arimo" panose="020B0604020202020204" charset="0"/>
                <a:cs typeface="Arimo" panose="020B0604020202020204" charset="0"/>
              </a:rPr>
              <a:t>.</a:t>
            </a:r>
          </a:p>
        </p:txBody>
      </p:sp>
    </p:spTree>
    <p:extLst>
      <p:ext uri="{BB962C8B-B14F-4D97-AF65-F5344CB8AC3E}">
        <p14:creationId xmlns:p14="http://schemas.microsoft.com/office/powerpoint/2010/main" val="1198815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a:xfrm>
            <a:off x="716900" y="400515"/>
            <a:ext cx="7704000" cy="457200"/>
          </a:xfrm>
        </p:spPr>
        <p:txBody>
          <a:bodyPr/>
          <a:lstStyle/>
          <a:p>
            <a:r>
              <a:rPr lang="en-US"/>
              <a:t>Data management</a:t>
            </a:r>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127000" indent="0" algn="l">
              <a:buNone/>
            </a:pPr>
            <a:r>
              <a:rPr lang="en-US" sz="2400" b="1" err="1">
                <a:effectLst/>
                <a:latin typeface="Days One" panose="020B0604020202020204"/>
                <a:ea typeface="Calibri" panose="020F0502020204030204" pitchFamily="34" charset="0"/>
                <a:cs typeface="Times New Roman" panose="02020603050405020304" pitchFamily="18" charset="0"/>
              </a:rPr>
              <a:t>Một</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số</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khuyến</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cáo</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dành</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cho</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việc</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quản</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lý</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dữ</a:t>
            </a:r>
            <a:r>
              <a:rPr lang="en-US" sz="2400" b="1">
                <a:effectLst/>
                <a:latin typeface="Days One" panose="020B0604020202020204"/>
                <a:ea typeface="Calibri" panose="020F0502020204030204" pitchFamily="34" charset="0"/>
                <a:cs typeface="Times New Roman" panose="02020603050405020304" pitchFamily="18" charset="0"/>
              </a:rPr>
              <a:t> </a:t>
            </a:r>
            <a:r>
              <a:rPr lang="en-US" sz="2400" b="1" err="1">
                <a:effectLst/>
                <a:latin typeface="Days One" panose="020B0604020202020204"/>
                <a:ea typeface="Calibri" panose="020F0502020204030204" pitchFamily="34" charset="0"/>
                <a:cs typeface="Times New Roman" panose="02020603050405020304" pitchFamily="18" charset="0"/>
              </a:rPr>
              <a:t>liệu</a:t>
            </a:r>
            <a:r>
              <a:rPr lang="en-US" sz="2400" b="1">
                <a:effectLst/>
                <a:latin typeface="Days One" panose="020B0604020202020204"/>
                <a:ea typeface="Calibri" panose="020F0502020204030204" pitchFamily="34" charset="0"/>
                <a:cs typeface="Times New Roman" panose="02020603050405020304" pitchFamily="18" charset="0"/>
              </a:rPr>
              <a:t>:</a:t>
            </a:r>
          </a:p>
          <a:p>
            <a:pPr marL="127000" indent="0" algn="l">
              <a:buNone/>
            </a:pPr>
            <a:endParaRPr lang="en-US" sz="2400" b="1">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effectLst/>
                <a:latin typeface="Days One" panose="020B0604020202020204"/>
                <a:ea typeface="Calibri" panose="020F0502020204030204" pitchFamily="34" charset="0"/>
                <a:cs typeface="Times New Roman" panose="02020603050405020304" pitchFamily="18" charset="0"/>
              </a:rPr>
              <a:t>Sử</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dụng</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phân</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vùng</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dữ</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liệu</a:t>
            </a:r>
            <a:endParaRPr lang="en-US" sz="1800">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latin typeface="Days One" panose="020B0604020202020204"/>
                <a:ea typeface="Calibri" panose="020F0502020204030204" pitchFamily="34" charset="0"/>
                <a:cs typeface="Times New Roman" panose="02020603050405020304" pitchFamily="18" charset="0"/>
              </a:rPr>
              <a:t>Sử</a:t>
            </a:r>
            <a:r>
              <a:rPr lang="en-US" sz="1800">
                <a:latin typeface="Days One" panose="020B0604020202020204"/>
                <a:ea typeface="Calibri" panose="020F0502020204030204" pitchFamily="34" charset="0"/>
                <a:cs typeface="Times New Roman" panose="02020603050405020304" pitchFamily="18" charset="0"/>
              </a:rPr>
              <a:t> dung client side caching</a:t>
            </a: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err="1">
                <a:effectLst/>
                <a:latin typeface="Days One" panose="020B0604020202020204"/>
                <a:ea typeface="Calibri" panose="020F0502020204030204" pitchFamily="34" charset="0"/>
                <a:cs typeface="Times New Roman" panose="02020603050405020304" pitchFamily="18" charset="0"/>
              </a:rPr>
              <a:t>Giảm</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tương</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tác</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giữa</a:t>
            </a:r>
            <a:r>
              <a:rPr lang="en-US" sz="1800">
                <a:effectLst/>
                <a:latin typeface="Days One" panose="020B0604020202020204"/>
                <a:ea typeface="Calibri" panose="020F0502020204030204" pitchFamily="34" charset="0"/>
                <a:cs typeface="Times New Roman" panose="02020603050405020304" pitchFamily="18" charset="0"/>
              </a:rPr>
              <a:t> </a:t>
            </a:r>
            <a:r>
              <a:rPr lang="en-US" sz="1800" err="1">
                <a:effectLst/>
                <a:latin typeface="Days One" panose="020B0604020202020204"/>
                <a:ea typeface="Calibri" panose="020F0502020204030204" pitchFamily="34" charset="0"/>
                <a:cs typeface="Times New Roman" panose="02020603050405020304" pitchFamily="18" charset="0"/>
              </a:rPr>
              <a:t>các</a:t>
            </a:r>
            <a:r>
              <a:rPr lang="en-US" sz="1800">
                <a:effectLst/>
                <a:latin typeface="Days One" panose="020B0604020202020204"/>
                <a:ea typeface="Calibri" panose="020F0502020204030204" pitchFamily="34" charset="0"/>
                <a:cs typeface="Times New Roman" panose="02020603050405020304" pitchFamily="18" charset="0"/>
              </a:rPr>
              <a:t> components </a:t>
            </a:r>
            <a:r>
              <a:rPr lang="en-US" sz="1800" err="1">
                <a:effectLst/>
                <a:latin typeface="Days One" panose="020B0604020202020204"/>
                <a:ea typeface="Calibri" panose="020F0502020204030204" pitchFamily="34" charset="0"/>
                <a:cs typeface="Times New Roman" panose="02020603050405020304" pitchFamily="18" charset="0"/>
              </a:rPr>
              <a:t>và</a:t>
            </a:r>
            <a:r>
              <a:rPr lang="en-US" sz="1800">
                <a:effectLst/>
                <a:latin typeface="Days One" panose="020B0604020202020204"/>
                <a:ea typeface="Calibri" panose="020F0502020204030204" pitchFamily="34" charset="0"/>
                <a:cs typeface="Times New Roman" panose="02020603050405020304" pitchFamily="18" charset="0"/>
              </a:rPr>
              <a:t> services</a:t>
            </a:r>
          </a:p>
          <a:p>
            <a:pPr marL="412750" indent="-285750" algn="l">
              <a:buFontTx/>
              <a:buChar char="-"/>
            </a:pPr>
            <a:endParaRPr lang="en-US" sz="1800">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b="1" err="1">
                <a:latin typeface="Days One" panose="020B0604020202020204"/>
                <a:ea typeface="Calibri" panose="020F0502020204030204" pitchFamily="34" charset="0"/>
                <a:cs typeface="Times New Roman" panose="02020603050405020304" pitchFamily="18" charset="0"/>
              </a:rPr>
              <a:t>Giảm</a:t>
            </a:r>
            <a:r>
              <a:rPr lang="en-US" sz="1800" b="1">
                <a:latin typeface="Days One" panose="020B0604020202020204"/>
                <a:ea typeface="Calibri" panose="020F0502020204030204" pitchFamily="34" charset="0"/>
                <a:cs typeface="Times New Roman" panose="02020603050405020304" pitchFamily="18" charset="0"/>
              </a:rPr>
              <a:t> </a:t>
            </a:r>
            <a:r>
              <a:rPr lang="en-US" sz="1800" b="1" err="1">
                <a:latin typeface="Days One" panose="020B0604020202020204"/>
                <a:ea typeface="Calibri" panose="020F0502020204030204" pitchFamily="34" charset="0"/>
                <a:cs typeface="Times New Roman" panose="02020603050405020304" pitchFamily="18" charset="0"/>
              </a:rPr>
              <a:t>thiểu</a:t>
            </a:r>
            <a:r>
              <a:rPr lang="en-US" sz="1800" b="1">
                <a:latin typeface="Days One" panose="020B0604020202020204"/>
                <a:ea typeface="Calibri" panose="020F0502020204030204" pitchFamily="34" charset="0"/>
                <a:cs typeface="Times New Roman" panose="02020603050405020304" pitchFamily="18" charset="0"/>
              </a:rPr>
              <a:t> load </a:t>
            </a:r>
            <a:r>
              <a:rPr lang="en-US" sz="1800" b="1" err="1">
                <a:latin typeface="Days One" panose="020B0604020202020204"/>
                <a:ea typeface="Calibri" panose="020F0502020204030204" pitchFamily="34" charset="0"/>
                <a:cs typeface="Times New Roman" panose="02020603050405020304" pitchFamily="18" charset="0"/>
              </a:rPr>
              <a:t>lên</a:t>
            </a:r>
            <a:r>
              <a:rPr lang="en-US" sz="1800" b="1">
                <a:latin typeface="Days One" panose="020B0604020202020204"/>
                <a:ea typeface="Calibri" panose="020F0502020204030204" pitchFamily="34" charset="0"/>
                <a:cs typeface="Times New Roman" panose="02020603050405020304" pitchFamily="18" charset="0"/>
              </a:rPr>
              <a:t> </a:t>
            </a:r>
            <a:r>
              <a:rPr lang="en-US" sz="1800" b="1" err="1">
                <a:latin typeface="Days One" panose="020B0604020202020204"/>
                <a:ea typeface="Calibri" panose="020F0502020204030204" pitchFamily="34" charset="0"/>
                <a:cs typeface="Times New Roman" panose="02020603050405020304" pitchFamily="18" charset="0"/>
              </a:rPr>
              <a:t>kho</a:t>
            </a:r>
            <a:r>
              <a:rPr lang="en-US" sz="1800" b="1">
                <a:latin typeface="Days One" panose="020B0604020202020204"/>
                <a:ea typeface="Calibri" panose="020F0502020204030204" pitchFamily="34" charset="0"/>
                <a:cs typeface="Times New Roman" panose="02020603050405020304" pitchFamily="18" charset="0"/>
              </a:rPr>
              <a:t> </a:t>
            </a:r>
            <a:r>
              <a:rPr lang="en-US" sz="1800" b="1" err="1">
                <a:latin typeface="Days One" panose="020B0604020202020204"/>
                <a:ea typeface="Calibri" panose="020F0502020204030204" pitchFamily="34" charset="0"/>
                <a:cs typeface="Times New Roman" panose="02020603050405020304" pitchFamily="18" charset="0"/>
              </a:rPr>
              <a:t>lưu</a:t>
            </a:r>
            <a:r>
              <a:rPr lang="en-US" sz="1800" b="1">
                <a:latin typeface="Days One" panose="020B0604020202020204"/>
                <a:ea typeface="Calibri" panose="020F0502020204030204" pitchFamily="34" charset="0"/>
                <a:cs typeface="Times New Roman" panose="02020603050405020304" pitchFamily="18" charset="0"/>
              </a:rPr>
              <a:t> </a:t>
            </a:r>
            <a:r>
              <a:rPr lang="en-US" sz="1800" b="1" err="1">
                <a:latin typeface="Days One" panose="020B0604020202020204"/>
                <a:ea typeface="Calibri" panose="020F0502020204030204" pitchFamily="34" charset="0"/>
                <a:cs typeface="Times New Roman" panose="02020603050405020304" pitchFamily="18" charset="0"/>
              </a:rPr>
              <a:t>trữ</a:t>
            </a:r>
            <a:br>
              <a:rPr lang="en-US" sz="1800" b="1">
                <a:latin typeface="Days One" panose="020B0604020202020204"/>
                <a:ea typeface="Calibri" panose="020F0502020204030204" pitchFamily="34" charset="0"/>
                <a:cs typeface="Times New Roman" panose="02020603050405020304" pitchFamily="18" charset="0"/>
              </a:rPr>
            </a:br>
            <a:endParaRPr lang="en-US" sz="1800" b="1">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b="1" err="1">
                <a:effectLst/>
                <a:latin typeface="Days One" panose="020B0604020202020204"/>
                <a:ea typeface="Calibri" panose="020F0502020204030204" pitchFamily="34" charset="0"/>
                <a:cs typeface="Times New Roman" panose="02020603050405020304" pitchFamily="18" charset="0"/>
              </a:rPr>
              <a:t>Giảm</a:t>
            </a:r>
            <a:r>
              <a:rPr lang="en-US" sz="1800" b="1">
                <a:effectLst/>
                <a:latin typeface="Days One" panose="020B0604020202020204"/>
                <a:ea typeface="Calibri" panose="020F0502020204030204" pitchFamily="34" charset="0"/>
                <a:cs typeface="Times New Roman" panose="02020603050405020304" pitchFamily="18" charset="0"/>
              </a:rPr>
              <a:t> </a:t>
            </a:r>
            <a:r>
              <a:rPr lang="en-US" sz="1800" b="1" err="1">
                <a:effectLst/>
                <a:latin typeface="Days One" panose="020B0604020202020204"/>
                <a:ea typeface="Calibri" panose="020F0502020204030204" pitchFamily="34" charset="0"/>
                <a:cs typeface="Times New Roman" panose="02020603050405020304" pitchFamily="18" charset="0"/>
              </a:rPr>
              <a:t>thiểu</a:t>
            </a:r>
            <a:r>
              <a:rPr lang="en-US" sz="1800" b="1">
                <a:effectLst/>
                <a:latin typeface="Days One" panose="020B0604020202020204"/>
                <a:ea typeface="Calibri" panose="020F0502020204030204" pitchFamily="34" charset="0"/>
                <a:cs typeface="Times New Roman" panose="02020603050405020304" pitchFamily="18" charset="0"/>
              </a:rPr>
              <a:t> </a:t>
            </a:r>
            <a:r>
              <a:rPr lang="en-US" sz="1800" b="1" err="1">
                <a:effectLst/>
                <a:latin typeface="Days One" panose="020B0604020202020204"/>
                <a:ea typeface="Calibri" panose="020F0502020204030204" pitchFamily="34" charset="0"/>
                <a:cs typeface="Times New Roman" panose="02020603050405020304" pitchFamily="18" charset="0"/>
              </a:rPr>
              <a:t>khối</a:t>
            </a:r>
            <a:r>
              <a:rPr lang="en-US" sz="1800" b="1">
                <a:effectLst/>
                <a:latin typeface="Days One" panose="020B0604020202020204"/>
                <a:ea typeface="Calibri" panose="020F0502020204030204" pitchFamily="34" charset="0"/>
                <a:cs typeface="Times New Roman" panose="02020603050405020304" pitchFamily="18" charset="0"/>
              </a:rPr>
              <a:t> </a:t>
            </a:r>
            <a:r>
              <a:rPr lang="en-US" sz="1800" b="1" err="1">
                <a:effectLst/>
                <a:latin typeface="Days One" panose="020B0604020202020204"/>
                <a:ea typeface="Calibri" panose="020F0502020204030204" pitchFamily="34" charset="0"/>
                <a:cs typeface="Times New Roman" panose="02020603050405020304" pitchFamily="18" charset="0"/>
              </a:rPr>
              <a:t>lượng</a:t>
            </a:r>
            <a:r>
              <a:rPr lang="en-US" sz="1800" b="1">
                <a:effectLst/>
                <a:latin typeface="Days One" panose="020B0604020202020204"/>
                <a:ea typeface="Calibri" panose="020F0502020204030204" pitchFamily="34" charset="0"/>
                <a:cs typeface="Times New Roman" panose="02020603050405020304" pitchFamily="18" charset="0"/>
              </a:rPr>
              <a:t> </a:t>
            </a:r>
            <a:r>
              <a:rPr lang="en-US" sz="1800" b="1" err="1">
                <a:effectLst/>
                <a:latin typeface="Days One" panose="020B0604020202020204"/>
                <a:ea typeface="Calibri" panose="020F0502020204030204" pitchFamily="34" charset="0"/>
                <a:cs typeface="Times New Roman" panose="02020603050405020304" pitchFamily="18" charset="0"/>
              </a:rPr>
              <a:t>dữ</a:t>
            </a:r>
            <a:r>
              <a:rPr lang="en-US" sz="1800" b="1">
                <a:effectLst/>
                <a:latin typeface="Days One" panose="020B0604020202020204"/>
                <a:ea typeface="Calibri" panose="020F0502020204030204" pitchFamily="34" charset="0"/>
                <a:cs typeface="Times New Roman" panose="02020603050405020304" pitchFamily="18" charset="0"/>
              </a:rPr>
              <a:t> </a:t>
            </a:r>
            <a:r>
              <a:rPr lang="en-US" sz="1800" b="1" err="1">
                <a:effectLst/>
                <a:latin typeface="Days One" panose="020B0604020202020204"/>
                <a:ea typeface="Calibri" panose="020F0502020204030204" pitchFamily="34" charset="0"/>
                <a:cs typeface="Times New Roman" panose="02020603050405020304" pitchFamily="18" charset="0"/>
              </a:rPr>
              <a:t>liệu</a:t>
            </a:r>
            <a:r>
              <a:rPr lang="en-US" sz="1800" b="1">
                <a:effectLst/>
                <a:latin typeface="Days One" panose="020B0604020202020204"/>
                <a:ea typeface="Calibri" panose="020F0502020204030204" pitchFamily="34" charset="0"/>
                <a:cs typeface="Times New Roman" panose="02020603050405020304" pitchFamily="18" charset="0"/>
              </a:rPr>
              <a:t> </a:t>
            </a:r>
            <a:r>
              <a:rPr lang="en-US" sz="1800" b="1" err="1">
                <a:effectLst/>
                <a:latin typeface="Days One" panose="020B0604020202020204"/>
                <a:ea typeface="Calibri" panose="020F0502020204030204" pitchFamily="34" charset="0"/>
                <a:cs typeface="Times New Roman" panose="02020603050405020304" pitchFamily="18" charset="0"/>
              </a:rPr>
              <a:t>truy</a:t>
            </a:r>
            <a:r>
              <a:rPr lang="en-US" sz="1800" b="1">
                <a:effectLst/>
                <a:latin typeface="Days One" panose="020B0604020202020204"/>
                <a:ea typeface="Calibri" panose="020F0502020204030204" pitchFamily="34" charset="0"/>
                <a:cs typeface="Times New Roman" panose="02020603050405020304" pitchFamily="18" charset="0"/>
              </a:rPr>
              <a:t> </a:t>
            </a:r>
            <a:r>
              <a:rPr lang="en-US" sz="1800" b="1" err="1">
                <a:effectLst/>
                <a:latin typeface="Days One" panose="020B0604020202020204"/>
                <a:ea typeface="Calibri" panose="020F0502020204030204" pitchFamily="34" charset="0"/>
                <a:cs typeface="Times New Roman" panose="02020603050405020304" pitchFamily="18" charset="0"/>
              </a:rPr>
              <a:t>xuất</a:t>
            </a:r>
            <a:r>
              <a:rPr lang="en-US" sz="1800" b="1">
                <a:effectLst/>
                <a:latin typeface="Days One" panose="020B0604020202020204"/>
                <a:ea typeface="Calibri" panose="020F0502020204030204" pitchFamily="34" charset="0"/>
                <a:cs typeface="Times New Roman" panose="02020603050405020304" pitchFamily="18" charset="0"/>
              </a:rPr>
              <a:t> </a:t>
            </a:r>
            <a:endParaRPr lang="en-US" sz="2400" b="1">
              <a:effectLst/>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5468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CDA0-F467-FE84-ED0E-C31995A4C0E1}"/>
              </a:ext>
            </a:extLst>
          </p:cNvPr>
          <p:cNvSpPr>
            <a:spLocks noGrp="1"/>
          </p:cNvSpPr>
          <p:nvPr>
            <p:ph type="title"/>
          </p:nvPr>
        </p:nvSpPr>
        <p:spPr>
          <a:xfrm>
            <a:off x="716900" y="400515"/>
            <a:ext cx="7704000" cy="457200"/>
          </a:xfrm>
        </p:spPr>
        <p:txBody>
          <a:bodyPr/>
          <a:lstStyle/>
          <a:p>
            <a:r>
              <a:rPr lang="en-US"/>
              <a:t>Implementation</a:t>
            </a:r>
            <a:br>
              <a:rPr lang="en-US"/>
            </a:br>
            <a:endParaRPr lang="en-US"/>
          </a:p>
        </p:txBody>
      </p:sp>
      <p:sp>
        <p:nvSpPr>
          <p:cNvPr id="3" name="Text Placeholder 2">
            <a:extLst>
              <a:ext uri="{FF2B5EF4-FFF2-40B4-BE49-F238E27FC236}">
                <a16:creationId xmlns:a16="http://schemas.microsoft.com/office/drawing/2014/main" id="{8642468F-7C8A-E9E5-65AA-5B7EF20EBB15}"/>
              </a:ext>
            </a:extLst>
          </p:cNvPr>
          <p:cNvSpPr>
            <a:spLocks noGrp="1"/>
          </p:cNvSpPr>
          <p:nvPr>
            <p:ph type="body" idx="1"/>
          </p:nvPr>
        </p:nvSpPr>
        <p:spPr>
          <a:xfrm>
            <a:off x="716900" y="1204249"/>
            <a:ext cx="7704000" cy="3538736"/>
          </a:xfrm>
        </p:spPr>
        <p:txBody>
          <a:bodyPr/>
          <a:lstStyle/>
          <a:p>
            <a:pPr marL="412750" indent="-285750" algn="l">
              <a:buFontTx/>
              <a:buChar char="-"/>
            </a:pPr>
            <a:r>
              <a:rPr lang="en-US" sz="1800">
                <a:effectLst/>
                <a:latin typeface="Days One" panose="020B0604020202020204"/>
                <a:ea typeface="Calibri" panose="020F0502020204030204" pitchFamily="34" charset="0"/>
                <a:cs typeface="Times New Roman" panose="02020603050405020304" pitchFamily="18" charset="0"/>
              </a:rPr>
              <a:t>Consider minimizing the number of service accounts</a:t>
            </a: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latin typeface="Days One" panose="020B0604020202020204"/>
                <a:ea typeface="Calibri" panose="020F0502020204030204" pitchFamily="34" charset="0"/>
                <a:cs typeface="Times New Roman" panose="02020603050405020304" pitchFamily="18" charset="0"/>
              </a:rPr>
              <a:t>Use asynchronous calls</a:t>
            </a: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effectLst/>
                <a:latin typeface="Days One" panose="020B0604020202020204"/>
                <a:ea typeface="Calibri" panose="020F0502020204030204" pitchFamily="34" charset="0"/>
                <a:cs typeface="Times New Roman" panose="02020603050405020304" pitchFamily="18" charset="0"/>
              </a:rPr>
              <a:t>Use lightweight frameworks</a:t>
            </a:r>
          </a:p>
          <a:p>
            <a:pPr marL="412750" indent="-285750" algn="l">
              <a:buFontTx/>
              <a:buChar char="-"/>
            </a:pPr>
            <a:endParaRPr lang="en-US" sz="1800">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effectLst/>
                <a:latin typeface="Days One" panose="020B0604020202020204"/>
                <a:ea typeface="Calibri" panose="020F0502020204030204" pitchFamily="34" charset="0"/>
                <a:cs typeface="Times New Roman" panose="02020603050405020304" pitchFamily="18" charset="0"/>
              </a:rPr>
              <a:t>Create resource dependencies during deployment or at application startup</a:t>
            </a:r>
          </a:p>
          <a:p>
            <a:pPr marL="412750" indent="-285750" algn="l">
              <a:buFontTx/>
              <a:buChar char="-"/>
            </a:pPr>
            <a:endParaRPr lang="en-US" sz="1800" b="1">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b="1">
                <a:effectLst/>
                <a:latin typeface="Days One" panose="020B0604020202020204"/>
                <a:ea typeface="Calibri" panose="020F0502020204030204" pitchFamily="34" charset="0"/>
                <a:cs typeface="Times New Roman" panose="02020603050405020304" pitchFamily="18" charset="0"/>
              </a:rPr>
              <a:t>Optimize table storage schemas</a:t>
            </a:r>
          </a:p>
          <a:p>
            <a:pPr marL="412750" indent="-285750" algn="l">
              <a:buFontTx/>
              <a:buChar char="-"/>
            </a:pPr>
            <a:endParaRPr lang="en-US" sz="1800" b="1">
              <a:latin typeface="Days One" panose="020B0604020202020204"/>
              <a:ea typeface="Calibri" panose="020F0502020204030204" pitchFamily="34" charset="0"/>
              <a:cs typeface="Times New Roman" panose="02020603050405020304" pitchFamily="18" charset="0"/>
            </a:endParaRPr>
          </a:p>
          <a:p>
            <a:pPr marL="412750" indent="-285750" algn="l">
              <a:buFontTx/>
              <a:buChar char="-"/>
            </a:pPr>
            <a:r>
              <a:rPr lang="en-US" sz="1800">
                <a:latin typeface="Days One" panose="020B0604020202020204"/>
                <a:ea typeface="Calibri" panose="020F0502020204030204" pitchFamily="34" charset="0"/>
                <a:cs typeface="Times New Roman" panose="02020603050405020304" pitchFamily="18" charset="0"/>
              </a:rPr>
              <a:t>Avoid locking resources, and use an optimistic approach instead</a:t>
            </a:r>
          </a:p>
        </p:txBody>
      </p:sp>
    </p:spTree>
    <p:extLst>
      <p:ext uri="{BB962C8B-B14F-4D97-AF65-F5344CB8AC3E}">
        <p14:creationId xmlns:p14="http://schemas.microsoft.com/office/powerpoint/2010/main" val="146129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74"/>
        <p:cNvGrpSpPr/>
        <p:nvPr/>
      </p:nvGrpSpPr>
      <p:grpSpPr>
        <a:xfrm>
          <a:off x="0" y="0"/>
          <a:ext cx="0" cy="0"/>
          <a:chOff x="0" y="0"/>
          <a:chExt cx="0" cy="0"/>
        </a:xfrm>
      </p:grpSpPr>
      <p:sp>
        <p:nvSpPr>
          <p:cNvPr id="4975" name="Google Shape;4975;p45"/>
          <p:cNvSpPr txBox="1">
            <a:spLocks noGrp="1"/>
          </p:cNvSpPr>
          <p:nvPr>
            <p:ph type="title"/>
          </p:nvPr>
        </p:nvSpPr>
        <p:spPr>
          <a:xfrm>
            <a:off x="713250" y="1460400"/>
            <a:ext cx="7717500" cy="22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 for watching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1"/>
        <p:cNvGrpSpPr/>
        <p:nvPr/>
      </p:nvGrpSpPr>
      <p:grpSpPr>
        <a:xfrm>
          <a:off x="0" y="0"/>
          <a:ext cx="0" cy="0"/>
          <a:chOff x="0" y="0"/>
          <a:chExt cx="0" cy="0"/>
        </a:xfrm>
      </p:grpSpPr>
      <p:sp>
        <p:nvSpPr>
          <p:cNvPr id="5332" name="Google Shape;5332;p5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Reliability</a:t>
            </a:r>
          </a:p>
        </p:txBody>
      </p:sp>
      <p:sp>
        <p:nvSpPr>
          <p:cNvPr id="14" name="Text Placeholder 2">
            <a:extLst>
              <a:ext uri="{FF2B5EF4-FFF2-40B4-BE49-F238E27FC236}">
                <a16:creationId xmlns:a16="http://schemas.microsoft.com/office/drawing/2014/main" id="{32658D69-B08B-1F13-D257-F176ABE309AF}"/>
              </a:ext>
            </a:extLst>
          </p:cNvPr>
          <p:cNvSpPr txBox="1">
            <a:spLocks/>
          </p:cNvSpPr>
          <p:nvPr/>
        </p:nvSpPr>
        <p:spPr>
          <a:xfrm>
            <a:off x="720000" y="1234068"/>
            <a:ext cx="7704000" cy="3233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2300"/>
              <a:buFont typeface="Days One"/>
              <a:buNone/>
              <a:defRPr sz="2300" b="0" i="0" u="none" strike="noStrike" cap="none">
                <a:solidFill>
                  <a:schemeClr val="lt1"/>
                </a:solidFill>
                <a:latin typeface="Days One"/>
                <a:ea typeface="Days One"/>
                <a:cs typeface="Days One"/>
                <a:sym typeface="Days One"/>
              </a:defRPr>
            </a:lvl1pPr>
            <a:lvl2pPr marL="914400" marR="0" lvl="1"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9pPr>
          </a:lstStyle>
          <a:p>
            <a:pPr marL="127000" indent="0"/>
            <a:r>
              <a:rPr lang="en-US" sz="2400" b="1">
                <a:latin typeface="Arimo" panose="020B0604020202020204" charset="0"/>
                <a:ea typeface="Arimo" panose="020B0604020202020204" charset="0"/>
                <a:cs typeface="Arimo" panose="020B0604020202020204" charset="0"/>
              </a:rPr>
              <a:t>Khi </a:t>
            </a:r>
            <a:r>
              <a:rPr lang="en-US" sz="2400" b="1" err="1">
                <a:latin typeface="Arimo" panose="020B0604020202020204" charset="0"/>
                <a:ea typeface="Arimo" panose="020B0604020202020204" charset="0"/>
                <a:cs typeface="Arimo" panose="020B0604020202020204" charset="0"/>
              </a:rPr>
              <a:t>thiết</a:t>
            </a:r>
            <a:r>
              <a:rPr lang="en-US" sz="2400" b="1">
                <a:latin typeface="Arimo" panose="020B0604020202020204" charset="0"/>
                <a:ea typeface="Arimo" panose="020B0604020202020204" charset="0"/>
                <a:cs typeface="Arimo" panose="020B0604020202020204" charset="0"/>
              </a:rPr>
              <a:t> </a:t>
            </a:r>
            <a:r>
              <a:rPr lang="en-US" sz="2400" b="1" err="1">
                <a:latin typeface="Arimo" panose="020B0604020202020204" charset="0"/>
                <a:ea typeface="Arimo" panose="020B0604020202020204" charset="0"/>
                <a:cs typeface="Arimo" panose="020B0604020202020204" charset="0"/>
              </a:rPr>
              <a:t>kế</a:t>
            </a:r>
            <a:r>
              <a:rPr lang="en-US" sz="2400" b="1">
                <a:latin typeface="Arimo" panose="020B0604020202020204" charset="0"/>
                <a:ea typeface="Arimo" panose="020B0604020202020204" charset="0"/>
                <a:cs typeface="Arimo" panose="020B0604020202020204" charset="0"/>
              </a:rPr>
              <a:t> </a:t>
            </a:r>
            <a:r>
              <a:rPr lang="en-US" sz="2400" b="1" err="1">
                <a:latin typeface="Arimo" panose="020B0604020202020204" charset="0"/>
                <a:ea typeface="Arimo" panose="020B0604020202020204" charset="0"/>
                <a:cs typeface="Arimo" panose="020B0604020202020204" charset="0"/>
              </a:rPr>
              <a:t>độ</a:t>
            </a:r>
            <a:r>
              <a:rPr lang="en-US" sz="2400" b="1">
                <a:latin typeface="Arimo" panose="020B0604020202020204" charset="0"/>
                <a:ea typeface="Arimo" panose="020B0604020202020204" charset="0"/>
                <a:cs typeface="Arimo" panose="020B0604020202020204" charset="0"/>
              </a:rPr>
              <a:t> tin </a:t>
            </a:r>
            <a:r>
              <a:rPr lang="en-US" sz="2400" b="1" err="1">
                <a:latin typeface="Arimo" panose="020B0604020202020204" charset="0"/>
                <a:ea typeface="Arimo" panose="020B0604020202020204" charset="0"/>
                <a:cs typeface="Arimo" panose="020B0604020202020204" charset="0"/>
              </a:rPr>
              <a:t>cậy</a:t>
            </a:r>
            <a:r>
              <a:rPr lang="en-US" sz="2400" b="1">
                <a:latin typeface="Arimo" panose="020B0604020202020204" charset="0"/>
                <a:ea typeface="Arimo" panose="020B0604020202020204" charset="0"/>
                <a:cs typeface="Arimo" panose="020B0604020202020204" charset="0"/>
              </a:rPr>
              <a:t> </a:t>
            </a:r>
            <a:r>
              <a:rPr lang="en-US" sz="2400" b="1" err="1">
                <a:latin typeface="Arimo" panose="020B0604020202020204" charset="0"/>
                <a:ea typeface="Arimo" panose="020B0604020202020204" charset="0"/>
                <a:cs typeface="Arimo" panose="020B0604020202020204" charset="0"/>
              </a:rPr>
              <a:t>trong</a:t>
            </a:r>
            <a:r>
              <a:rPr lang="en-US" sz="2400" b="1">
                <a:latin typeface="Arimo" panose="020B0604020202020204" charset="0"/>
                <a:ea typeface="Arimo" panose="020B0604020202020204" charset="0"/>
                <a:cs typeface="Arimo" panose="020B0604020202020204" charset="0"/>
              </a:rPr>
              <a:t> Azure, </a:t>
            </a:r>
            <a:r>
              <a:rPr lang="en-US" sz="2400" b="1" err="1">
                <a:latin typeface="Arimo" panose="020B0604020202020204" charset="0"/>
                <a:ea typeface="Arimo" panose="020B0604020202020204" charset="0"/>
                <a:cs typeface="Arimo" panose="020B0604020202020204" charset="0"/>
              </a:rPr>
              <a:t>có</a:t>
            </a:r>
            <a:r>
              <a:rPr lang="en-US" sz="2400" b="1">
                <a:latin typeface="Arimo" panose="020B0604020202020204" charset="0"/>
                <a:ea typeface="Arimo" panose="020B0604020202020204" charset="0"/>
                <a:cs typeface="Arimo" panose="020B0604020202020204" charset="0"/>
              </a:rPr>
              <a:t> </a:t>
            </a:r>
            <a:r>
              <a:rPr lang="en-US" sz="2400" b="1" err="1">
                <a:latin typeface="Arimo" panose="020B0604020202020204" charset="0"/>
                <a:ea typeface="Arimo" panose="020B0604020202020204" charset="0"/>
                <a:cs typeface="Arimo" panose="020B0604020202020204" charset="0"/>
              </a:rPr>
              <a:t>những</a:t>
            </a:r>
            <a:r>
              <a:rPr lang="en-US" sz="2400" b="1">
                <a:latin typeface="Arimo" panose="020B0604020202020204" charset="0"/>
                <a:ea typeface="Arimo" panose="020B0604020202020204" charset="0"/>
                <a:cs typeface="Arimo" panose="020B0604020202020204" charset="0"/>
              </a:rPr>
              <a:t> </a:t>
            </a:r>
            <a:r>
              <a:rPr lang="en-US" sz="2400" b="1" err="1">
                <a:latin typeface="Arimo" panose="020B0604020202020204" charset="0"/>
                <a:ea typeface="Arimo" panose="020B0604020202020204" charset="0"/>
                <a:cs typeface="Arimo" panose="020B0604020202020204" charset="0"/>
              </a:rPr>
              <a:t>nguyên</a:t>
            </a:r>
            <a:r>
              <a:rPr lang="en-US" sz="2400" b="1">
                <a:latin typeface="Arimo" panose="020B0604020202020204" charset="0"/>
                <a:ea typeface="Arimo" panose="020B0604020202020204" charset="0"/>
                <a:cs typeface="Arimo" panose="020B0604020202020204" charset="0"/>
              </a:rPr>
              <a:t> </a:t>
            </a:r>
            <a:r>
              <a:rPr lang="en-US" sz="2400" b="1" err="1">
                <a:latin typeface="Arimo" panose="020B0604020202020204" charset="0"/>
                <a:ea typeface="Arimo" panose="020B0604020202020204" charset="0"/>
                <a:cs typeface="Arimo" panose="020B0604020202020204" charset="0"/>
              </a:rPr>
              <a:t>tắc</a:t>
            </a:r>
            <a:r>
              <a:rPr lang="en-US" sz="2400" b="1">
                <a:latin typeface="Arimo" panose="020B0604020202020204" charset="0"/>
                <a:ea typeface="Arimo" panose="020B0604020202020204" charset="0"/>
                <a:cs typeface="Arimo" panose="020B0604020202020204" charset="0"/>
              </a:rPr>
              <a:t> </a:t>
            </a:r>
            <a:r>
              <a:rPr lang="en-US" sz="2400" b="1" err="1">
                <a:latin typeface="Arimo" panose="020B0604020202020204" charset="0"/>
                <a:ea typeface="Arimo" panose="020B0604020202020204" charset="0"/>
                <a:cs typeface="Arimo" panose="020B0604020202020204" charset="0"/>
              </a:rPr>
              <a:t>cần</a:t>
            </a:r>
            <a:r>
              <a:rPr lang="en-US" sz="2400" b="1">
                <a:latin typeface="Arimo" panose="020B0604020202020204" charset="0"/>
                <a:ea typeface="Arimo" panose="020B0604020202020204" charset="0"/>
                <a:cs typeface="Arimo" panose="020B0604020202020204" charset="0"/>
              </a:rPr>
              <a:t> </a:t>
            </a:r>
            <a:r>
              <a:rPr lang="en-US" sz="2400" b="1" err="1">
                <a:latin typeface="Arimo" panose="020B0604020202020204" charset="0"/>
                <a:ea typeface="Arimo" panose="020B0604020202020204" charset="0"/>
                <a:cs typeface="Arimo" panose="020B0604020202020204" charset="0"/>
              </a:rPr>
              <a:t>lưu</a:t>
            </a:r>
            <a:r>
              <a:rPr lang="en-US" sz="2400" b="1">
                <a:latin typeface="Arimo" panose="020B0604020202020204" charset="0"/>
                <a:ea typeface="Arimo" panose="020B0604020202020204" charset="0"/>
                <a:cs typeface="Arimo" panose="020B0604020202020204" charset="0"/>
              </a:rPr>
              <a:t> ý:</a:t>
            </a:r>
          </a:p>
          <a:p>
            <a:pPr marL="412750" indent="-285750">
              <a:buFont typeface="Arial" panose="020B0604020202020204" pitchFamily="34" charset="0"/>
              <a:buChar char="•"/>
            </a:pPr>
            <a:r>
              <a:rPr lang="en-US" sz="1800" err="1">
                <a:latin typeface="Arimo" panose="020B0604020202020204" charset="0"/>
                <a:ea typeface="Arimo" panose="020B0604020202020204" charset="0"/>
                <a:cs typeface="Arimo" panose="020B0604020202020204" charset="0"/>
              </a:rPr>
              <a:t>Xác</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định</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mục</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tiêu</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hồi</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phục</a:t>
            </a:r>
            <a:r>
              <a:rPr lang="en-US" sz="1800">
                <a:latin typeface="Arimo" panose="020B0604020202020204" charset="0"/>
                <a:ea typeface="Arimo" panose="020B0604020202020204" charset="0"/>
                <a:cs typeface="Arimo" panose="020B0604020202020204" charset="0"/>
              </a:rPr>
              <a:t> (SLA, RPO, RTO).</a:t>
            </a:r>
          </a:p>
          <a:p>
            <a:pPr marL="412750" indent="-285750">
              <a:buFont typeface="Arial" panose="020B0604020202020204" pitchFamily="34" charset="0"/>
              <a:buChar char="•"/>
            </a:pPr>
            <a:r>
              <a:rPr lang="en-US" sz="1800" err="1">
                <a:latin typeface="Arimo" panose="020B0604020202020204" charset="0"/>
                <a:ea typeface="Arimo" panose="020B0604020202020204" charset="0"/>
                <a:cs typeface="Arimo" panose="020B0604020202020204" charset="0"/>
              </a:rPr>
              <a:t>Thiết</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kế</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ứng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dụng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linh</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hoạt</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với</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khả</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năng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phục</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hồi</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sau</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lỗi</a:t>
            </a:r>
            <a:r>
              <a:rPr lang="en-US" sz="1800">
                <a:latin typeface="Arimo" panose="020B0604020202020204" charset="0"/>
                <a:ea typeface="Arimo" panose="020B0604020202020204" charset="0"/>
                <a:cs typeface="Arimo" panose="020B0604020202020204" charset="0"/>
              </a:rPr>
              <a:t>.</a:t>
            </a:r>
          </a:p>
          <a:p>
            <a:pPr marL="412750" indent="-285750">
              <a:buFont typeface="Arial" panose="020B0604020202020204" pitchFamily="34" charset="0"/>
              <a:buChar char="•"/>
            </a:pPr>
            <a:r>
              <a:rPr lang="en-US" sz="1800" err="1">
                <a:latin typeface="Arimo" panose="020B0604020202020204" charset="0"/>
                <a:ea typeface="Arimo" panose="020B0604020202020204" charset="0"/>
                <a:cs typeface="Arimo" panose="020B0604020202020204" charset="0"/>
              </a:rPr>
              <a:t>Lập</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kế</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hoạch</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và</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kiểm</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tra</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các</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kịch</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bản</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khắc</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phục</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sau</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thảm</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họa</a:t>
            </a:r>
            <a:r>
              <a:rPr lang="en-US" sz="1800">
                <a:latin typeface="Arimo" panose="020B0604020202020204" charset="0"/>
                <a:ea typeface="Arimo" panose="020B0604020202020204" charset="0"/>
                <a:cs typeface="Arimo" panose="020B0604020202020204" charset="0"/>
              </a:rPr>
              <a:t>.</a:t>
            </a:r>
          </a:p>
          <a:p>
            <a:pPr marL="412750" indent="-285750">
              <a:buFont typeface="Arial" panose="020B0604020202020204" pitchFamily="34" charset="0"/>
              <a:buChar char="•"/>
            </a:pPr>
            <a:r>
              <a:rPr lang="en-US" sz="1800" err="1">
                <a:latin typeface="Arimo" panose="020B0604020202020204" charset="0"/>
                <a:ea typeface="Arimo" panose="020B0604020202020204" charset="0"/>
                <a:cs typeface="Arimo" panose="020B0604020202020204" charset="0"/>
              </a:rPr>
              <a:t>Đảm</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bảo</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ứng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dụng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và</a:t>
            </a:r>
            <a:r>
              <a:rPr lang="en-US" sz="1800">
                <a:latin typeface="Arimo" panose="020B0604020202020204" charset="0"/>
                <a:ea typeface="Arimo" panose="020B0604020202020204" charset="0"/>
                <a:cs typeface="Arimo" panose="020B0604020202020204" charset="0"/>
              </a:rPr>
              <a:t> data platform </a:t>
            </a:r>
            <a:r>
              <a:rPr lang="en-US" sz="1800" err="1">
                <a:latin typeface="Arimo" panose="020B0604020202020204" charset="0"/>
                <a:ea typeface="Arimo" panose="020B0604020202020204" charset="0"/>
                <a:cs typeface="Arimo" panose="020B0604020202020204" charset="0"/>
              </a:rPr>
              <a:t>đều</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được</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thiết</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kế</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để</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đảm</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bảo</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độ</a:t>
            </a:r>
            <a:r>
              <a:rPr lang="en-US" sz="1800">
                <a:latin typeface="Arimo" panose="020B0604020202020204" charset="0"/>
                <a:ea typeface="Arimo" panose="020B0604020202020204" charset="0"/>
                <a:cs typeface="Arimo" panose="020B0604020202020204" charset="0"/>
              </a:rPr>
              <a:t> tin </a:t>
            </a:r>
            <a:r>
              <a:rPr lang="en-US" sz="1800" err="1">
                <a:latin typeface="Arimo" panose="020B0604020202020204" charset="0"/>
                <a:ea typeface="Arimo" panose="020B0604020202020204" charset="0"/>
                <a:cs typeface="Arimo" panose="020B0604020202020204" charset="0"/>
              </a:rPr>
              <a:t>cậy</a:t>
            </a:r>
            <a:r>
              <a:rPr lang="en-US" sz="1800">
                <a:latin typeface="Arimo" panose="020B0604020202020204" charset="0"/>
                <a:ea typeface="Arimo" panose="020B0604020202020204" charset="0"/>
                <a:cs typeface="Arimo" panose="020B0604020202020204" charset="0"/>
              </a:rPr>
              <a:t>.</a:t>
            </a:r>
          </a:p>
          <a:p>
            <a:pPr marL="412750" indent="-285750">
              <a:buFont typeface="Arial" panose="020B0604020202020204" pitchFamily="34" charset="0"/>
              <a:buChar char="•"/>
            </a:pPr>
            <a:r>
              <a:rPr lang="en-US" sz="1800" err="1">
                <a:latin typeface="Arimo" panose="020B0604020202020204" charset="0"/>
                <a:ea typeface="Arimo" panose="020B0604020202020204" charset="0"/>
                <a:cs typeface="Arimo" panose="020B0604020202020204" charset="0"/>
              </a:rPr>
              <a:t>Đảm</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bảo</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các</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dịch</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vụ</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nền</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tảng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như</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kết</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nối</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mạng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là</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đáng</a:t>
            </a:r>
            <a:r>
              <a:rPr lang="en-US" sz="1800">
                <a:latin typeface="Arimo" panose="020B0604020202020204" charset="0"/>
                <a:ea typeface="Arimo" panose="020B0604020202020204" charset="0"/>
                <a:cs typeface="Arimo" panose="020B0604020202020204" charset="0"/>
              </a:rPr>
              <a:t> tin </a:t>
            </a:r>
            <a:r>
              <a:rPr lang="en-US" sz="1800" err="1">
                <a:latin typeface="Arimo" panose="020B0604020202020204" charset="0"/>
                <a:ea typeface="Arimo" panose="020B0604020202020204" charset="0"/>
                <a:cs typeface="Arimo" panose="020B0604020202020204" charset="0"/>
              </a:rPr>
              <a:t>cậy</a:t>
            </a:r>
            <a:r>
              <a:rPr lang="en-US" sz="1800">
                <a:latin typeface="Arimo" panose="020B0604020202020204" charset="0"/>
                <a:ea typeface="Arimo" panose="020B0604020202020204" charset="0"/>
                <a:cs typeface="Arimo" panose="020B0604020202020204" charset="0"/>
              </a:rPr>
              <a:t>.</a:t>
            </a:r>
          </a:p>
          <a:p>
            <a:pPr marL="412750" indent="-285750">
              <a:buFont typeface="Arial" panose="020B0604020202020204" pitchFamily="34" charset="0"/>
              <a:buChar char="•"/>
            </a:pPr>
            <a:r>
              <a:rPr lang="en-US" sz="1800" err="1">
                <a:latin typeface="Arimo" panose="020B0604020202020204" charset="0"/>
                <a:ea typeface="Arimo" panose="020B0604020202020204" charset="0"/>
                <a:cs typeface="Arimo" panose="020B0604020202020204" charset="0"/>
              </a:rPr>
              <a:t>Thực</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hiện</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khả</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năng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mở</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rộng</a:t>
            </a:r>
            <a:r>
              <a:rPr lang="en-US" sz="1800">
                <a:latin typeface="Arimo" panose="020B0604020202020204" charset="0"/>
                <a:ea typeface="Arimo" panose="020B0604020202020204" charset="0"/>
                <a:cs typeface="Arimo" panose="020B0604020202020204" charset="0"/>
              </a:rPr>
              <a:t> (scalability) </a:t>
            </a:r>
            <a:r>
              <a:rPr lang="en-US" sz="1800" err="1">
                <a:latin typeface="Arimo" panose="020B0604020202020204" charset="0"/>
                <a:ea typeface="Arimo" panose="020B0604020202020204" charset="0"/>
                <a:cs typeface="Arimo" panose="020B0604020202020204" charset="0"/>
              </a:rPr>
              <a:t>nếu</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có</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thể</a:t>
            </a:r>
            <a:r>
              <a:rPr lang="en-US" sz="1800">
                <a:latin typeface="Arimo" panose="020B0604020202020204" charset="0"/>
                <a:ea typeface="Arimo" panose="020B0604020202020204" charset="0"/>
                <a:cs typeface="Arimo" panose="020B0604020202020204" charset="0"/>
              </a:rPr>
              <a:t>.</a:t>
            </a:r>
          </a:p>
          <a:p>
            <a:pPr marL="412750" indent="-285750">
              <a:buFont typeface="Arial" panose="020B0604020202020204" pitchFamily="34" charset="0"/>
              <a:buChar char="•"/>
            </a:pPr>
            <a:r>
              <a:rPr lang="en-US" sz="1800">
                <a:latin typeface="Arimo" panose="020B0604020202020204" charset="0"/>
                <a:ea typeface="Arimo" panose="020B0604020202020204" charset="0"/>
                <a:cs typeface="Arimo" panose="020B0604020202020204" charset="0"/>
              </a:rPr>
              <a:t>Theo </a:t>
            </a:r>
            <a:r>
              <a:rPr lang="en-US" sz="1800" err="1">
                <a:latin typeface="Arimo" panose="020B0604020202020204" charset="0"/>
                <a:ea typeface="Arimo" panose="020B0604020202020204" charset="0"/>
                <a:cs typeface="Arimo" panose="020B0604020202020204" charset="0"/>
              </a:rPr>
              <a:t>dõi</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đo</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lường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kiểm</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tra</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khả</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năng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chịu</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lỗi</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của</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hệ</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thống</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mọi</a:t>
            </a:r>
            <a:r>
              <a:rPr lang="en-US" sz="1800">
                <a:latin typeface="Arimo" panose="020B0604020202020204" charset="0"/>
                <a:ea typeface="Arimo" panose="020B0604020202020204" charset="0"/>
                <a:cs typeface="Arimo" panose="020B0604020202020204" charset="0"/>
              </a:rPr>
              <a:t> </a:t>
            </a:r>
            <a:r>
              <a:rPr lang="en-US" sz="1800" err="1">
                <a:latin typeface="Arimo" panose="020B0604020202020204" charset="0"/>
                <a:ea typeface="Arimo" panose="020B0604020202020204" charset="0"/>
                <a:cs typeface="Arimo" panose="020B0604020202020204" charset="0"/>
              </a:rPr>
              <a:t>lúc</a:t>
            </a:r>
            <a:r>
              <a:rPr lang="en-US" sz="1800">
                <a:latin typeface="Arimo" panose="020B0604020202020204" charset="0"/>
                <a:ea typeface="Arimo" panose="020B0604020202020204" charset="0"/>
                <a:cs typeface="Arimo" panose="020B0604020202020204" charset="0"/>
              </a:rPr>
              <a:t>.</a:t>
            </a:r>
          </a:p>
          <a:p>
            <a:pPr marL="412750" indent="-285750">
              <a:buFont typeface="Arial" panose="020B0604020202020204" pitchFamily="34" charset="0"/>
              <a:buChar char="•"/>
            </a:pPr>
            <a:endParaRPr lang="en-US" sz="180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185034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4"/>
          <p:cNvSpPr txBox="1">
            <a:spLocks noGrp="1"/>
          </p:cNvSpPr>
          <p:nvPr>
            <p:ph type="title"/>
          </p:nvPr>
        </p:nvSpPr>
        <p:spPr>
          <a:xfrm>
            <a:off x="260195" y="2937715"/>
            <a:ext cx="8623609" cy="15497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Security</a:t>
            </a:r>
          </a:p>
        </p:txBody>
      </p:sp>
      <p:sp>
        <p:nvSpPr>
          <p:cNvPr id="4673" name="Google Shape;4673;p34"/>
          <p:cNvSpPr txBox="1">
            <a:spLocks noGrp="1"/>
          </p:cNvSpPr>
          <p:nvPr>
            <p:ph type="title" idx="2"/>
          </p:nvPr>
        </p:nvSpPr>
        <p:spPr>
          <a:xfrm>
            <a:off x="4114800" y="1596854"/>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extLst>
      <p:ext uri="{BB962C8B-B14F-4D97-AF65-F5344CB8AC3E}">
        <p14:creationId xmlns:p14="http://schemas.microsoft.com/office/powerpoint/2010/main" val="44689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4"/>
        <p:cNvGrpSpPr/>
        <p:nvPr/>
      </p:nvGrpSpPr>
      <p:grpSpPr>
        <a:xfrm>
          <a:off x="0" y="0"/>
          <a:ext cx="0" cy="0"/>
          <a:chOff x="0" y="0"/>
          <a:chExt cx="0" cy="0"/>
        </a:xfrm>
      </p:grpSpPr>
      <p:sp>
        <p:nvSpPr>
          <p:cNvPr id="4715" name="Google Shape;4715;p37"/>
          <p:cNvSpPr/>
          <p:nvPr/>
        </p:nvSpPr>
        <p:spPr>
          <a:xfrm rot="-3136296">
            <a:off x="1139951" y="1637170"/>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7"/>
          <p:cNvSpPr/>
          <p:nvPr/>
        </p:nvSpPr>
        <p:spPr>
          <a:xfrm rot="-3136296">
            <a:off x="7073795" y="1637170"/>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7"/>
          <p:cNvSpPr txBox="1">
            <a:spLocks noGrp="1"/>
          </p:cNvSpPr>
          <p:nvPr>
            <p:ph type="title"/>
          </p:nvPr>
        </p:nvSpPr>
        <p:spPr>
          <a:xfrm>
            <a:off x="144095" y="2505179"/>
            <a:ext cx="2968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Nguyên</a:t>
            </a:r>
            <a:r>
              <a:rPr lang="en-US"/>
              <a:t> </a:t>
            </a:r>
            <a:r>
              <a:rPr lang="en-US" err="1"/>
              <a:t>tắc</a:t>
            </a:r>
            <a:r>
              <a:rPr lang="en-US"/>
              <a:t> </a:t>
            </a:r>
            <a:r>
              <a:rPr lang="en-US" err="1"/>
              <a:t>thiết</a:t>
            </a:r>
            <a:r>
              <a:rPr lang="en-US"/>
              <a:t> </a:t>
            </a:r>
            <a:r>
              <a:rPr lang="en-US" err="1"/>
              <a:t>kế</a:t>
            </a:r>
            <a:endParaRPr lang="en-US"/>
          </a:p>
        </p:txBody>
      </p:sp>
      <p:sp>
        <p:nvSpPr>
          <p:cNvPr id="4718" name="Google Shape;4718;p37"/>
          <p:cNvSpPr txBox="1">
            <a:spLocks noGrp="1"/>
          </p:cNvSpPr>
          <p:nvPr>
            <p:ph type="title" idx="2"/>
          </p:nvPr>
        </p:nvSpPr>
        <p:spPr>
          <a:xfrm>
            <a:off x="6036414" y="2505179"/>
            <a:ext cx="3218458"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Thực</a:t>
            </a:r>
            <a:r>
              <a:rPr lang="en-US"/>
              <a:t> </a:t>
            </a:r>
            <a:r>
              <a:rPr lang="en-US" err="1"/>
              <a:t>tiễn</a:t>
            </a:r>
            <a:endParaRPr/>
          </a:p>
        </p:txBody>
      </p:sp>
      <p:sp>
        <p:nvSpPr>
          <p:cNvPr id="4719" name="Google Shape;4719;p37"/>
          <p:cNvSpPr txBox="1">
            <a:spLocks noGrp="1"/>
          </p:cNvSpPr>
          <p:nvPr>
            <p:ph type="subTitle" idx="1"/>
          </p:nvPr>
        </p:nvSpPr>
        <p:spPr>
          <a:xfrm>
            <a:off x="6077940" y="2874202"/>
            <a:ext cx="29688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Các ví dụ sử dụng các đề xuất</a:t>
            </a:r>
            <a:endParaRPr/>
          </a:p>
        </p:txBody>
      </p:sp>
      <p:sp>
        <p:nvSpPr>
          <p:cNvPr id="4720" name="Google Shape;4720;p37"/>
          <p:cNvSpPr txBox="1">
            <a:spLocks noGrp="1"/>
          </p:cNvSpPr>
          <p:nvPr>
            <p:ph type="subTitle" idx="3"/>
          </p:nvPr>
        </p:nvSpPr>
        <p:spPr>
          <a:xfrm>
            <a:off x="143645" y="2874202"/>
            <a:ext cx="29697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Các nguyên tắc được đề xuất</a:t>
            </a:r>
            <a:endParaRPr/>
          </a:p>
        </p:txBody>
      </p:sp>
      <p:grpSp>
        <p:nvGrpSpPr>
          <p:cNvPr id="4721" name="Google Shape;4721;p37"/>
          <p:cNvGrpSpPr/>
          <p:nvPr/>
        </p:nvGrpSpPr>
        <p:grpSpPr>
          <a:xfrm>
            <a:off x="7402299" y="1745220"/>
            <a:ext cx="320082" cy="320082"/>
            <a:chOff x="4017150" y="2707225"/>
            <a:chExt cx="2100275" cy="2100275"/>
          </a:xfrm>
        </p:grpSpPr>
        <p:sp>
          <p:nvSpPr>
            <p:cNvPr id="4722" name="Google Shape;4722;p37"/>
            <p:cNvSpPr/>
            <p:nvPr/>
          </p:nvSpPr>
          <p:spPr>
            <a:xfrm>
              <a:off x="5267250" y="3642500"/>
              <a:ext cx="478950" cy="737375"/>
            </a:xfrm>
            <a:custGeom>
              <a:avLst/>
              <a:gdLst/>
              <a:ahLst/>
              <a:cxnLst/>
              <a:rect l="l" t="t" r="r" b="b"/>
              <a:pathLst>
                <a:path w="19158" h="29495" extrusionOk="0">
                  <a:moveTo>
                    <a:pt x="19157" y="1"/>
                  </a:moveTo>
                  <a:lnTo>
                    <a:pt x="0" y="15958"/>
                  </a:lnTo>
                  <a:lnTo>
                    <a:pt x="19157" y="29494"/>
                  </a:lnTo>
                  <a:lnTo>
                    <a:pt x="191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7"/>
            <p:cNvSpPr/>
            <p:nvPr/>
          </p:nvSpPr>
          <p:spPr>
            <a:xfrm>
              <a:off x="4017150" y="2707225"/>
              <a:ext cx="2100275" cy="494325"/>
            </a:xfrm>
            <a:custGeom>
              <a:avLst/>
              <a:gdLst/>
              <a:ahLst/>
              <a:cxnLst/>
              <a:rect l="l" t="t" r="r" b="b"/>
              <a:pathLst>
                <a:path w="84011" h="19773" extrusionOk="0">
                  <a:moveTo>
                    <a:pt x="14809" y="7426"/>
                  </a:moveTo>
                  <a:lnTo>
                    <a:pt x="14809" y="12348"/>
                  </a:lnTo>
                  <a:lnTo>
                    <a:pt x="9886" y="12348"/>
                  </a:lnTo>
                  <a:lnTo>
                    <a:pt x="9886" y="7426"/>
                  </a:lnTo>
                  <a:close/>
                  <a:moveTo>
                    <a:pt x="24695" y="7426"/>
                  </a:moveTo>
                  <a:lnTo>
                    <a:pt x="24695" y="12348"/>
                  </a:lnTo>
                  <a:lnTo>
                    <a:pt x="19772" y="12348"/>
                  </a:lnTo>
                  <a:lnTo>
                    <a:pt x="19772" y="7426"/>
                  </a:lnTo>
                  <a:close/>
                  <a:moveTo>
                    <a:pt x="34581" y="7426"/>
                  </a:moveTo>
                  <a:lnTo>
                    <a:pt x="34581" y="12348"/>
                  </a:lnTo>
                  <a:lnTo>
                    <a:pt x="29658" y="12348"/>
                  </a:lnTo>
                  <a:lnTo>
                    <a:pt x="29658" y="7426"/>
                  </a:lnTo>
                  <a:close/>
                  <a:moveTo>
                    <a:pt x="0" y="1"/>
                  </a:moveTo>
                  <a:lnTo>
                    <a:pt x="0" y="19773"/>
                  </a:lnTo>
                  <a:lnTo>
                    <a:pt x="84011" y="19773"/>
                  </a:lnTo>
                  <a:lnTo>
                    <a:pt x="84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7"/>
            <p:cNvSpPr/>
            <p:nvPr/>
          </p:nvSpPr>
          <p:spPr>
            <a:xfrm>
              <a:off x="4017150" y="3325625"/>
              <a:ext cx="2100275" cy="1481875"/>
            </a:xfrm>
            <a:custGeom>
              <a:avLst/>
              <a:gdLst/>
              <a:ahLst/>
              <a:cxnLst/>
              <a:rect l="l" t="t" r="r" b="b"/>
              <a:pathLst>
                <a:path w="84011" h="59275" extrusionOk="0">
                  <a:moveTo>
                    <a:pt x="74125" y="4923"/>
                  </a:moveTo>
                  <a:lnTo>
                    <a:pt x="74125" y="49389"/>
                  </a:lnTo>
                  <a:lnTo>
                    <a:pt x="9886" y="49389"/>
                  </a:lnTo>
                  <a:lnTo>
                    <a:pt x="9886" y="4923"/>
                  </a:lnTo>
                  <a:close/>
                  <a:moveTo>
                    <a:pt x="0" y="0"/>
                  </a:moveTo>
                  <a:lnTo>
                    <a:pt x="0" y="59275"/>
                  </a:lnTo>
                  <a:lnTo>
                    <a:pt x="84011" y="59275"/>
                  </a:lnTo>
                  <a:lnTo>
                    <a:pt x="84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7"/>
            <p:cNvSpPr/>
            <p:nvPr/>
          </p:nvSpPr>
          <p:spPr>
            <a:xfrm>
              <a:off x="4496050" y="3571750"/>
              <a:ext cx="1141425" cy="475850"/>
            </a:xfrm>
            <a:custGeom>
              <a:avLst/>
              <a:gdLst/>
              <a:ahLst/>
              <a:cxnLst/>
              <a:rect l="l" t="t" r="r" b="b"/>
              <a:pathLst>
                <a:path w="45657" h="19034" extrusionOk="0">
                  <a:moveTo>
                    <a:pt x="1" y="0"/>
                  </a:moveTo>
                  <a:lnTo>
                    <a:pt x="22849" y="19034"/>
                  </a:lnTo>
                  <a:lnTo>
                    <a:pt x="45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7"/>
            <p:cNvSpPr/>
            <p:nvPr/>
          </p:nvSpPr>
          <p:spPr>
            <a:xfrm>
              <a:off x="4530925" y="4123475"/>
              <a:ext cx="1082975" cy="313825"/>
            </a:xfrm>
            <a:custGeom>
              <a:avLst/>
              <a:gdLst/>
              <a:ahLst/>
              <a:cxnLst/>
              <a:rect l="l" t="t" r="r" b="b"/>
              <a:pathLst>
                <a:path w="43319" h="12553" extrusionOk="0">
                  <a:moveTo>
                    <a:pt x="25515" y="0"/>
                  </a:moveTo>
                  <a:lnTo>
                    <a:pt x="21454" y="3405"/>
                  </a:lnTo>
                  <a:lnTo>
                    <a:pt x="18091" y="616"/>
                  </a:lnTo>
                  <a:lnTo>
                    <a:pt x="1" y="12553"/>
                  </a:lnTo>
                  <a:lnTo>
                    <a:pt x="43318" y="12553"/>
                  </a:lnTo>
                  <a:lnTo>
                    <a:pt x="255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7"/>
            <p:cNvSpPr/>
            <p:nvPr/>
          </p:nvSpPr>
          <p:spPr>
            <a:xfrm>
              <a:off x="4387350" y="3642500"/>
              <a:ext cx="496375" cy="741475"/>
            </a:xfrm>
            <a:custGeom>
              <a:avLst/>
              <a:gdLst/>
              <a:ahLst/>
              <a:cxnLst/>
              <a:rect l="l" t="t" r="r" b="b"/>
              <a:pathLst>
                <a:path w="19855" h="29659" extrusionOk="0">
                  <a:moveTo>
                    <a:pt x="1" y="1"/>
                  </a:moveTo>
                  <a:lnTo>
                    <a:pt x="1" y="29659"/>
                  </a:lnTo>
                  <a:lnTo>
                    <a:pt x="19855" y="165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8" name="Google Shape;4728;p37"/>
          <p:cNvGrpSpPr/>
          <p:nvPr/>
        </p:nvGrpSpPr>
        <p:grpSpPr>
          <a:xfrm>
            <a:off x="1468454" y="1745174"/>
            <a:ext cx="320082" cy="320136"/>
            <a:chOff x="664725" y="2640575"/>
            <a:chExt cx="2100275" cy="2099250"/>
          </a:xfrm>
        </p:grpSpPr>
        <p:sp>
          <p:nvSpPr>
            <p:cNvPr id="4729" name="Google Shape;4729;p37"/>
            <p:cNvSpPr/>
            <p:nvPr/>
          </p:nvSpPr>
          <p:spPr>
            <a:xfrm>
              <a:off x="664725" y="4492650"/>
              <a:ext cx="2100275" cy="247175"/>
            </a:xfrm>
            <a:custGeom>
              <a:avLst/>
              <a:gdLst/>
              <a:ahLst/>
              <a:cxnLst/>
              <a:rect l="l" t="t" r="r" b="b"/>
              <a:pathLst>
                <a:path w="84011" h="9887" extrusionOk="0">
                  <a:moveTo>
                    <a:pt x="1" y="1"/>
                  </a:moveTo>
                  <a:lnTo>
                    <a:pt x="1" y="657"/>
                  </a:lnTo>
                  <a:lnTo>
                    <a:pt x="42" y="1601"/>
                  </a:lnTo>
                  <a:lnTo>
                    <a:pt x="206" y="2503"/>
                  </a:lnTo>
                  <a:lnTo>
                    <a:pt x="411" y="3405"/>
                  </a:lnTo>
                  <a:lnTo>
                    <a:pt x="739" y="4226"/>
                  </a:lnTo>
                  <a:lnTo>
                    <a:pt x="1108" y="5046"/>
                  </a:lnTo>
                  <a:lnTo>
                    <a:pt x="1559" y="5785"/>
                  </a:lnTo>
                  <a:lnTo>
                    <a:pt x="2093" y="6523"/>
                  </a:lnTo>
                  <a:lnTo>
                    <a:pt x="2708" y="7179"/>
                  </a:lnTo>
                  <a:lnTo>
                    <a:pt x="3364" y="7754"/>
                  </a:lnTo>
                  <a:lnTo>
                    <a:pt x="4062" y="8287"/>
                  </a:lnTo>
                  <a:lnTo>
                    <a:pt x="4841" y="8779"/>
                  </a:lnTo>
                  <a:lnTo>
                    <a:pt x="5620" y="9148"/>
                  </a:lnTo>
                  <a:lnTo>
                    <a:pt x="6482" y="9476"/>
                  </a:lnTo>
                  <a:lnTo>
                    <a:pt x="7384" y="9682"/>
                  </a:lnTo>
                  <a:lnTo>
                    <a:pt x="8287" y="9846"/>
                  </a:lnTo>
                  <a:lnTo>
                    <a:pt x="9230" y="9887"/>
                  </a:lnTo>
                  <a:lnTo>
                    <a:pt x="74781" y="9887"/>
                  </a:lnTo>
                  <a:lnTo>
                    <a:pt x="75725" y="9846"/>
                  </a:lnTo>
                  <a:lnTo>
                    <a:pt x="76627" y="9682"/>
                  </a:lnTo>
                  <a:lnTo>
                    <a:pt x="77530" y="9476"/>
                  </a:lnTo>
                  <a:lnTo>
                    <a:pt x="78391" y="9148"/>
                  </a:lnTo>
                  <a:lnTo>
                    <a:pt x="79171" y="8779"/>
                  </a:lnTo>
                  <a:lnTo>
                    <a:pt x="79950" y="8287"/>
                  </a:lnTo>
                  <a:lnTo>
                    <a:pt x="80647" y="7754"/>
                  </a:lnTo>
                  <a:lnTo>
                    <a:pt x="81304" y="7179"/>
                  </a:lnTo>
                  <a:lnTo>
                    <a:pt x="81919" y="6523"/>
                  </a:lnTo>
                  <a:lnTo>
                    <a:pt x="82411" y="5785"/>
                  </a:lnTo>
                  <a:lnTo>
                    <a:pt x="82903" y="5046"/>
                  </a:lnTo>
                  <a:lnTo>
                    <a:pt x="83273" y="4226"/>
                  </a:lnTo>
                  <a:lnTo>
                    <a:pt x="83601" y="3405"/>
                  </a:lnTo>
                  <a:lnTo>
                    <a:pt x="83806" y="2503"/>
                  </a:lnTo>
                  <a:lnTo>
                    <a:pt x="83970" y="1601"/>
                  </a:lnTo>
                  <a:lnTo>
                    <a:pt x="84011" y="657"/>
                  </a:lnTo>
                  <a:lnTo>
                    <a:pt x="84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37"/>
            <p:cNvSpPr/>
            <p:nvPr/>
          </p:nvSpPr>
          <p:spPr>
            <a:xfrm>
              <a:off x="1159025" y="2640575"/>
              <a:ext cx="926075" cy="986575"/>
            </a:xfrm>
            <a:custGeom>
              <a:avLst/>
              <a:gdLst/>
              <a:ahLst/>
              <a:cxnLst/>
              <a:rect l="l" t="t" r="r" b="b"/>
              <a:pathLst>
                <a:path w="37043" h="39463" extrusionOk="0">
                  <a:moveTo>
                    <a:pt x="24695" y="25967"/>
                  </a:moveTo>
                  <a:lnTo>
                    <a:pt x="24695" y="30930"/>
                  </a:lnTo>
                  <a:lnTo>
                    <a:pt x="19773" y="30930"/>
                  </a:lnTo>
                  <a:lnTo>
                    <a:pt x="19773" y="25967"/>
                  </a:lnTo>
                  <a:close/>
                  <a:moveTo>
                    <a:pt x="9887" y="1"/>
                  </a:moveTo>
                  <a:lnTo>
                    <a:pt x="8984" y="42"/>
                  </a:lnTo>
                  <a:lnTo>
                    <a:pt x="8082" y="165"/>
                  </a:lnTo>
                  <a:lnTo>
                    <a:pt x="7220" y="329"/>
                  </a:lnTo>
                  <a:lnTo>
                    <a:pt x="6359" y="616"/>
                  </a:lnTo>
                  <a:lnTo>
                    <a:pt x="5497" y="944"/>
                  </a:lnTo>
                  <a:lnTo>
                    <a:pt x="4718" y="1395"/>
                  </a:lnTo>
                  <a:lnTo>
                    <a:pt x="3939" y="1888"/>
                  </a:lnTo>
                  <a:lnTo>
                    <a:pt x="3241" y="2462"/>
                  </a:lnTo>
                  <a:lnTo>
                    <a:pt x="2585" y="3118"/>
                  </a:lnTo>
                  <a:lnTo>
                    <a:pt x="1970" y="3857"/>
                  </a:lnTo>
                  <a:lnTo>
                    <a:pt x="1682" y="4226"/>
                  </a:lnTo>
                  <a:lnTo>
                    <a:pt x="1436" y="4636"/>
                  </a:lnTo>
                  <a:lnTo>
                    <a:pt x="1190" y="5087"/>
                  </a:lnTo>
                  <a:lnTo>
                    <a:pt x="985" y="5538"/>
                  </a:lnTo>
                  <a:lnTo>
                    <a:pt x="780" y="5990"/>
                  </a:lnTo>
                  <a:lnTo>
                    <a:pt x="575" y="6482"/>
                  </a:lnTo>
                  <a:lnTo>
                    <a:pt x="452" y="7015"/>
                  </a:lnTo>
                  <a:lnTo>
                    <a:pt x="288" y="7507"/>
                  </a:lnTo>
                  <a:lnTo>
                    <a:pt x="165" y="8082"/>
                  </a:lnTo>
                  <a:lnTo>
                    <a:pt x="83" y="8656"/>
                  </a:lnTo>
                  <a:lnTo>
                    <a:pt x="42" y="9230"/>
                  </a:lnTo>
                  <a:lnTo>
                    <a:pt x="1" y="9846"/>
                  </a:lnTo>
                  <a:lnTo>
                    <a:pt x="4923" y="9846"/>
                  </a:lnTo>
                  <a:lnTo>
                    <a:pt x="4964" y="9312"/>
                  </a:lnTo>
                  <a:lnTo>
                    <a:pt x="5046" y="8820"/>
                  </a:lnTo>
                  <a:lnTo>
                    <a:pt x="5169" y="8369"/>
                  </a:lnTo>
                  <a:lnTo>
                    <a:pt x="5333" y="7918"/>
                  </a:lnTo>
                  <a:lnTo>
                    <a:pt x="5538" y="7466"/>
                  </a:lnTo>
                  <a:lnTo>
                    <a:pt x="5784" y="7056"/>
                  </a:lnTo>
                  <a:lnTo>
                    <a:pt x="6072" y="6687"/>
                  </a:lnTo>
                  <a:lnTo>
                    <a:pt x="6400" y="6318"/>
                  </a:lnTo>
                  <a:lnTo>
                    <a:pt x="6728" y="6031"/>
                  </a:lnTo>
                  <a:lnTo>
                    <a:pt x="7097" y="5744"/>
                  </a:lnTo>
                  <a:lnTo>
                    <a:pt x="7507" y="5497"/>
                  </a:lnTo>
                  <a:lnTo>
                    <a:pt x="7959" y="5292"/>
                  </a:lnTo>
                  <a:lnTo>
                    <a:pt x="8410" y="5128"/>
                  </a:lnTo>
                  <a:lnTo>
                    <a:pt x="8902" y="5005"/>
                  </a:lnTo>
                  <a:lnTo>
                    <a:pt x="9353" y="4923"/>
                  </a:lnTo>
                  <a:lnTo>
                    <a:pt x="9887" y="4882"/>
                  </a:lnTo>
                  <a:lnTo>
                    <a:pt x="10379" y="4923"/>
                  </a:lnTo>
                  <a:lnTo>
                    <a:pt x="10871" y="5005"/>
                  </a:lnTo>
                  <a:lnTo>
                    <a:pt x="11363" y="5128"/>
                  </a:lnTo>
                  <a:lnTo>
                    <a:pt x="11815" y="5292"/>
                  </a:lnTo>
                  <a:lnTo>
                    <a:pt x="12225" y="5497"/>
                  </a:lnTo>
                  <a:lnTo>
                    <a:pt x="12635" y="5744"/>
                  </a:lnTo>
                  <a:lnTo>
                    <a:pt x="13004" y="6031"/>
                  </a:lnTo>
                  <a:lnTo>
                    <a:pt x="13373" y="6318"/>
                  </a:lnTo>
                  <a:lnTo>
                    <a:pt x="13701" y="6687"/>
                  </a:lnTo>
                  <a:lnTo>
                    <a:pt x="13989" y="7056"/>
                  </a:lnTo>
                  <a:lnTo>
                    <a:pt x="14235" y="7466"/>
                  </a:lnTo>
                  <a:lnTo>
                    <a:pt x="14440" y="7918"/>
                  </a:lnTo>
                  <a:lnTo>
                    <a:pt x="14604" y="8369"/>
                  </a:lnTo>
                  <a:lnTo>
                    <a:pt x="14727" y="8820"/>
                  </a:lnTo>
                  <a:lnTo>
                    <a:pt x="14809" y="9312"/>
                  </a:lnTo>
                  <a:lnTo>
                    <a:pt x="14809" y="9846"/>
                  </a:lnTo>
                  <a:lnTo>
                    <a:pt x="14809" y="17229"/>
                  </a:lnTo>
                  <a:lnTo>
                    <a:pt x="7425" y="17229"/>
                  </a:lnTo>
                  <a:lnTo>
                    <a:pt x="7425" y="39462"/>
                  </a:lnTo>
                  <a:lnTo>
                    <a:pt x="37042" y="39462"/>
                  </a:lnTo>
                  <a:lnTo>
                    <a:pt x="37042" y="17229"/>
                  </a:lnTo>
                  <a:lnTo>
                    <a:pt x="19773" y="17229"/>
                  </a:lnTo>
                  <a:lnTo>
                    <a:pt x="19773" y="9846"/>
                  </a:lnTo>
                  <a:lnTo>
                    <a:pt x="19732" y="9230"/>
                  </a:lnTo>
                  <a:lnTo>
                    <a:pt x="19649" y="8656"/>
                  </a:lnTo>
                  <a:lnTo>
                    <a:pt x="19567" y="8082"/>
                  </a:lnTo>
                  <a:lnTo>
                    <a:pt x="19444" y="7507"/>
                  </a:lnTo>
                  <a:lnTo>
                    <a:pt x="19321" y="7015"/>
                  </a:lnTo>
                  <a:lnTo>
                    <a:pt x="19157" y="6482"/>
                  </a:lnTo>
                  <a:lnTo>
                    <a:pt x="18993" y="5990"/>
                  </a:lnTo>
                  <a:lnTo>
                    <a:pt x="18788" y="5538"/>
                  </a:lnTo>
                  <a:lnTo>
                    <a:pt x="18542" y="5087"/>
                  </a:lnTo>
                  <a:lnTo>
                    <a:pt x="18296" y="4636"/>
                  </a:lnTo>
                  <a:lnTo>
                    <a:pt x="18050" y="4226"/>
                  </a:lnTo>
                  <a:lnTo>
                    <a:pt x="17763" y="3857"/>
                  </a:lnTo>
                  <a:lnTo>
                    <a:pt x="17475" y="3446"/>
                  </a:lnTo>
                  <a:lnTo>
                    <a:pt x="17188" y="3118"/>
                  </a:lnTo>
                  <a:lnTo>
                    <a:pt x="16532" y="2462"/>
                  </a:lnTo>
                  <a:lnTo>
                    <a:pt x="15794" y="1888"/>
                  </a:lnTo>
                  <a:lnTo>
                    <a:pt x="15055" y="1395"/>
                  </a:lnTo>
                  <a:lnTo>
                    <a:pt x="14235" y="944"/>
                  </a:lnTo>
                  <a:lnTo>
                    <a:pt x="13414" y="616"/>
                  </a:lnTo>
                  <a:lnTo>
                    <a:pt x="12553" y="329"/>
                  </a:lnTo>
                  <a:lnTo>
                    <a:pt x="11650" y="165"/>
                  </a:lnTo>
                  <a:lnTo>
                    <a:pt x="10789" y="42"/>
                  </a:lnTo>
                  <a:lnTo>
                    <a:pt x="98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37"/>
            <p:cNvSpPr/>
            <p:nvPr/>
          </p:nvSpPr>
          <p:spPr>
            <a:xfrm>
              <a:off x="1282100" y="3998350"/>
              <a:ext cx="124100" cy="123100"/>
            </a:xfrm>
            <a:custGeom>
              <a:avLst/>
              <a:gdLst/>
              <a:ahLst/>
              <a:cxnLst/>
              <a:rect l="l" t="t" r="r" b="b"/>
              <a:pathLst>
                <a:path w="4964" h="4924" extrusionOk="0">
                  <a:moveTo>
                    <a:pt x="2215" y="1"/>
                  </a:moveTo>
                  <a:lnTo>
                    <a:pt x="1969" y="42"/>
                  </a:lnTo>
                  <a:lnTo>
                    <a:pt x="1518" y="206"/>
                  </a:lnTo>
                  <a:lnTo>
                    <a:pt x="1108" y="411"/>
                  </a:lnTo>
                  <a:lnTo>
                    <a:pt x="738" y="739"/>
                  </a:lnTo>
                  <a:lnTo>
                    <a:pt x="451" y="1067"/>
                  </a:lnTo>
                  <a:lnTo>
                    <a:pt x="205" y="1519"/>
                  </a:lnTo>
                  <a:lnTo>
                    <a:pt x="82" y="1970"/>
                  </a:lnTo>
                  <a:lnTo>
                    <a:pt x="41" y="2216"/>
                  </a:lnTo>
                  <a:lnTo>
                    <a:pt x="0" y="2462"/>
                  </a:lnTo>
                  <a:lnTo>
                    <a:pt x="41" y="2749"/>
                  </a:lnTo>
                  <a:lnTo>
                    <a:pt x="82" y="3036"/>
                  </a:lnTo>
                  <a:lnTo>
                    <a:pt x="164" y="3282"/>
                  </a:lnTo>
                  <a:lnTo>
                    <a:pt x="246" y="3529"/>
                  </a:lnTo>
                  <a:lnTo>
                    <a:pt x="369" y="3775"/>
                  </a:lnTo>
                  <a:lnTo>
                    <a:pt x="492" y="3980"/>
                  </a:lnTo>
                  <a:lnTo>
                    <a:pt x="820" y="4308"/>
                  </a:lnTo>
                  <a:lnTo>
                    <a:pt x="1190" y="4595"/>
                  </a:lnTo>
                  <a:lnTo>
                    <a:pt x="1600" y="4759"/>
                  </a:lnTo>
                  <a:lnTo>
                    <a:pt x="2051" y="4882"/>
                  </a:lnTo>
                  <a:lnTo>
                    <a:pt x="2502" y="4923"/>
                  </a:lnTo>
                  <a:lnTo>
                    <a:pt x="2913" y="4882"/>
                  </a:lnTo>
                  <a:lnTo>
                    <a:pt x="3364" y="4759"/>
                  </a:lnTo>
                  <a:lnTo>
                    <a:pt x="3774" y="4595"/>
                  </a:lnTo>
                  <a:lnTo>
                    <a:pt x="4143" y="4308"/>
                  </a:lnTo>
                  <a:lnTo>
                    <a:pt x="4471" y="3980"/>
                  </a:lnTo>
                  <a:lnTo>
                    <a:pt x="4594" y="3775"/>
                  </a:lnTo>
                  <a:lnTo>
                    <a:pt x="4717" y="3529"/>
                  </a:lnTo>
                  <a:lnTo>
                    <a:pt x="4799" y="3282"/>
                  </a:lnTo>
                  <a:lnTo>
                    <a:pt x="4882" y="3036"/>
                  </a:lnTo>
                  <a:lnTo>
                    <a:pt x="4923" y="2749"/>
                  </a:lnTo>
                  <a:lnTo>
                    <a:pt x="4964" y="2462"/>
                  </a:lnTo>
                  <a:lnTo>
                    <a:pt x="4923" y="2216"/>
                  </a:lnTo>
                  <a:lnTo>
                    <a:pt x="4923" y="1970"/>
                  </a:lnTo>
                  <a:lnTo>
                    <a:pt x="4758" y="1519"/>
                  </a:lnTo>
                  <a:lnTo>
                    <a:pt x="4512" y="1067"/>
                  </a:lnTo>
                  <a:lnTo>
                    <a:pt x="4225" y="739"/>
                  </a:lnTo>
                  <a:lnTo>
                    <a:pt x="3856" y="411"/>
                  </a:lnTo>
                  <a:lnTo>
                    <a:pt x="3446" y="206"/>
                  </a:lnTo>
                  <a:lnTo>
                    <a:pt x="2995" y="42"/>
                  </a:lnTo>
                  <a:lnTo>
                    <a:pt x="27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7"/>
            <p:cNvSpPr/>
            <p:nvPr/>
          </p:nvSpPr>
          <p:spPr>
            <a:xfrm>
              <a:off x="787800" y="3318450"/>
              <a:ext cx="1853125" cy="1050150"/>
            </a:xfrm>
            <a:custGeom>
              <a:avLst/>
              <a:gdLst/>
              <a:ahLst/>
              <a:cxnLst/>
              <a:rect l="l" t="t" r="r" b="b"/>
              <a:pathLst>
                <a:path w="74125" h="42006" extrusionOk="0">
                  <a:moveTo>
                    <a:pt x="22233" y="22274"/>
                  </a:moveTo>
                  <a:lnTo>
                    <a:pt x="22849" y="22315"/>
                  </a:lnTo>
                  <a:lnTo>
                    <a:pt x="23464" y="22356"/>
                  </a:lnTo>
                  <a:lnTo>
                    <a:pt x="24079" y="22479"/>
                  </a:lnTo>
                  <a:lnTo>
                    <a:pt x="24654" y="22644"/>
                  </a:lnTo>
                  <a:lnTo>
                    <a:pt x="25228" y="22890"/>
                  </a:lnTo>
                  <a:lnTo>
                    <a:pt x="25802" y="23136"/>
                  </a:lnTo>
                  <a:lnTo>
                    <a:pt x="26335" y="23464"/>
                  </a:lnTo>
                  <a:lnTo>
                    <a:pt x="26869" y="23833"/>
                  </a:lnTo>
                  <a:lnTo>
                    <a:pt x="27361" y="24243"/>
                  </a:lnTo>
                  <a:lnTo>
                    <a:pt x="27812" y="24736"/>
                  </a:lnTo>
                  <a:lnTo>
                    <a:pt x="28222" y="25269"/>
                  </a:lnTo>
                  <a:lnTo>
                    <a:pt x="28591" y="25843"/>
                  </a:lnTo>
                  <a:lnTo>
                    <a:pt x="28961" y="26499"/>
                  </a:lnTo>
                  <a:lnTo>
                    <a:pt x="29248" y="27197"/>
                  </a:lnTo>
                  <a:lnTo>
                    <a:pt x="59316" y="27197"/>
                  </a:lnTo>
                  <a:lnTo>
                    <a:pt x="59316" y="37083"/>
                  </a:lnTo>
                  <a:lnTo>
                    <a:pt x="54393" y="37083"/>
                  </a:lnTo>
                  <a:lnTo>
                    <a:pt x="54393" y="32119"/>
                  </a:lnTo>
                  <a:lnTo>
                    <a:pt x="49430" y="32119"/>
                  </a:lnTo>
                  <a:lnTo>
                    <a:pt x="49430" y="37083"/>
                  </a:lnTo>
                  <a:lnTo>
                    <a:pt x="44508" y="37083"/>
                  </a:lnTo>
                  <a:lnTo>
                    <a:pt x="44508" y="32119"/>
                  </a:lnTo>
                  <a:lnTo>
                    <a:pt x="29248" y="32119"/>
                  </a:lnTo>
                  <a:lnTo>
                    <a:pt x="28961" y="32817"/>
                  </a:lnTo>
                  <a:lnTo>
                    <a:pt x="28591" y="33473"/>
                  </a:lnTo>
                  <a:lnTo>
                    <a:pt x="28222" y="34047"/>
                  </a:lnTo>
                  <a:lnTo>
                    <a:pt x="27812" y="34581"/>
                  </a:lnTo>
                  <a:lnTo>
                    <a:pt x="27361" y="35073"/>
                  </a:lnTo>
                  <a:lnTo>
                    <a:pt x="26869" y="35483"/>
                  </a:lnTo>
                  <a:lnTo>
                    <a:pt x="26335" y="35852"/>
                  </a:lnTo>
                  <a:lnTo>
                    <a:pt x="25802" y="36180"/>
                  </a:lnTo>
                  <a:lnTo>
                    <a:pt x="25228" y="36467"/>
                  </a:lnTo>
                  <a:lnTo>
                    <a:pt x="24654" y="36673"/>
                  </a:lnTo>
                  <a:lnTo>
                    <a:pt x="24079" y="36837"/>
                  </a:lnTo>
                  <a:lnTo>
                    <a:pt x="23464" y="36960"/>
                  </a:lnTo>
                  <a:lnTo>
                    <a:pt x="22849" y="37042"/>
                  </a:lnTo>
                  <a:lnTo>
                    <a:pt x="22233" y="37042"/>
                  </a:lnTo>
                  <a:lnTo>
                    <a:pt x="21618" y="37001"/>
                  </a:lnTo>
                  <a:lnTo>
                    <a:pt x="21044" y="36919"/>
                  </a:lnTo>
                  <a:lnTo>
                    <a:pt x="20428" y="36796"/>
                  </a:lnTo>
                  <a:lnTo>
                    <a:pt x="19854" y="36632"/>
                  </a:lnTo>
                  <a:lnTo>
                    <a:pt x="19280" y="36426"/>
                  </a:lnTo>
                  <a:lnTo>
                    <a:pt x="18706" y="36139"/>
                  </a:lnTo>
                  <a:lnTo>
                    <a:pt x="18172" y="35852"/>
                  </a:lnTo>
                  <a:lnTo>
                    <a:pt x="17680" y="35483"/>
                  </a:lnTo>
                  <a:lnTo>
                    <a:pt x="17188" y="35114"/>
                  </a:lnTo>
                  <a:lnTo>
                    <a:pt x="16737" y="34663"/>
                  </a:lnTo>
                  <a:lnTo>
                    <a:pt x="16367" y="34170"/>
                  </a:lnTo>
                  <a:lnTo>
                    <a:pt x="15998" y="33637"/>
                  </a:lnTo>
                  <a:lnTo>
                    <a:pt x="15670" y="33104"/>
                  </a:lnTo>
                  <a:lnTo>
                    <a:pt x="15383" y="32488"/>
                  </a:lnTo>
                  <a:lnTo>
                    <a:pt x="15178" y="31832"/>
                  </a:lnTo>
                  <a:lnTo>
                    <a:pt x="15014" y="31135"/>
                  </a:lnTo>
                  <a:lnTo>
                    <a:pt x="14891" y="30437"/>
                  </a:lnTo>
                  <a:lnTo>
                    <a:pt x="14850" y="29658"/>
                  </a:lnTo>
                  <a:lnTo>
                    <a:pt x="14891" y="28879"/>
                  </a:lnTo>
                  <a:lnTo>
                    <a:pt x="15014" y="28181"/>
                  </a:lnTo>
                  <a:lnTo>
                    <a:pt x="15178" y="27484"/>
                  </a:lnTo>
                  <a:lnTo>
                    <a:pt x="15383" y="26828"/>
                  </a:lnTo>
                  <a:lnTo>
                    <a:pt x="15670" y="26253"/>
                  </a:lnTo>
                  <a:lnTo>
                    <a:pt x="15998" y="25679"/>
                  </a:lnTo>
                  <a:lnTo>
                    <a:pt x="16367" y="25146"/>
                  </a:lnTo>
                  <a:lnTo>
                    <a:pt x="16737" y="24654"/>
                  </a:lnTo>
                  <a:lnTo>
                    <a:pt x="17188" y="24243"/>
                  </a:lnTo>
                  <a:lnTo>
                    <a:pt x="17680" y="23833"/>
                  </a:lnTo>
                  <a:lnTo>
                    <a:pt x="18172" y="23464"/>
                  </a:lnTo>
                  <a:lnTo>
                    <a:pt x="18706" y="23177"/>
                  </a:lnTo>
                  <a:lnTo>
                    <a:pt x="19280" y="22890"/>
                  </a:lnTo>
                  <a:lnTo>
                    <a:pt x="19854" y="22685"/>
                  </a:lnTo>
                  <a:lnTo>
                    <a:pt x="20428" y="22520"/>
                  </a:lnTo>
                  <a:lnTo>
                    <a:pt x="21044" y="22397"/>
                  </a:lnTo>
                  <a:lnTo>
                    <a:pt x="21618" y="22315"/>
                  </a:lnTo>
                  <a:lnTo>
                    <a:pt x="22233" y="22274"/>
                  </a:lnTo>
                  <a:close/>
                  <a:moveTo>
                    <a:pt x="0" y="0"/>
                  </a:moveTo>
                  <a:lnTo>
                    <a:pt x="0" y="42005"/>
                  </a:lnTo>
                  <a:lnTo>
                    <a:pt x="74124" y="42005"/>
                  </a:lnTo>
                  <a:lnTo>
                    <a:pt x="74124" y="0"/>
                  </a:lnTo>
                  <a:lnTo>
                    <a:pt x="56855" y="0"/>
                  </a:lnTo>
                  <a:lnTo>
                    <a:pt x="56855" y="17311"/>
                  </a:lnTo>
                  <a:lnTo>
                    <a:pt x="17311" y="17311"/>
                  </a:lnTo>
                  <a:lnTo>
                    <a:pt x="17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3" name="Google Shape;4733;p37"/>
          <p:cNvGrpSpPr/>
          <p:nvPr/>
        </p:nvGrpSpPr>
        <p:grpSpPr>
          <a:xfrm>
            <a:off x="8618570" y="132836"/>
            <a:ext cx="315300" cy="1105725"/>
            <a:chOff x="215450" y="125575"/>
            <a:chExt cx="315300" cy="1105725"/>
          </a:xfrm>
        </p:grpSpPr>
        <p:sp>
          <p:nvSpPr>
            <p:cNvPr id="4734" name="Google Shape;4734;p37"/>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37"/>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7"/>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5" name="Google Shape;4745;p37"/>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a:t>
            </a:r>
            <a:endParaRPr/>
          </a:p>
        </p:txBody>
      </p:sp>
      <p:sp>
        <p:nvSpPr>
          <p:cNvPr id="2" name="Google Shape;4716;p37">
            <a:extLst>
              <a:ext uri="{FF2B5EF4-FFF2-40B4-BE49-F238E27FC236}">
                <a16:creationId xmlns:a16="http://schemas.microsoft.com/office/drawing/2014/main" id="{B784FC53-6396-A63E-81B5-B2CE5D31BC9D}"/>
              </a:ext>
            </a:extLst>
          </p:cNvPr>
          <p:cNvSpPr/>
          <p:nvPr/>
        </p:nvSpPr>
        <p:spPr>
          <a:xfrm rot="18463704">
            <a:off x="3939654" y="1643798"/>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718;p37">
            <a:extLst>
              <a:ext uri="{FF2B5EF4-FFF2-40B4-BE49-F238E27FC236}">
                <a16:creationId xmlns:a16="http://schemas.microsoft.com/office/drawing/2014/main" id="{92EBBD09-357E-EC92-DC9E-E6F8A0241008}"/>
              </a:ext>
            </a:extLst>
          </p:cNvPr>
          <p:cNvSpPr txBox="1">
            <a:spLocks/>
          </p:cNvSpPr>
          <p:nvPr/>
        </p:nvSpPr>
        <p:spPr>
          <a:xfrm>
            <a:off x="2902273" y="2511807"/>
            <a:ext cx="3218458"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Days One"/>
              <a:buNone/>
              <a:defRPr sz="2300" b="0" i="0" u="none" strike="noStrike" cap="none">
                <a:solidFill>
                  <a:schemeClr val="lt1"/>
                </a:solidFill>
                <a:latin typeface="Days One"/>
                <a:ea typeface="Days One"/>
                <a:cs typeface="Days One"/>
                <a:sym typeface="Days One"/>
              </a:defRPr>
            </a:lvl1pPr>
            <a:lvl2pPr marR="0" lvl="1"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r>
              <a:rPr lang="en-US" err="1"/>
              <a:t>Đề</a:t>
            </a:r>
            <a:r>
              <a:rPr lang="en-US"/>
              <a:t> </a:t>
            </a:r>
            <a:r>
              <a:rPr lang="en-US" err="1"/>
              <a:t>xuất</a:t>
            </a:r>
            <a:endParaRPr lang="en-US"/>
          </a:p>
        </p:txBody>
      </p:sp>
      <p:sp>
        <p:nvSpPr>
          <p:cNvPr id="4" name="Google Shape;4719;p37">
            <a:extLst>
              <a:ext uri="{FF2B5EF4-FFF2-40B4-BE49-F238E27FC236}">
                <a16:creationId xmlns:a16="http://schemas.microsoft.com/office/drawing/2014/main" id="{33AAEE0F-F4EA-97BA-611B-9B4BD1FFCC94}"/>
              </a:ext>
            </a:extLst>
          </p:cNvPr>
          <p:cNvSpPr txBox="1">
            <a:spLocks/>
          </p:cNvSpPr>
          <p:nvPr/>
        </p:nvSpPr>
        <p:spPr>
          <a:xfrm>
            <a:off x="2943799" y="2880830"/>
            <a:ext cx="2968800" cy="9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2800"/>
              <a:buFont typeface="Arimo"/>
              <a:buNone/>
              <a:defRPr sz="1500" b="0" i="0" u="none" strike="noStrike" cap="none">
                <a:solidFill>
                  <a:schemeClr val="lt1"/>
                </a:solidFill>
                <a:latin typeface="Arimo"/>
                <a:ea typeface="Arimo"/>
                <a:cs typeface="Arimo"/>
                <a:sym typeface="Arimo"/>
              </a:defRPr>
            </a:lvl1pPr>
            <a:lvl2pPr marL="914400" marR="0" lvl="1"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2800"/>
              <a:buFont typeface="Arimo"/>
              <a:buNone/>
              <a:defRPr sz="2800" b="0" i="0" u="none" strike="noStrike" cap="none">
                <a:solidFill>
                  <a:schemeClr val="lt1"/>
                </a:solidFill>
                <a:latin typeface="Arimo"/>
                <a:ea typeface="Arimo"/>
                <a:cs typeface="Arimo"/>
                <a:sym typeface="Arimo"/>
              </a:defRPr>
            </a:lvl9pPr>
          </a:lstStyle>
          <a:p>
            <a:pPr marL="0" indent="0"/>
            <a:r>
              <a:rPr lang="vi-VN"/>
              <a:t>Các khuyến cáo được</a:t>
            </a:r>
            <a:r>
              <a:rPr lang="en-US"/>
              <a:t> security pillar </a:t>
            </a:r>
            <a:r>
              <a:rPr lang="en-US" err="1"/>
              <a:t>đề</a:t>
            </a:r>
            <a:r>
              <a:rPr lang="en-US"/>
              <a:t> </a:t>
            </a:r>
            <a:r>
              <a:rPr lang="en-US" err="1"/>
              <a:t>xuất</a:t>
            </a:r>
            <a:endParaRPr lang="vi-VN"/>
          </a:p>
        </p:txBody>
      </p:sp>
      <p:grpSp>
        <p:nvGrpSpPr>
          <p:cNvPr id="5" name="Google Shape;4721;p37">
            <a:extLst>
              <a:ext uri="{FF2B5EF4-FFF2-40B4-BE49-F238E27FC236}">
                <a16:creationId xmlns:a16="http://schemas.microsoft.com/office/drawing/2014/main" id="{39F60C44-3652-0B13-BF12-CA556F5FEE63}"/>
              </a:ext>
            </a:extLst>
          </p:cNvPr>
          <p:cNvGrpSpPr/>
          <p:nvPr/>
        </p:nvGrpSpPr>
        <p:grpSpPr>
          <a:xfrm>
            <a:off x="4268158" y="1751848"/>
            <a:ext cx="320082" cy="320082"/>
            <a:chOff x="4017150" y="2707225"/>
            <a:chExt cx="2100275" cy="2100275"/>
          </a:xfrm>
        </p:grpSpPr>
        <p:sp>
          <p:nvSpPr>
            <p:cNvPr id="6" name="Google Shape;4722;p37">
              <a:extLst>
                <a:ext uri="{FF2B5EF4-FFF2-40B4-BE49-F238E27FC236}">
                  <a16:creationId xmlns:a16="http://schemas.microsoft.com/office/drawing/2014/main" id="{594B70FC-AB9F-3B6E-F90B-1ADAD45AFFE8}"/>
                </a:ext>
              </a:extLst>
            </p:cNvPr>
            <p:cNvSpPr/>
            <p:nvPr/>
          </p:nvSpPr>
          <p:spPr>
            <a:xfrm>
              <a:off x="5267250" y="3642500"/>
              <a:ext cx="478950" cy="737375"/>
            </a:xfrm>
            <a:custGeom>
              <a:avLst/>
              <a:gdLst/>
              <a:ahLst/>
              <a:cxnLst/>
              <a:rect l="l" t="t" r="r" b="b"/>
              <a:pathLst>
                <a:path w="19158" h="29495" extrusionOk="0">
                  <a:moveTo>
                    <a:pt x="19157" y="1"/>
                  </a:moveTo>
                  <a:lnTo>
                    <a:pt x="0" y="15958"/>
                  </a:lnTo>
                  <a:lnTo>
                    <a:pt x="19157" y="29494"/>
                  </a:lnTo>
                  <a:lnTo>
                    <a:pt x="191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723;p37">
              <a:extLst>
                <a:ext uri="{FF2B5EF4-FFF2-40B4-BE49-F238E27FC236}">
                  <a16:creationId xmlns:a16="http://schemas.microsoft.com/office/drawing/2014/main" id="{A8E1243F-E673-3937-5609-6C5AFBD39364}"/>
                </a:ext>
              </a:extLst>
            </p:cNvPr>
            <p:cNvSpPr/>
            <p:nvPr/>
          </p:nvSpPr>
          <p:spPr>
            <a:xfrm>
              <a:off x="4017150" y="2707225"/>
              <a:ext cx="2100275" cy="494325"/>
            </a:xfrm>
            <a:custGeom>
              <a:avLst/>
              <a:gdLst/>
              <a:ahLst/>
              <a:cxnLst/>
              <a:rect l="l" t="t" r="r" b="b"/>
              <a:pathLst>
                <a:path w="84011" h="19773" extrusionOk="0">
                  <a:moveTo>
                    <a:pt x="14809" y="7426"/>
                  </a:moveTo>
                  <a:lnTo>
                    <a:pt x="14809" y="12348"/>
                  </a:lnTo>
                  <a:lnTo>
                    <a:pt x="9886" y="12348"/>
                  </a:lnTo>
                  <a:lnTo>
                    <a:pt x="9886" y="7426"/>
                  </a:lnTo>
                  <a:close/>
                  <a:moveTo>
                    <a:pt x="24695" y="7426"/>
                  </a:moveTo>
                  <a:lnTo>
                    <a:pt x="24695" y="12348"/>
                  </a:lnTo>
                  <a:lnTo>
                    <a:pt x="19772" y="12348"/>
                  </a:lnTo>
                  <a:lnTo>
                    <a:pt x="19772" y="7426"/>
                  </a:lnTo>
                  <a:close/>
                  <a:moveTo>
                    <a:pt x="34581" y="7426"/>
                  </a:moveTo>
                  <a:lnTo>
                    <a:pt x="34581" y="12348"/>
                  </a:lnTo>
                  <a:lnTo>
                    <a:pt x="29658" y="12348"/>
                  </a:lnTo>
                  <a:lnTo>
                    <a:pt x="29658" y="7426"/>
                  </a:lnTo>
                  <a:close/>
                  <a:moveTo>
                    <a:pt x="0" y="1"/>
                  </a:moveTo>
                  <a:lnTo>
                    <a:pt x="0" y="19773"/>
                  </a:lnTo>
                  <a:lnTo>
                    <a:pt x="84011" y="19773"/>
                  </a:lnTo>
                  <a:lnTo>
                    <a:pt x="84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24;p37">
              <a:extLst>
                <a:ext uri="{FF2B5EF4-FFF2-40B4-BE49-F238E27FC236}">
                  <a16:creationId xmlns:a16="http://schemas.microsoft.com/office/drawing/2014/main" id="{813871EA-F1A5-0900-B332-FECEA141112E}"/>
                </a:ext>
              </a:extLst>
            </p:cNvPr>
            <p:cNvSpPr/>
            <p:nvPr/>
          </p:nvSpPr>
          <p:spPr>
            <a:xfrm>
              <a:off x="4017150" y="3325625"/>
              <a:ext cx="2100275" cy="1481875"/>
            </a:xfrm>
            <a:custGeom>
              <a:avLst/>
              <a:gdLst/>
              <a:ahLst/>
              <a:cxnLst/>
              <a:rect l="l" t="t" r="r" b="b"/>
              <a:pathLst>
                <a:path w="84011" h="59275" extrusionOk="0">
                  <a:moveTo>
                    <a:pt x="74125" y="4923"/>
                  </a:moveTo>
                  <a:lnTo>
                    <a:pt x="74125" y="49389"/>
                  </a:lnTo>
                  <a:lnTo>
                    <a:pt x="9886" y="49389"/>
                  </a:lnTo>
                  <a:lnTo>
                    <a:pt x="9886" y="4923"/>
                  </a:lnTo>
                  <a:close/>
                  <a:moveTo>
                    <a:pt x="0" y="0"/>
                  </a:moveTo>
                  <a:lnTo>
                    <a:pt x="0" y="59275"/>
                  </a:lnTo>
                  <a:lnTo>
                    <a:pt x="84011" y="59275"/>
                  </a:lnTo>
                  <a:lnTo>
                    <a:pt x="84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25;p37">
              <a:extLst>
                <a:ext uri="{FF2B5EF4-FFF2-40B4-BE49-F238E27FC236}">
                  <a16:creationId xmlns:a16="http://schemas.microsoft.com/office/drawing/2014/main" id="{32778EC4-749C-9F38-3032-2AAD8AF71E2F}"/>
                </a:ext>
              </a:extLst>
            </p:cNvPr>
            <p:cNvSpPr/>
            <p:nvPr/>
          </p:nvSpPr>
          <p:spPr>
            <a:xfrm>
              <a:off x="4496050" y="3571750"/>
              <a:ext cx="1141425" cy="475850"/>
            </a:xfrm>
            <a:custGeom>
              <a:avLst/>
              <a:gdLst/>
              <a:ahLst/>
              <a:cxnLst/>
              <a:rect l="l" t="t" r="r" b="b"/>
              <a:pathLst>
                <a:path w="45657" h="19034" extrusionOk="0">
                  <a:moveTo>
                    <a:pt x="1" y="0"/>
                  </a:moveTo>
                  <a:lnTo>
                    <a:pt x="22849" y="19034"/>
                  </a:lnTo>
                  <a:lnTo>
                    <a:pt x="45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26;p37">
              <a:extLst>
                <a:ext uri="{FF2B5EF4-FFF2-40B4-BE49-F238E27FC236}">
                  <a16:creationId xmlns:a16="http://schemas.microsoft.com/office/drawing/2014/main" id="{C37B41E5-E206-952F-BD8D-7A5539E844FE}"/>
                </a:ext>
              </a:extLst>
            </p:cNvPr>
            <p:cNvSpPr/>
            <p:nvPr/>
          </p:nvSpPr>
          <p:spPr>
            <a:xfrm>
              <a:off x="4530925" y="4123475"/>
              <a:ext cx="1082975" cy="313825"/>
            </a:xfrm>
            <a:custGeom>
              <a:avLst/>
              <a:gdLst/>
              <a:ahLst/>
              <a:cxnLst/>
              <a:rect l="l" t="t" r="r" b="b"/>
              <a:pathLst>
                <a:path w="43319" h="12553" extrusionOk="0">
                  <a:moveTo>
                    <a:pt x="25515" y="0"/>
                  </a:moveTo>
                  <a:lnTo>
                    <a:pt x="21454" y="3405"/>
                  </a:lnTo>
                  <a:lnTo>
                    <a:pt x="18091" y="616"/>
                  </a:lnTo>
                  <a:lnTo>
                    <a:pt x="1" y="12553"/>
                  </a:lnTo>
                  <a:lnTo>
                    <a:pt x="43318" y="12553"/>
                  </a:lnTo>
                  <a:lnTo>
                    <a:pt x="255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27;p37">
              <a:extLst>
                <a:ext uri="{FF2B5EF4-FFF2-40B4-BE49-F238E27FC236}">
                  <a16:creationId xmlns:a16="http://schemas.microsoft.com/office/drawing/2014/main" id="{8DF3D38B-2B79-73AA-186D-4F924B0DFD33}"/>
                </a:ext>
              </a:extLst>
            </p:cNvPr>
            <p:cNvSpPr/>
            <p:nvPr/>
          </p:nvSpPr>
          <p:spPr>
            <a:xfrm>
              <a:off x="4387350" y="3642500"/>
              <a:ext cx="496375" cy="741475"/>
            </a:xfrm>
            <a:custGeom>
              <a:avLst/>
              <a:gdLst/>
              <a:ahLst/>
              <a:cxnLst/>
              <a:rect l="l" t="t" r="r" b="b"/>
              <a:pathLst>
                <a:path w="19855" h="29659" extrusionOk="0">
                  <a:moveTo>
                    <a:pt x="1" y="1"/>
                  </a:moveTo>
                  <a:lnTo>
                    <a:pt x="1" y="29659"/>
                  </a:lnTo>
                  <a:lnTo>
                    <a:pt x="19855" y="165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52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6"/>
        <p:cNvGrpSpPr/>
        <p:nvPr/>
      </p:nvGrpSpPr>
      <p:grpSpPr>
        <a:xfrm>
          <a:off x="0" y="0"/>
          <a:ext cx="0" cy="0"/>
          <a:chOff x="0" y="0"/>
          <a:chExt cx="0" cy="0"/>
        </a:xfrm>
      </p:grpSpPr>
      <p:sp>
        <p:nvSpPr>
          <p:cNvPr id="4688" name="Google Shape;4688;p35"/>
          <p:cNvSpPr txBox="1">
            <a:spLocks noGrp="1"/>
          </p:cNvSpPr>
          <p:nvPr>
            <p:ph type="subTitle" idx="1"/>
          </p:nvPr>
        </p:nvSpPr>
        <p:spPr>
          <a:xfrm>
            <a:off x="758902" y="1805023"/>
            <a:ext cx="6433500" cy="187592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t>Plan resources and how to harden them</a:t>
            </a:r>
          </a:p>
          <a:p>
            <a:pPr marL="285750" lvl="0" indent="-285750" algn="l" rtl="0">
              <a:spcBef>
                <a:spcPts val="0"/>
              </a:spcBef>
              <a:spcAft>
                <a:spcPts val="0"/>
              </a:spcAft>
              <a:buFont typeface="Arial" panose="020B0604020202020204" pitchFamily="34" charset="0"/>
              <a:buChar char="•"/>
            </a:pPr>
            <a:endParaRPr lang="en-US"/>
          </a:p>
          <a:p>
            <a:pPr marL="285750" lvl="0" indent="-285750" algn="l" rtl="0">
              <a:spcBef>
                <a:spcPts val="0"/>
              </a:spcBef>
              <a:spcAft>
                <a:spcPts val="0"/>
              </a:spcAft>
              <a:buFont typeface="Arial" panose="020B0604020202020204" pitchFamily="34" charset="0"/>
              <a:buChar char="•"/>
            </a:pPr>
            <a:r>
              <a:rPr lang="en-US"/>
              <a:t>Automate and use least privilege</a:t>
            </a:r>
          </a:p>
          <a:p>
            <a:pPr marL="285750" lvl="0" indent="-285750" algn="l" rtl="0">
              <a:spcBef>
                <a:spcPts val="0"/>
              </a:spcBef>
              <a:spcAft>
                <a:spcPts val="0"/>
              </a:spcAft>
              <a:buFont typeface="Arial" panose="020B0604020202020204" pitchFamily="34" charset="0"/>
              <a:buChar char="•"/>
            </a:pPr>
            <a:endParaRPr lang="en-US"/>
          </a:p>
          <a:p>
            <a:pPr marL="285750" lvl="0" indent="-285750" algn="l" rtl="0">
              <a:spcBef>
                <a:spcPts val="0"/>
              </a:spcBef>
              <a:spcAft>
                <a:spcPts val="0"/>
              </a:spcAft>
              <a:buFont typeface="Arial" panose="020B0604020202020204" pitchFamily="34" charset="0"/>
              <a:buChar char="•"/>
            </a:pPr>
            <a:r>
              <a:rPr lang="en-US"/>
              <a:t>Classify and encrypt data</a:t>
            </a:r>
          </a:p>
          <a:p>
            <a:pPr marL="285750" lvl="0" indent="-285750" algn="l" rtl="0">
              <a:spcBef>
                <a:spcPts val="0"/>
              </a:spcBef>
              <a:spcAft>
                <a:spcPts val="0"/>
              </a:spcAft>
              <a:buFont typeface="Arial" panose="020B0604020202020204" pitchFamily="34" charset="0"/>
              <a:buChar char="•"/>
            </a:pPr>
            <a:endParaRPr lang="en-US"/>
          </a:p>
          <a:p>
            <a:pPr marL="285750" lvl="0" indent="-285750" algn="l" rtl="0">
              <a:spcBef>
                <a:spcPts val="0"/>
              </a:spcBef>
              <a:spcAft>
                <a:spcPts val="0"/>
              </a:spcAft>
              <a:buFont typeface="Arial" panose="020B0604020202020204" pitchFamily="34" charset="0"/>
              <a:buChar char="•"/>
            </a:pPr>
            <a:r>
              <a:rPr lang="en-US"/>
              <a:t>Monitor system security, plan incident response</a:t>
            </a:r>
          </a:p>
          <a:p>
            <a:pPr marL="285750" lvl="0" indent="-285750" algn="l" rtl="0">
              <a:spcBef>
                <a:spcPts val="0"/>
              </a:spcBef>
              <a:spcAft>
                <a:spcPts val="0"/>
              </a:spcAft>
              <a:buFont typeface="Arial" panose="020B0604020202020204" pitchFamily="34" charset="0"/>
              <a:buChar char="•"/>
            </a:pPr>
            <a:endParaRPr lang="en-US"/>
          </a:p>
          <a:p>
            <a:pPr marL="285750" lvl="0" indent="-285750" algn="l" rtl="0">
              <a:spcBef>
                <a:spcPts val="0"/>
              </a:spcBef>
              <a:spcAft>
                <a:spcPts val="0"/>
              </a:spcAft>
              <a:buFont typeface="Arial" panose="020B0604020202020204" pitchFamily="34" charset="0"/>
              <a:buChar char="•"/>
            </a:pPr>
            <a:r>
              <a:rPr lang="en-US"/>
              <a:t>Identify and protect endpoints</a:t>
            </a:r>
          </a:p>
          <a:p>
            <a:pPr marL="285750" lvl="0" indent="-285750" algn="l" rtl="0">
              <a:spcBef>
                <a:spcPts val="0"/>
              </a:spcBef>
              <a:spcAft>
                <a:spcPts val="0"/>
              </a:spcAft>
              <a:buFont typeface="Arial" panose="020B0604020202020204" pitchFamily="34" charset="0"/>
              <a:buChar char="•"/>
            </a:pPr>
            <a:endParaRPr lang="en-US"/>
          </a:p>
          <a:p>
            <a:pPr marL="285750" lvl="0" indent="-285750" algn="l" rtl="0">
              <a:spcBef>
                <a:spcPts val="0"/>
              </a:spcBef>
              <a:spcAft>
                <a:spcPts val="0"/>
              </a:spcAft>
              <a:buFont typeface="Arial" panose="020B0604020202020204" pitchFamily="34" charset="0"/>
              <a:buChar char="•"/>
            </a:pPr>
            <a:r>
              <a:rPr lang="en-US"/>
              <a:t>Protect against code-level vulnerabilities</a:t>
            </a:r>
          </a:p>
          <a:p>
            <a:pPr marL="285750" lvl="0" indent="-285750" algn="l" rtl="0">
              <a:spcBef>
                <a:spcPts val="0"/>
              </a:spcBef>
              <a:spcAft>
                <a:spcPts val="0"/>
              </a:spcAft>
              <a:buFont typeface="Arial" panose="020B0604020202020204" pitchFamily="34" charset="0"/>
              <a:buChar char="•"/>
            </a:pPr>
            <a:endParaRPr lang="en-US"/>
          </a:p>
          <a:p>
            <a:pPr marL="285750" lvl="0" indent="-285750" algn="l" rtl="0">
              <a:spcBef>
                <a:spcPts val="0"/>
              </a:spcBef>
              <a:spcAft>
                <a:spcPts val="0"/>
              </a:spcAft>
              <a:buFont typeface="Arial" panose="020B0604020202020204" pitchFamily="34" charset="0"/>
              <a:buChar char="•"/>
            </a:pPr>
            <a:r>
              <a:rPr lang="en-US"/>
              <a:t>Model and test against potential threats</a:t>
            </a:r>
          </a:p>
        </p:txBody>
      </p:sp>
      <p:sp>
        <p:nvSpPr>
          <p:cNvPr id="4687" name="Google Shape;4687;p35"/>
          <p:cNvSpPr txBox="1">
            <a:spLocks noGrp="1"/>
          </p:cNvSpPr>
          <p:nvPr>
            <p:ph type="title"/>
          </p:nvPr>
        </p:nvSpPr>
        <p:spPr>
          <a:xfrm>
            <a:off x="1355250" y="163981"/>
            <a:ext cx="64335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NGUYÊN TẮC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09"/>
        <p:cNvGrpSpPr/>
        <p:nvPr/>
      </p:nvGrpSpPr>
      <p:grpSpPr>
        <a:xfrm>
          <a:off x="0" y="0"/>
          <a:ext cx="0" cy="0"/>
          <a:chOff x="0" y="0"/>
          <a:chExt cx="0" cy="0"/>
        </a:xfrm>
      </p:grpSpPr>
      <p:sp>
        <p:nvSpPr>
          <p:cNvPr id="4910" name="Google Shape;4910;p44"/>
          <p:cNvSpPr txBox="1">
            <a:spLocks noGrp="1"/>
          </p:cNvSpPr>
          <p:nvPr>
            <p:ph type="title" idx="15"/>
          </p:nvPr>
        </p:nvSpPr>
        <p:spPr>
          <a:xfrm>
            <a:off x="719989" y="411311"/>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5400">
                <a:solidFill>
                  <a:schemeClr val="lt1"/>
                </a:solidFill>
              </a:rPr>
              <a:t>ĐỀ XUẤT</a:t>
            </a:r>
          </a:p>
        </p:txBody>
      </p:sp>
      <p:sp>
        <p:nvSpPr>
          <p:cNvPr id="4911" name="Google Shape;4911;p44"/>
          <p:cNvSpPr txBox="1">
            <a:spLocks noGrp="1"/>
          </p:cNvSpPr>
          <p:nvPr>
            <p:ph type="title"/>
          </p:nvPr>
        </p:nvSpPr>
        <p:spPr>
          <a:xfrm>
            <a:off x="665629" y="1598299"/>
            <a:ext cx="1986000" cy="365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600"/>
              <a:t>Governance, risk, and compliance</a:t>
            </a:r>
            <a:endParaRPr sz="1600"/>
          </a:p>
        </p:txBody>
      </p:sp>
      <p:sp>
        <p:nvSpPr>
          <p:cNvPr id="4912" name="Google Shape;4912;p44"/>
          <p:cNvSpPr txBox="1">
            <a:spLocks noGrp="1"/>
          </p:cNvSpPr>
          <p:nvPr>
            <p:ph type="subTitle" idx="1"/>
          </p:nvPr>
        </p:nvSpPr>
        <p:spPr>
          <a:xfrm>
            <a:off x="677731" y="1973418"/>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Audit và rủi ro</a:t>
            </a:r>
            <a:endParaRPr/>
          </a:p>
        </p:txBody>
      </p:sp>
      <p:sp>
        <p:nvSpPr>
          <p:cNvPr id="4913" name="Google Shape;4913;p44"/>
          <p:cNvSpPr txBox="1">
            <a:spLocks noGrp="1"/>
          </p:cNvSpPr>
          <p:nvPr>
            <p:ph type="title" idx="2"/>
          </p:nvPr>
        </p:nvSpPr>
        <p:spPr>
          <a:xfrm>
            <a:off x="3579000" y="1598299"/>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a:t>Regulatory compliance</a:t>
            </a:r>
            <a:endParaRPr sz="1600"/>
          </a:p>
        </p:txBody>
      </p:sp>
      <p:sp>
        <p:nvSpPr>
          <p:cNvPr id="4914" name="Google Shape;4914;p44"/>
          <p:cNvSpPr txBox="1">
            <a:spLocks noGrp="1"/>
          </p:cNvSpPr>
          <p:nvPr>
            <p:ph type="subTitle" idx="3"/>
          </p:nvPr>
        </p:nvSpPr>
        <p:spPr>
          <a:xfrm>
            <a:off x="3579000" y="1998388"/>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Tuân</a:t>
            </a:r>
            <a:r>
              <a:rPr lang="en-US"/>
              <a:t> </a:t>
            </a:r>
            <a:r>
              <a:rPr lang="en-US" err="1"/>
              <a:t>thủ</a:t>
            </a:r>
            <a:r>
              <a:rPr lang="en-US"/>
              <a:t> </a:t>
            </a:r>
            <a:r>
              <a:rPr lang="en-US" err="1"/>
              <a:t>chính</a:t>
            </a:r>
            <a:r>
              <a:rPr lang="en-US"/>
              <a:t> </a:t>
            </a:r>
            <a:r>
              <a:rPr lang="en-US" err="1"/>
              <a:t>sách</a:t>
            </a:r>
            <a:endParaRPr lang="en-US"/>
          </a:p>
        </p:txBody>
      </p:sp>
      <p:sp>
        <p:nvSpPr>
          <p:cNvPr id="4915" name="Google Shape;4915;p44"/>
          <p:cNvSpPr txBox="1">
            <a:spLocks noGrp="1"/>
          </p:cNvSpPr>
          <p:nvPr>
            <p:ph type="title" idx="4"/>
          </p:nvPr>
        </p:nvSpPr>
        <p:spPr>
          <a:xfrm>
            <a:off x="152203" y="3141169"/>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a:t>Information protection and storage</a:t>
            </a:r>
            <a:endParaRPr sz="1600"/>
          </a:p>
        </p:txBody>
      </p:sp>
      <p:sp>
        <p:nvSpPr>
          <p:cNvPr id="4917" name="Google Shape;4917;p44"/>
          <p:cNvSpPr txBox="1">
            <a:spLocks noGrp="1"/>
          </p:cNvSpPr>
          <p:nvPr>
            <p:ph type="title" idx="6"/>
          </p:nvPr>
        </p:nvSpPr>
        <p:spPr>
          <a:xfrm>
            <a:off x="2495725" y="3141169"/>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a:t>Network security and containment</a:t>
            </a:r>
            <a:endParaRPr sz="1600"/>
          </a:p>
        </p:txBody>
      </p:sp>
      <p:sp>
        <p:nvSpPr>
          <p:cNvPr id="4918" name="Google Shape;4918;p44"/>
          <p:cNvSpPr txBox="1">
            <a:spLocks noGrp="1"/>
          </p:cNvSpPr>
          <p:nvPr>
            <p:ph type="subTitle" idx="7"/>
          </p:nvPr>
        </p:nvSpPr>
        <p:spPr>
          <a:xfrm>
            <a:off x="2595057" y="3801576"/>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Kiểm soát lưu lượng</a:t>
            </a:r>
            <a:endParaRPr/>
          </a:p>
        </p:txBody>
      </p:sp>
      <p:sp>
        <p:nvSpPr>
          <p:cNvPr id="4919" name="Google Shape;4919;p44"/>
          <p:cNvSpPr txBox="1">
            <a:spLocks noGrp="1"/>
          </p:cNvSpPr>
          <p:nvPr>
            <p:ph type="title" idx="8"/>
          </p:nvPr>
        </p:nvSpPr>
        <p:spPr>
          <a:xfrm>
            <a:off x="6565257" y="1598299"/>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a:t>Administration</a:t>
            </a:r>
            <a:endParaRPr sz="1600"/>
          </a:p>
        </p:txBody>
      </p:sp>
      <p:sp>
        <p:nvSpPr>
          <p:cNvPr id="4920" name="Google Shape;4920;p44"/>
          <p:cNvSpPr txBox="1">
            <a:spLocks noGrp="1"/>
          </p:cNvSpPr>
          <p:nvPr>
            <p:ph type="subTitle" idx="9"/>
          </p:nvPr>
        </p:nvSpPr>
        <p:spPr>
          <a:xfrm>
            <a:off x="6555690" y="2028880"/>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Quản trị và vận hành</a:t>
            </a:r>
            <a:endParaRPr/>
          </a:p>
        </p:txBody>
      </p:sp>
      <p:sp>
        <p:nvSpPr>
          <p:cNvPr id="4921" name="Google Shape;4921;p44"/>
          <p:cNvSpPr txBox="1">
            <a:spLocks noGrp="1"/>
          </p:cNvSpPr>
          <p:nvPr>
            <p:ph type="title" idx="13"/>
          </p:nvPr>
        </p:nvSpPr>
        <p:spPr>
          <a:xfrm>
            <a:off x="4826013" y="3141169"/>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a:t>Identity and access management</a:t>
            </a:r>
          </a:p>
        </p:txBody>
      </p:sp>
      <p:sp>
        <p:nvSpPr>
          <p:cNvPr id="4922" name="Google Shape;4922;p44"/>
          <p:cNvSpPr txBox="1">
            <a:spLocks noGrp="1"/>
          </p:cNvSpPr>
          <p:nvPr>
            <p:ph type="subTitle" idx="14"/>
          </p:nvPr>
        </p:nvSpPr>
        <p:spPr>
          <a:xfrm>
            <a:off x="4925345" y="3801576"/>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farthest planet from the Sun</a:t>
            </a:r>
            <a:endParaRPr/>
          </a:p>
        </p:txBody>
      </p:sp>
      <p:grpSp>
        <p:nvGrpSpPr>
          <p:cNvPr id="4923" name="Google Shape;4923;p44"/>
          <p:cNvGrpSpPr/>
          <p:nvPr/>
        </p:nvGrpSpPr>
        <p:grpSpPr>
          <a:xfrm>
            <a:off x="8034345" y="2609752"/>
            <a:ext cx="249591" cy="319415"/>
            <a:chOff x="6270575" y="1305675"/>
            <a:chExt cx="271975" cy="345650"/>
          </a:xfrm>
        </p:grpSpPr>
        <p:sp>
          <p:nvSpPr>
            <p:cNvPr id="4924" name="Google Shape;4924;p44"/>
            <p:cNvSpPr/>
            <p:nvPr/>
          </p:nvSpPr>
          <p:spPr>
            <a:xfrm>
              <a:off x="6374925" y="1421750"/>
              <a:ext cx="62625" cy="93925"/>
            </a:xfrm>
            <a:custGeom>
              <a:avLst/>
              <a:gdLst/>
              <a:ahLst/>
              <a:cxnLst/>
              <a:rect l="l" t="t" r="r" b="b"/>
              <a:pathLst>
                <a:path w="2505" h="3757" extrusionOk="0">
                  <a:moveTo>
                    <a:pt x="1253" y="0"/>
                  </a:moveTo>
                  <a:lnTo>
                    <a:pt x="1018" y="26"/>
                  </a:lnTo>
                  <a:lnTo>
                    <a:pt x="783" y="105"/>
                  </a:lnTo>
                  <a:lnTo>
                    <a:pt x="575" y="235"/>
                  </a:lnTo>
                  <a:lnTo>
                    <a:pt x="392" y="366"/>
                  </a:lnTo>
                  <a:lnTo>
                    <a:pt x="235" y="574"/>
                  </a:lnTo>
                  <a:lnTo>
                    <a:pt x="105" y="783"/>
                  </a:lnTo>
                  <a:lnTo>
                    <a:pt x="27" y="1018"/>
                  </a:lnTo>
                  <a:lnTo>
                    <a:pt x="1" y="1253"/>
                  </a:lnTo>
                  <a:lnTo>
                    <a:pt x="27" y="1409"/>
                  </a:lnTo>
                  <a:lnTo>
                    <a:pt x="53" y="1566"/>
                  </a:lnTo>
                  <a:lnTo>
                    <a:pt x="79" y="1696"/>
                  </a:lnTo>
                  <a:lnTo>
                    <a:pt x="131" y="1800"/>
                  </a:lnTo>
                  <a:lnTo>
                    <a:pt x="262" y="2009"/>
                  </a:lnTo>
                  <a:lnTo>
                    <a:pt x="418" y="2166"/>
                  </a:lnTo>
                  <a:lnTo>
                    <a:pt x="575" y="2296"/>
                  </a:lnTo>
                  <a:lnTo>
                    <a:pt x="705" y="2400"/>
                  </a:lnTo>
                  <a:lnTo>
                    <a:pt x="888" y="2505"/>
                  </a:lnTo>
                  <a:lnTo>
                    <a:pt x="548" y="3757"/>
                  </a:lnTo>
                  <a:lnTo>
                    <a:pt x="1983" y="3757"/>
                  </a:lnTo>
                  <a:lnTo>
                    <a:pt x="1644" y="2505"/>
                  </a:lnTo>
                  <a:lnTo>
                    <a:pt x="1827" y="2400"/>
                  </a:lnTo>
                  <a:lnTo>
                    <a:pt x="1957" y="2296"/>
                  </a:lnTo>
                  <a:lnTo>
                    <a:pt x="2114" y="2166"/>
                  </a:lnTo>
                  <a:lnTo>
                    <a:pt x="2270" y="2009"/>
                  </a:lnTo>
                  <a:lnTo>
                    <a:pt x="2401" y="1800"/>
                  </a:lnTo>
                  <a:lnTo>
                    <a:pt x="2453" y="1696"/>
                  </a:lnTo>
                  <a:lnTo>
                    <a:pt x="2479" y="1566"/>
                  </a:lnTo>
                  <a:lnTo>
                    <a:pt x="2505" y="1409"/>
                  </a:lnTo>
                  <a:lnTo>
                    <a:pt x="2505" y="1253"/>
                  </a:lnTo>
                  <a:lnTo>
                    <a:pt x="2479" y="1018"/>
                  </a:lnTo>
                  <a:lnTo>
                    <a:pt x="2427" y="783"/>
                  </a:lnTo>
                  <a:lnTo>
                    <a:pt x="2296" y="574"/>
                  </a:lnTo>
                  <a:lnTo>
                    <a:pt x="2140" y="366"/>
                  </a:lnTo>
                  <a:lnTo>
                    <a:pt x="1957" y="235"/>
                  </a:lnTo>
                  <a:lnTo>
                    <a:pt x="1748" y="105"/>
                  </a:lnTo>
                  <a:lnTo>
                    <a:pt x="1514" y="26"/>
                  </a:lnTo>
                  <a:lnTo>
                    <a:pt x="1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4"/>
            <p:cNvSpPr/>
            <p:nvPr/>
          </p:nvSpPr>
          <p:spPr>
            <a:xfrm>
              <a:off x="6270575" y="1305675"/>
              <a:ext cx="271975" cy="345650"/>
            </a:xfrm>
            <a:custGeom>
              <a:avLst/>
              <a:gdLst/>
              <a:ahLst/>
              <a:cxnLst/>
              <a:rect l="l" t="t" r="r" b="b"/>
              <a:pathLst>
                <a:path w="10879" h="13826" extrusionOk="0">
                  <a:moveTo>
                    <a:pt x="5427" y="3809"/>
                  </a:moveTo>
                  <a:lnTo>
                    <a:pt x="5792" y="3835"/>
                  </a:lnTo>
                  <a:lnTo>
                    <a:pt x="6105" y="3913"/>
                  </a:lnTo>
                  <a:lnTo>
                    <a:pt x="6418" y="4043"/>
                  </a:lnTo>
                  <a:lnTo>
                    <a:pt x="6679" y="4226"/>
                  </a:lnTo>
                  <a:lnTo>
                    <a:pt x="6914" y="4435"/>
                  </a:lnTo>
                  <a:lnTo>
                    <a:pt x="7096" y="4669"/>
                  </a:lnTo>
                  <a:lnTo>
                    <a:pt x="7279" y="4930"/>
                  </a:lnTo>
                  <a:lnTo>
                    <a:pt x="7383" y="5191"/>
                  </a:lnTo>
                  <a:lnTo>
                    <a:pt x="7488" y="5504"/>
                  </a:lnTo>
                  <a:lnTo>
                    <a:pt x="7514" y="5791"/>
                  </a:lnTo>
                  <a:lnTo>
                    <a:pt x="7514" y="6104"/>
                  </a:lnTo>
                  <a:lnTo>
                    <a:pt x="7462" y="6417"/>
                  </a:lnTo>
                  <a:lnTo>
                    <a:pt x="7383" y="6704"/>
                  </a:lnTo>
                  <a:lnTo>
                    <a:pt x="7227" y="6991"/>
                  </a:lnTo>
                  <a:lnTo>
                    <a:pt x="7018" y="7252"/>
                  </a:lnTo>
                  <a:lnTo>
                    <a:pt x="6783" y="7513"/>
                  </a:lnTo>
                  <a:lnTo>
                    <a:pt x="7227" y="9235"/>
                  </a:lnTo>
                  <a:lnTo>
                    <a:pt x="3653" y="9235"/>
                  </a:lnTo>
                  <a:lnTo>
                    <a:pt x="4096" y="7513"/>
                  </a:lnTo>
                  <a:lnTo>
                    <a:pt x="3836" y="7252"/>
                  </a:lnTo>
                  <a:lnTo>
                    <a:pt x="3653" y="6991"/>
                  </a:lnTo>
                  <a:lnTo>
                    <a:pt x="3496" y="6704"/>
                  </a:lnTo>
                  <a:lnTo>
                    <a:pt x="3418" y="6417"/>
                  </a:lnTo>
                  <a:lnTo>
                    <a:pt x="3366" y="6104"/>
                  </a:lnTo>
                  <a:lnTo>
                    <a:pt x="3366" y="5791"/>
                  </a:lnTo>
                  <a:lnTo>
                    <a:pt x="3392" y="5504"/>
                  </a:lnTo>
                  <a:lnTo>
                    <a:pt x="3496" y="5191"/>
                  </a:lnTo>
                  <a:lnTo>
                    <a:pt x="3601" y="4930"/>
                  </a:lnTo>
                  <a:lnTo>
                    <a:pt x="3783" y="4669"/>
                  </a:lnTo>
                  <a:lnTo>
                    <a:pt x="3966" y="4435"/>
                  </a:lnTo>
                  <a:lnTo>
                    <a:pt x="4201" y="4226"/>
                  </a:lnTo>
                  <a:lnTo>
                    <a:pt x="4462" y="4043"/>
                  </a:lnTo>
                  <a:lnTo>
                    <a:pt x="4775" y="3913"/>
                  </a:lnTo>
                  <a:lnTo>
                    <a:pt x="5088" y="3835"/>
                  </a:lnTo>
                  <a:lnTo>
                    <a:pt x="5427" y="3809"/>
                  </a:lnTo>
                  <a:close/>
                  <a:moveTo>
                    <a:pt x="9183" y="4226"/>
                  </a:moveTo>
                  <a:lnTo>
                    <a:pt x="9183" y="8765"/>
                  </a:lnTo>
                  <a:lnTo>
                    <a:pt x="9183" y="9000"/>
                  </a:lnTo>
                  <a:lnTo>
                    <a:pt x="9183" y="9208"/>
                  </a:lnTo>
                  <a:lnTo>
                    <a:pt x="9131" y="9443"/>
                  </a:lnTo>
                  <a:lnTo>
                    <a:pt x="9079" y="9678"/>
                  </a:lnTo>
                  <a:lnTo>
                    <a:pt x="9001" y="9887"/>
                  </a:lnTo>
                  <a:lnTo>
                    <a:pt x="8896" y="10095"/>
                  </a:lnTo>
                  <a:lnTo>
                    <a:pt x="8792" y="10304"/>
                  </a:lnTo>
                  <a:lnTo>
                    <a:pt x="8662" y="10487"/>
                  </a:lnTo>
                  <a:lnTo>
                    <a:pt x="8505" y="10669"/>
                  </a:lnTo>
                  <a:lnTo>
                    <a:pt x="8348" y="10852"/>
                  </a:lnTo>
                  <a:lnTo>
                    <a:pt x="8140" y="11008"/>
                  </a:lnTo>
                  <a:lnTo>
                    <a:pt x="7957" y="11165"/>
                  </a:lnTo>
                  <a:lnTo>
                    <a:pt x="7748" y="11295"/>
                  </a:lnTo>
                  <a:lnTo>
                    <a:pt x="7514" y="11426"/>
                  </a:lnTo>
                  <a:lnTo>
                    <a:pt x="7253" y="11556"/>
                  </a:lnTo>
                  <a:lnTo>
                    <a:pt x="7018" y="11635"/>
                  </a:lnTo>
                  <a:lnTo>
                    <a:pt x="5427" y="12078"/>
                  </a:lnTo>
                  <a:lnTo>
                    <a:pt x="3862" y="11635"/>
                  </a:lnTo>
                  <a:lnTo>
                    <a:pt x="3601" y="11556"/>
                  </a:lnTo>
                  <a:lnTo>
                    <a:pt x="3366" y="11426"/>
                  </a:lnTo>
                  <a:lnTo>
                    <a:pt x="3131" y="11295"/>
                  </a:lnTo>
                  <a:lnTo>
                    <a:pt x="2923" y="11165"/>
                  </a:lnTo>
                  <a:lnTo>
                    <a:pt x="2714" y="11008"/>
                  </a:lnTo>
                  <a:lnTo>
                    <a:pt x="2531" y="10852"/>
                  </a:lnTo>
                  <a:lnTo>
                    <a:pt x="2375" y="10669"/>
                  </a:lnTo>
                  <a:lnTo>
                    <a:pt x="2218" y="10487"/>
                  </a:lnTo>
                  <a:lnTo>
                    <a:pt x="2088" y="10304"/>
                  </a:lnTo>
                  <a:lnTo>
                    <a:pt x="1957" y="10095"/>
                  </a:lnTo>
                  <a:lnTo>
                    <a:pt x="1879" y="9887"/>
                  </a:lnTo>
                  <a:lnTo>
                    <a:pt x="1801" y="9678"/>
                  </a:lnTo>
                  <a:lnTo>
                    <a:pt x="1749" y="9443"/>
                  </a:lnTo>
                  <a:lnTo>
                    <a:pt x="1696" y="9208"/>
                  </a:lnTo>
                  <a:lnTo>
                    <a:pt x="1696" y="9000"/>
                  </a:lnTo>
                  <a:lnTo>
                    <a:pt x="1696" y="8765"/>
                  </a:lnTo>
                  <a:lnTo>
                    <a:pt x="1696" y="4226"/>
                  </a:lnTo>
                  <a:lnTo>
                    <a:pt x="2531" y="4226"/>
                  </a:lnTo>
                  <a:lnTo>
                    <a:pt x="2531" y="8817"/>
                  </a:lnTo>
                  <a:lnTo>
                    <a:pt x="2531" y="8974"/>
                  </a:lnTo>
                  <a:lnTo>
                    <a:pt x="2531" y="9130"/>
                  </a:lnTo>
                  <a:lnTo>
                    <a:pt x="2609" y="9443"/>
                  </a:lnTo>
                  <a:lnTo>
                    <a:pt x="2740" y="9756"/>
                  </a:lnTo>
                  <a:lnTo>
                    <a:pt x="2923" y="10017"/>
                  </a:lnTo>
                  <a:lnTo>
                    <a:pt x="3157" y="10278"/>
                  </a:lnTo>
                  <a:lnTo>
                    <a:pt x="3444" y="10513"/>
                  </a:lnTo>
                  <a:lnTo>
                    <a:pt x="3757" y="10695"/>
                  </a:lnTo>
                  <a:lnTo>
                    <a:pt x="4122" y="10852"/>
                  </a:lnTo>
                  <a:lnTo>
                    <a:pt x="5427" y="11217"/>
                  </a:lnTo>
                  <a:lnTo>
                    <a:pt x="6757" y="10852"/>
                  </a:lnTo>
                  <a:lnTo>
                    <a:pt x="7122" y="10695"/>
                  </a:lnTo>
                  <a:lnTo>
                    <a:pt x="7435" y="10513"/>
                  </a:lnTo>
                  <a:lnTo>
                    <a:pt x="7722" y="10278"/>
                  </a:lnTo>
                  <a:lnTo>
                    <a:pt x="7957" y="10017"/>
                  </a:lnTo>
                  <a:lnTo>
                    <a:pt x="8140" y="9756"/>
                  </a:lnTo>
                  <a:lnTo>
                    <a:pt x="8270" y="9443"/>
                  </a:lnTo>
                  <a:lnTo>
                    <a:pt x="8348" y="9130"/>
                  </a:lnTo>
                  <a:lnTo>
                    <a:pt x="8348" y="8974"/>
                  </a:lnTo>
                  <a:lnTo>
                    <a:pt x="8348" y="8817"/>
                  </a:lnTo>
                  <a:lnTo>
                    <a:pt x="8348" y="4226"/>
                  </a:lnTo>
                  <a:close/>
                  <a:moveTo>
                    <a:pt x="5427" y="0"/>
                  </a:moveTo>
                  <a:lnTo>
                    <a:pt x="5322" y="183"/>
                  </a:lnTo>
                  <a:lnTo>
                    <a:pt x="5192" y="391"/>
                  </a:lnTo>
                  <a:lnTo>
                    <a:pt x="4905" y="730"/>
                  </a:lnTo>
                  <a:lnTo>
                    <a:pt x="4592" y="1070"/>
                  </a:lnTo>
                  <a:lnTo>
                    <a:pt x="4253" y="1330"/>
                  </a:lnTo>
                  <a:lnTo>
                    <a:pt x="3862" y="1591"/>
                  </a:lnTo>
                  <a:lnTo>
                    <a:pt x="3470" y="1800"/>
                  </a:lnTo>
                  <a:lnTo>
                    <a:pt x="3079" y="1983"/>
                  </a:lnTo>
                  <a:lnTo>
                    <a:pt x="2662" y="2113"/>
                  </a:lnTo>
                  <a:lnTo>
                    <a:pt x="2244" y="2243"/>
                  </a:lnTo>
                  <a:lnTo>
                    <a:pt x="1853" y="2348"/>
                  </a:lnTo>
                  <a:lnTo>
                    <a:pt x="1488" y="2426"/>
                  </a:lnTo>
                  <a:lnTo>
                    <a:pt x="1123" y="2504"/>
                  </a:lnTo>
                  <a:lnTo>
                    <a:pt x="470" y="2556"/>
                  </a:lnTo>
                  <a:lnTo>
                    <a:pt x="27" y="2583"/>
                  </a:lnTo>
                  <a:lnTo>
                    <a:pt x="27" y="8635"/>
                  </a:lnTo>
                  <a:lnTo>
                    <a:pt x="1" y="9000"/>
                  </a:lnTo>
                  <a:lnTo>
                    <a:pt x="27" y="9339"/>
                  </a:lnTo>
                  <a:lnTo>
                    <a:pt x="79" y="9678"/>
                  </a:lnTo>
                  <a:lnTo>
                    <a:pt x="157" y="10017"/>
                  </a:lnTo>
                  <a:lnTo>
                    <a:pt x="262" y="10330"/>
                  </a:lnTo>
                  <a:lnTo>
                    <a:pt x="366" y="10643"/>
                  </a:lnTo>
                  <a:lnTo>
                    <a:pt x="523" y="10956"/>
                  </a:lnTo>
                  <a:lnTo>
                    <a:pt x="705" y="11243"/>
                  </a:lnTo>
                  <a:lnTo>
                    <a:pt x="888" y="11504"/>
                  </a:lnTo>
                  <a:lnTo>
                    <a:pt x="1123" y="11765"/>
                  </a:lnTo>
                  <a:lnTo>
                    <a:pt x="1357" y="12026"/>
                  </a:lnTo>
                  <a:lnTo>
                    <a:pt x="1592" y="12261"/>
                  </a:lnTo>
                  <a:lnTo>
                    <a:pt x="1879" y="12469"/>
                  </a:lnTo>
                  <a:lnTo>
                    <a:pt x="2140" y="12652"/>
                  </a:lnTo>
                  <a:lnTo>
                    <a:pt x="2453" y="12834"/>
                  </a:lnTo>
                  <a:lnTo>
                    <a:pt x="2766" y="12991"/>
                  </a:lnTo>
                  <a:lnTo>
                    <a:pt x="575" y="12991"/>
                  </a:lnTo>
                  <a:lnTo>
                    <a:pt x="575" y="13826"/>
                  </a:lnTo>
                  <a:lnTo>
                    <a:pt x="10435" y="13826"/>
                  </a:lnTo>
                  <a:lnTo>
                    <a:pt x="10435" y="12991"/>
                  </a:lnTo>
                  <a:lnTo>
                    <a:pt x="7983" y="12991"/>
                  </a:lnTo>
                  <a:lnTo>
                    <a:pt x="8296" y="12834"/>
                  </a:lnTo>
                  <a:lnTo>
                    <a:pt x="8609" y="12652"/>
                  </a:lnTo>
                  <a:lnTo>
                    <a:pt x="8896" y="12469"/>
                  </a:lnTo>
                  <a:lnTo>
                    <a:pt x="9183" y="12235"/>
                  </a:lnTo>
                  <a:lnTo>
                    <a:pt x="9444" y="12026"/>
                  </a:lnTo>
                  <a:lnTo>
                    <a:pt x="9705" y="11765"/>
                  </a:lnTo>
                  <a:lnTo>
                    <a:pt x="9914" y="11504"/>
                  </a:lnTo>
                  <a:lnTo>
                    <a:pt x="10122" y="11243"/>
                  </a:lnTo>
                  <a:lnTo>
                    <a:pt x="10305" y="10956"/>
                  </a:lnTo>
                  <a:lnTo>
                    <a:pt x="10461" y="10643"/>
                  </a:lnTo>
                  <a:lnTo>
                    <a:pt x="10592" y="10330"/>
                  </a:lnTo>
                  <a:lnTo>
                    <a:pt x="10722" y="10017"/>
                  </a:lnTo>
                  <a:lnTo>
                    <a:pt x="10801" y="9678"/>
                  </a:lnTo>
                  <a:lnTo>
                    <a:pt x="10853" y="9339"/>
                  </a:lnTo>
                  <a:lnTo>
                    <a:pt x="10879" y="9000"/>
                  </a:lnTo>
                  <a:lnTo>
                    <a:pt x="10853" y="8635"/>
                  </a:lnTo>
                  <a:lnTo>
                    <a:pt x="10853" y="2583"/>
                  </a:lnTo>
                  <a:lnTo>
                    <a:pt x="10409" y="2556"/>
                  </a:lnTo>
                  <a:lnTo>
                    <a:pt x="9966" y="2530"/>
                  </a:lnTo>
                  <a:lnTo>
                    <a:pt x="9444" y="2452"/>
                  </a:lnTo>
                  <a:lnTo>
                    <a:pt x="8818" y="2322"/>
                  </a:lnTo>
                  <a:lnTo>
                    <a:pt x="8505" y="2217"/>
                  </a:lnTo>
                  <a:lnTo>
                    <a:pt x="8166" y="2113"/>
                  </a:lnTo>
                  <a:lnTo>
                    <a:pt x="7827" y="1983"/>
                  </a:lnTo>
                  <a:lnTo>
                    <a:pt x="7488" y="1826"/>
                  </a:lnTo>
                  <a:lnTo>
                    <a:pt x="7149" y="1670"/>
                  </a:lnTo>
                  <a:lnTo>
                    <a:pt x="6809" y="1461"/>
                  </a:lnTo>
                  <a:lnTo>
                    <a:pt x="6522" y="1252"/>
                  </a:lnTo>
                  <a:lnTo>
                    <a:pt x="6262" y="1043"/>
                  </a:lnTo>
                  <a:lnTo>
                    <a:pt x="6053" y="835"/>
                  </a:lnTo>
                  <a:lnTo>
                    <a:pt x="5896" y="652"/>
                  </a:lnTo>
                  <a:lnTo>
                    <a:pt x="5636" y="313"/>
                  </a:lnTo>
                  <a:lnTo>
                    <a:pt x="5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6" name="Google Shape;4926;p44"/>
          <p:cNvGrpSpPr/>
          <p:nvPr/>
        </p:nvGrpSpPr>
        <p:grpSpPr>
          <a:xfrm>
            <a:off x="1500028" y="1126169"/>
            <a:ext cx="317203" cy="320039"/>
            <a:chOff x="238125" y="2047175"/>
            <a:chExt cx="345650" cy="346325"/>
          </a:xfrm>
        </p:grpSpPr>
        <p:sp>
          <p:nvSpPr>
            <p:cNvPr id="4927" name="Google Shape;4927;p44"/>
            <p:cNvSpPr/>
            <p:nvPr/>
          </p:nvSpPr>
          <p:spPr>
            <a:xfrm>
              <a:off x="238125" y="2047175"/>
              <a:ext cx="71100" cy="71750"/>
            </a:xfrm>
            <a:custGeom>
              <a:avLst/>
              <a:gdLst/>
              <a:ahLst/>
              <a:cxnLst/>
              <a:rect l="l" t="t" r="r" b="b"/>
              <a:pathLst>
                <a:path w="2844" h="2870" extrusionOk="0">
                  <a:moveTo>
                    <a:pt x="0" y="0"/>
                  </a:moveTo>
                  <a:lnTo>
                    <a:pt x="0" y="2870"/>
                  </a:lnTo>
                  <a:lnTo>
                    <a:pt x="809" y="2870"/>
                  </a:lnTo>
                  <a:lnTo>
                    <a:pt x="809" y="835"/>
                  </a:lnTo>
                  <a:lnTo>
                    <a:pt x="2843" y="835"/>
                  </a:lnTo>
                  <a:lnTo>
                    <a:pt x="28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44"/>
            <p:cNvSpPr/>
            <p:nvPr/>
          </p:nvSpPr>
          <p:spPr>
            <a:xfrm>
              <a:off x="512675" y="2047175"/>
              <a:ext cx="71100" cy="71750"/>
            </a:xfrm>
            <a:custGeom>
              <a:avLst/>
              <a:gdLst/>
              <a:ahLst/>
              <a:cxnLst/>
              <a:rect l="l" t="t" r="r" b="b"/>
              <a:pathLst>
                <a:path w="2844" h="2870" extrusionOk="0">
                  <a:moveTo>
                    <a:pt x="0" y="0"/>
                  </a:moveTo>
                  <a:lnTo>
                    <a:pt x="0" y="835"/>
                  </a:lnTo>
                  <a:lnTo>
                    <a:pt x="2035" y="835"/>
                  </a:lnTo>
                  <a:lnTo>
                    <a:pt x="2035" y="2870"/>
                  </a:lnTo>
                  <a:lnTo>
                    <a:pt x="2844" y="2870"/>
                  </a:lnTo>
                  <a:lnTo>
                    <a:pt x="2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44"/>
            <p:cNvSpPr/>
            <p:nvPr/>
          </p:nvSpPr>
          <p:spPr>
            <a:xfrm>
              <a:off x="238125" y="2322375"/>
              <a:ext cx="71100" cy="71125"/>
            </a:xfrm>
            <a:custGeom>
              <a:avLst/>
              <a:gdLst/>
              <a:ahLst/>
              <a:cxnLst/>
              <a:rect l="l" t="t" r="r" b="b"/>
              <a:pathLst>
                <a:path w="2844" h="2845" extrusionOk="0">
                  <a:moveTo>
                    <a:pt x="0" y="1"/>
                  </a:moveTo>
                  <a:lnTo>
                    <a:pt x="0" y="2844"/>
                  </a:lnTo>
                  <a:lnTo>
                    <a:pt x="2843" y="2844"/>
                  </a:lnTo>
                  <a:lnTo>
                    <a:pt x="2843" y="2035"/>
                  </a:lnTo>
                  <a:lnTo>
                    <a:pt x="809" y="2035"/>
                  </a:lnTo>
                  <a:lnTo>
                    <a:pt x="8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44"/>
            <p:cNvSpPr/>
            <p:nvPr/>
          </p:nvSpPr>
          <p:spPr>
            <a:xfrm>
              <a:off x="512675" y="2322375"/>
              <a:ext cx="71100" cy="71125"/>
            </a:xfrm>
            <a:custGeom>
              <a:avLst/>
              <a:gdLst/>
              <a:ahLst/>
              <a:cxnLst/>
              <a:rect l="l" t="t" r="r" b="b"/>
              <a:pathLst>
                <a:path w="2844" h="2845" extrusionOk="0">
                  <a:moveTo>
                    <a:pt x="2035" y="1"/>
                  </a:moveTo>
                  <a:lnTo>
                    <a:pt x="2035" y="2035"/>
                  </a:lnTo>
                  <a:lnTo>
                    <a:pt x="0" y="2035"/>
                  </a:lnTo>
                  <a:lnTo>
                    <a:pt x="0" y="2844"/>
                  </a:lnTo>
                  <a:lnTo>
                    <a:pt x="2844" y="2844"/>
                  </a:lnTo>
                  <a:lnTo>
                    <a:pt x="2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44"/>
            <p:cNvSpPr/>
            <p:nvPr/>
          </p:nvSpPr>
          <p:spPr>
            <a:xfrm>
              <a:off x="309200" y="2240850"/>
              <a:ext cx="203500" cy="131775"/>
            </a:xfrm>
            <a:custGeom>
              <a:avLst/>
              <a:gdLst/>
              <a:ahLst/>
              <a:cxnLst/>
              <a:rect l="l" t="t" r="r" b="b"/>
              <a:pathLst>
                <a:path w="8140" h="5271" extrusionOk="0">
                  <a:moveTo>
                    <a:pt x="0" y="1"/>
                  </a:moveTo>
                  <a:lnTo>
                    <a:pt x="0" y="1227"/>
                  </a:lnTo>
                  <a:lnTo>
                    <a:pt x="27" y="1696"/>
                  </a:lnTo>
                  <a:lnTo>
                    <a:pt x="131" y="2166"/>
                  </a:lnTo>
                  <a:lnTo>
                    <a:pt x="235" y="2583"/>
                  </a:lnTo>
                  <a:lnTo>
                    <a:pt x="392" y="3001"/>
                  </a:lnTo>
                  <a:lnTo>
                    <a:pt x="600" y="3366"/>
                  </a:lnTo>
                  <a:lnTo>
                    <a:pt x="809" y="3679"/>
                  </a:lnTo>
                  <a:lnTo>
                    <a:pt x="1070" y="3992"/>
                  </a:lnTo>
                  <a:lnTo>
                    <a:pt x="1331" y="4253"/>
                  </a:lnTo>
                  <a:lnTo>
                    <a:pt x="1618" y="4488"/>
                  </a:lnTo>
                  <a:lnTo>
                    <a:pt x="1931" y="4696"/>
                  </a:lnTo>
                  <a:lnTo>
                    <a:pt x="2270" y="4879"/>
                  </a:lnTo>
                  <a:lnTo>
                    <a:pt x="2609" y="5009"/>
                  </a:lnTo>
                  <a:lnTo>
                    <a:pt x="2974" y="5114"/>
                  </a:lnTo>
                  <a:lnTo>
                    <a:pt x="3339" y="5192"/>
                  </a:lnTo>
                  <a:lnTo>
                    <a:pt x="3705" y="5244"/>
                  </a:lnTo>
                  <a:lnTo>
                    <a:pt x="4070" y="5270"/>
                  </a:lnTo>
                  <a:lnTo>
                    <a:pt x="4435" y="5244"/>
                  </a:lnTo>
                  <a:lnTo>
                    <a:pt x="4800" y="5192"/>
                  </a:lnTo>
                  <a:lnTo>
                    <a:pt x="5166" y="5114"/>
                  </a:lnTo>
                  <a:lnTo>
                    <a:pt x="5531" y="5009"/>
                  </a:lnTo>
                  <a:lnTo>
                    <a:pt x="5870" y="4879"/>
                  </a:lnTo>
                  <a:lnTo>
                    <a:pt x="6183" y="4696"/>
                  </a:lnTo>
                  <a:lnTo>
                    <a:pt x="6496" y="4488"/>
                  </a:lnTo>
                  <a:lnTo>
                    <a:pt x="6809" y="4253"/>
                  </a:lnTo>
                  <a:lnTo>
                    <a:pt x="7070" y="3992"/>
                  </a:lnTo>
                  <a:lnTo>
                    <a:pt x="7331" y="3679"/>
                  </a:lnTo>
                  <a:lnTo>
                    <a:pt x="7539" y="3366"/>
                  </a:lnTo>
                  <a:lnTo>
                    <a:pt x="7722" y="3001"/>
                  </a:lnTo>
                  <a:lnTo>
                    <a:pt x="7878" y="2583"/>
                  </a:lnTo>
                  <a:lnTo>
                    <a:pt x="8009" y="2166"/>
                  </a:lnTo>
                  <a:lnTo>
                    <a:pt x="8087" y="1696"/>
                  </a:lnTo>
                  <a:lnTo>
                    <a:pt x="8139" y="1227"/>
                  </a:lnTo>
                  <a:lnTo>
                    <a:pt x="8139" y="1"/>
                  </a:lnTo>
                  <a:lnTo>
                    <a:pt x="6496" y="1"/>
                  </a:lnTo>
                  <a:lnTo>
                    <a:pt x="6496" y="1227"/>
                  </a:lnTo>
                  <a:lnTo>
                    <a:pt x="6470" y="1514"/>
                  </a:lnTo>
                  <a:lnTo>
                    <a:pt x="6444" y="1801"/>
                  </a:lnTo>
                  <a:lnTo>
                    <a:pt x="6365" y="2036"/>
                  </a:lnTo>
                  <a:lnTo>
                    <a:pt x="6261" y="2270"/>
                  </a:lnTo>
                  <a:lnTo>
                    <a:pt x="6157" y="2505"/>
                  </a:lnTo>
                  <a:lnTo>
                    <a:pt x="6026" y="2688"/>
                  </a:lnTo>
                  <a:lnTo>
                    <a:pt x="5870" y="2870"/>
                  </a:lnTo>
                  <a:lnTo>
                    <a:pt x="5713" y="3053"/>
                  </a:lnTo>
                  <a:lnTo>
                    <a:pt x="5531" y="3183"/>
                  </a:lnTo>
                  <a:lnTo>
                    <a:pt x="5348" y="3314"/>
                  </a:lnTo>
                  <a:lnTo>
                    <a:pt x="5139" y="3418"/>
                  </a:lnTo>
                  <a:lnTo>
                    <a:pt x="4931" y="3496"/>
                  </a:lnTo>
                  <a:lnTo>
                    <a:pt x="4722" y="3575"/>
                  </a:lnTo>
                  <a:lnTo>
                    <a:pt x="4513" y="3601"/>
                  </a:lnTo>
                  <a:lnTo>
                    <a:pt x="4279" y="3627"/>
                  </a:lnTo>
                  <a:lnTo>
                    <a:pt x="4070" y="3653"/>
                  </a:lnTo>
                  <a:lnTo>
                    <a:pt x="3835" y="3627"/>
                  </a:lnTo>
                  <a:lnTo>
                    <a:pt x="3626" y="3601"/>
                  </a:lnTo>
                  <a:lnTo>
                    <a:pt x="3392" y="3575"/>
                  </a:lnTo>
                  <a:lnTo>
                    <a:pt x="3183" y="3496"/>
                  </a:lnTo>
                  <a:lnTo>
                    <a:pt x="2974" y="3418"/>
                  </a:lnTo>
                  <a:lnTo>
                    <a:pt x="2792" y="3314"/>
                  </a:lnTo>
                  <a:lnTo>
                    <a:pt x="2609" y="3183"/>
                  </a:lnTo>
                  <a:lnTo>
                    <a:pt x="2426" y="3053"/>
                  </a:lnTo>
                  <a:lnTo>
                    <a:pt x="2270" y="2870"/>
                  </a:lnTo>
                  <a:lnTo>
                    <a:pt x="2113" y="2688"/>
                  </a:lnTo>
                  <a:lnTo>
                    <a:pt x="1983" y="2505"/>
                  </a:lnTo>
                  <a:lnTo>
                    <a:pt x="1853" y="2270"/>
                  </a:lnTo>
                  <a:lnTo>
                    <a:pt x="1774" y="2036"/>
                  </a:lnTo>
                  <a:lnTo>
                    <a:pt x="1696" y="1775"/>
                  </a:lnTo>
                  <a:lnTo>
                    <a:pt x="1644" y="1514"/>
                  </a:lnTo>
                  <a:lnTo>
                    <a:pt x="1618" y="1227"/>
                  </a:lnTo>
                  <a:lnTo>
                    <a:pt x="2426" y="1227"/>
                  </a:lnTo>
                  <a:lnTo>
                    <a:pt x="2453" y="1410"/>
                  </a:lnTo>
                  <a:lnTo>
                    <a:pt x="2479" y="1592"/>
                  </a:lnTo>
                  <a:lnTo>
                    <a:pt x="2531" y="1775"/>
                  </a:lnTo>
                  <a:lnTo>
                    <a:pt x="2609" y="1931"/>
                  </a:lnTo>
                  <a:lnTo>
                    <a:pt x="2687" y="2062"/>
                  </a:lnTo>
                  <a:lnTo>
                    <a:pt x="2766" y="2218"/>
                  </a:lnTo>
                  <a:lnTo>
                    <a:pt x="2870" y="2323"/>
                  </a:lnTo>
                  <a:lnTo>
                    <a:pt x="2974" y="2427"/>
                  </a:lnTo>
                  <a:lnTo>
                    <a:pt x="3209" y="2609"/>
                  </a:lnTo>
                  <a:lnTo>
                    <a:pt x="3496" y="2740"/>
                  </a:lnTo>
                  <a:lnTo>
                    <a:pt x="3783" y="2818"/>
                  </a:lnTo>
                  <a:lnTo>
                    <a:pt x="4070" y="2844"/>
                  </a:lnTo>
                  <a:lnTo>
                    <a:pt x="4357" y="2818"/>
                  </a:lnTo>
                  <a:lnTo>
                    <a:pt x="4644" y="2740"/>
                  </a:lnTo>
                  <a:lnTo>
                    <a:pt x="4905" y="2609"/>
                  </a:lnTo>
                  <a:lnTo>
                    <a:pt x="5166" y="2427"/>
                  </a:lnTo>
                  <a:lnTo>
                    <a:pt x="5270" y="2323"/>
                  </a:lnTo>
                  <a:lnTo>
                    <a:pt x="5374" y="2192"/>
                  </a:lnTo>
                  <a:lnTo>
                    <a:pt x="5452" y="2062"/>
                  </a:lnTo>
                  <a:lnTo>
                    <a:pt x="5531" y="1931"/>
                  </a:lnTo>
                  <a:lnTo>
                    <a:pt x="5583" y="1775"/>
                  </a:lnTo>
                  <a:lnTo>
                    <a:pt x="5635" y="1592"/>
                  </a:lnTo>
                  <a:lnTo>
                    <a:pt x="5687" y="1410"/>
                  </a:lnTo>
                  <a:lnTo>
                    <a:pt x="5687" y="1227"/>
                  </a:lnTo>
                  <a:lnTo>
                    <a:pt x="5687" y="1"/>
                  </a:lnTo>
                  <a:lnTo>
                    <a:pt x="4461" y="1"/>
                  </a:lnTo>
                  <a:lnTo>
                    <a:pt x="4461" y="1618"/>
                  </a:lnTo>
                  <a:lnTo>
                    <a:pt x="3653" y="1618"/>
                  </a:lnTo>
                  <a:lnTo>
                    <a:pt x="3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44"/>
            <p:cNvSpPr/>
            <p:nvPr/>
          </p:nvSpPr>
          <p:spPr>
            <a:xfrm>
              <a:off x="309200" y="2068025"/>
              <a:ext cx="203500" cy="152650"/>
            </a:xfrm>
            <a:custGeom>
              <a:avLst/>
              <a:gdLst/>
              <a:ahLst/>
              <a:cxnLst/>
              <a:rect l="l" t="t" r="r" b="b"/>
              <a:pathLst>
                <a:path w="8140" h="6106" extrusionOk="0">
                  <a:moveTo>
                    <a:pt x="4070" y="1"/>
                  </a:moveTo>
                  <a:lnTo>
                    <a:pt x="3705" y="27"/>
                  </a:lnTo>
                  <a:lnTo>
                    <a:pt x="3313" y="79"/>
                  </a:lnTo>
                  <a:lnTo>
                    <a:pt x="2974" y="157"/>
                  </a:lnTo>
                  <a:lnTo>
                    <a:pt x="2609" y="262"/>
                  </a:lnTo>
                  <a:lnTo>
                    <a:pt x="2270" y="418"/>
                  </a:lnTo>
                  <a:lnTo>
                    <a:pt x="1931" y="575"/>
                  </a:lnTo>
                  <a:lnTo>
                    <a:pt x="1618" y="784"/>
                  </a:lnTo>
                  <a:lnTo>
                    <a:pt x="1331" y="1018"/>
                  </a:lnTo>
                  <a:lnTo>
                    <a:pt x="1044" y="1305"/>
                  </a:lnTo>
                  <a:lnTo>
                    <a:pt x="809" y="1592"/>
                  </a:lnTo>
                  <a:lnTo>
                    <a:pt x="600" y="1931"/>
                  </a:lnTo>
                  <a:lnTo>
                    <a:pt x="392" y="2297"/>
                  </a:lnTo>
                  <a:lnTo>
                    <a:pt x="235" y="2688"/>
                  </a:lnTo>
                  <a:lnTo>
                    <a:pt x="131" y="3105"/>
                  </a:lnTo>
                  <a:lnTo>
                    <a:pt x="27" y="3575"/>
                  </a:lnTo>
                  <a:lnTo>
                    <a:pt x="0" y="4070"/>
                  </a:lnTo>
                  <a:lnTo>
                    <a:pt x="0" y="6105"/>
                  </a:lnTo>
                  <a:lnTo>
                    <a:pt x="3653" y="6105"/>
                  </a:lnTo>
                  <a:lnTo>
                    <a:pt x="3653" y="3653"/>
                  </a:lnTo>
                  <a:lnTo>
                    <a:pt x="4461" y="3653"/>
                  </a:lnTo>
                  <a:lnTo>
                    <a:pt x="4461" y="6105"/>
                  </a:lnTo>
                  <a:lnTo>
                    <a:pt x="5687" y="6105"/>
                  </a:lnTo>
                  <a:lnTo>
                    <a:pt x="5687" y="4070"/>
                  </a:lnTo>
                  <a:lnTo>
                    <a:pt x="5687" y="3862"/>
                  </a:lnTo>
                  <a:lnTo>
                    <a:pt x="5635" y="3679"/>
                  </a:lnTo>
                  <a:lnTo>
                    <a:pt x="5583" y="3523"/>
                  </a:lnTo>
                  <a:lnTo>
                    <a:pt x="5531" y="3340"/>
                  </a:lnTo>
                  <a:lnTo>
                    <a:pt x="5452" y="3210"/>
                  </a:lnTo>
                  <a:lnTo>
                    <a:pt x="5374" y="3079"/>
                  </a:lnTo>
                  <a:lnTo>
                    <a:pt x="5270" y="2949"/>
                  </a:lnTo>
                  <a:lnTo>
                    <a:pt x="5166" y="2844"/>
                  </a:lnTo>
                  <a:lnTo>
                    <a:pt x="4905" y="2662"/>
                  </a:lnTo>
                  <a:lnTo>
                    <a:pt x="4644" y="2531"/>
                  </a:lnTo>
                  <a:lnTo>
                    <a:pt x="4357" y="2453"/>
                  </a:lnTo>
                  <a:lnTo>
                    <a:pt x="3757" y="2453"/>
                  </a:lnTo>
                  <a:lnTo>
                    <a:pt x="3470" y="2531"/>
                  </a:lnTo>
                  <a:lnTo>
                    <a:pt x="3209" y="2662"/>
                  </a:lnTo>
                  <a:lnTo>
                    <a:pt x="2974" y="2844"/>
                  </a:lnTo>
                  <a:lnTo>
                    <a:pt x="2870" y="2949"/>
                  </a:lnTo>
                  <a:lnTo>
                    <a:pt x="2766" y="3079"/>
                  </a:lnTo>
                  <a:lnTo>
                    <a:pt x="2687" y="3210"/>
                  </a:lnTo>
                  <a:lnTo>
                    <a:pt x="2609" y="3340"/>
                  </a:lnTo>
                  <a:lnTo>
                    <a:pt x="2531" y="3523"/>
                  </a:lnTo>
                  <a:lnTo>
                    <a:pt x="2479" y="3679"/>
                  </a:lnTo>
                  <a:lnTo>
                    <a:pt x="2453" y="3862"/>
                  </a:lnTo>
                  <a:lnTo>
                    <a:pt x="2426" y="4070"/>
                  </a:lnTo>
                  <a:lnTo>
                    <a:pt x="2426" y="5270"/>
                  </a:lnTo>
                  <a:lnTo>
                    <a:pt x="1618" y="5270"/>
                  </a:lnTo>
                  <a:lnTo>
                    <a:pt x="1618" y="4070"/>
                  </a:lnTo>
                  <a:lnTo>
                    <a:pt x="1644" y="3757"/>
                  </a:lnTo>
                  <a:lnTo>
                    <a:pt x="1696" y="3497"/>
                  </a:lnTo>
                  <a:lnTo>
                    <a:pt x="1774" y="3236"/>
                  </a:lnTo>
                  <a:lnTo>
                    <a:pt x="1879" y="3001"/>
                  </a:lnTo>
                  <a:lnTo>
                    <a:pt x="1983" y="2766"/>
                  </a:lnTo>
                  <a:lnTo>
                    <a:pt x="2113" y="2584"/>
                  </a:lnTo>
                  <a:lnTo>
                    <a:pt x="2270" y="2401"/>
                  </a:lnTo>
                  <a:lnTo>
                    <a:pt x="2426" y="2244"/>
                  </a:lnTo>
                  <a:lnTo>
                    <a:pt x="2609" y="2088"/>
                  </a:lnTo>
                  <a:lnTo>
                    <a:pt x="2792" y="1984"/>
                  </a:lnTo>
                  <a:lnTo>
                    <a:pt x="2974" y="1879"/>
                  </a:lnTo>
                  <a:lnTo>
                    <a:pt x="3183" y="1775"/>
                  </a:lnTo>
                  <a:lnTo>
                    <a:pt x="3418" y="1723"/>
                  </a:lnTo>
                  <a:lnTo>
                    <a:pt x="3626" y="1670"/>
                  </a:lnTo>
                  <a:lnTo>
                    <a:pt x="3835" y="1644"/>
                  </a:lnTo>
                  <a:lnTo>
                    <a:pt x="4070" y="1618"/>
                  </a:lnTo>
                  <a:lnTo>
                    <a:pt x="4279" y="1644"/>
                  </a:lnTo>
                  <a:lnTo>
                    <a:pt x="4513" y="1670"/>
                  </a:lnTo>
                  <a:lnTo>
                    <a:pt x="4722" y="1723"/>
                  </a:lnTo>
                  <a:lnTo>
                    <a:pt x="4931" y="1775"/>
                  </a:lnTo>
                  <a:lnTo>
                    <a:pt x="5139" y="1879"/>
                  </a:lnTo>
                  <a:lnTo>
                    <a:pt x="5348" y="1984"/>
                  </a:lnTo>
                  <a:lnTo>
                    <a:pt x="5531" y="2088"/>
                  </a:lnTo>
                  <a:lnTo>
                    <a:pt x="5713" y="2244"/>
                  </a:lnTo>
                  <a:lnTo>
                    <a:pt x="5870" y="2401"/>
                  </a:lnTo>
                  <a:lnTo>
                    <a:pt x="6026" y="2584"/>
                  </a:lnTo>
                  <a:lnTo>
                    <a:pt x="6157" y="2792"/>
                  </a:lnTo>
                  <a:lnTo>
                    <a:pt x="6261" y="3001"/>
                  </a:lnTo>
                  <a:lnTo>
                    <a:pt x="6365" y="3236"/>
                  </a:lnTo>
                  <a:lnTo>
                    <a:pt x="6444" y="3497"/>
                  </a:lnTo>
                  <a:lnTo>
                    <a:pt x="6470" y="3757"/>
                  </a:lnTo>
                  <a:lnTo>
                    <a:pt x="6496" y="4070"/>
                  </a:lnTo>
                  <a:lnTo>
                    <a:pt x="6496" y="6105"/>
                  </a:lnTo>
                  <a:lnTo>
                    <a:pt x="8139" y="6105"/>
                  </a:lnTo>
                  <a:lnTo>
                    <a:pt x="8139" y="4070"/>
                  </a:lnTo>
                  <a:lnTo>
                    <a:pt x="8087" y="3575"/>
                  </a:lnTo>
                  <a:lnTo>
                    <a:pt x="8009" y="3105"/>
                  </a:lnTo>
                  <a:lnTo>
                    <a:pt x="7878" y="2688"/>
                  </a:lnTo>
                  <a:lnTo>
                    <a:pt x="7722" y="2297"/>
                  </a:lnTo>
                  <a:lnTo>
                    <a:pt x="7539" y="1931"/>
                  </a:lnTo>
                  <a:lnTo>
                    <a:pt x="7331" y="1592"/>
                  </a:lnTo>
                  <a:lnTo>
                    <a:pt x="7070" y="1279"/>
                  </a:lnTo>
                  <a:lnTo>
                    <a:pt x="6809" y="1018"/>
                  </a:lnTo>
                  <a:lnTo>
                    <a:pt x="6496" y="784"/>
                  </a:lnTo>
                  <a:lnTo>
                    <a:pt x="6183" y="575"/>
                  </a:lnTo>
                  <a:lnTo>
                    <a:pt x="5870" y="418"/>
                  </a:lnTo>
                  <a:lnTo>
                    <a:pt x="5531" y="262"/>
                  </a:lnTo>
                  <a:lnTo>
                    <a:pt x="5166" y="157"/>
                  </a:lnTo>
                  <a:lnTo>
                    <a:pt x="4800" y="79"/>
                  </a:lnTo>
                  <a:lnTo>
                    <a:pt x="4435" y="27"/>
                  </a:lnTo>
                  <a:lnTo>
                    <a:pt x="40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44"/>
            <p:cNvSpPr/>
            <p:nvPr/>
          </p:nvSpPr>
          <p:spPr>
            <a:xfrm>
              <a:off x="268100" y="2220650"/>
              <a:ext cx="41125" cy="20225"/>
            </a:xfrm>
            <a:custGeom>
              <a:avLst/>
              <a:gdLst/>
              <a:ahLst/>
              <a:cxnLst/>
              <a:rect l="l" t="t" r="r" b="b"/>
              <a:pathLst>
                <a:path w="1645" h="809" extrusionOk="0">
                  <a:moveTo>
                    <a:pt x="1" y="0"/>
                  </a:moveTo>
                  <a:lnTo>
                    <a:pt x="1" y="809"/>
                  </a:lnTo>
                  <a:lnTo>
                    <a:pt x="1644" y="809"/>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44"/>
            <p:cNvSpPr/>
            <p:nvPr/>
          </p:nvSpPr>
          <p:spPr>
            <a:xfrm>
              <a:off x="512675" y="2220650"/>
              <a:ext cx="40450" cy="20225"/>
            </a:xfrm>
            <a:custGeom>
              <a:avLst/>
              <a:gdLst/>
              <a:ahLst/>
              <a:cxnLst/>
              <a:rect l="l" t="t" r="r" b="b"/>
              <a:pathLst>
                <a:path w="1618" h="809" extrusionOk="0">
                  <a:moveTo>
                    <a:pt x="0" y="0"/>
                  </a:moveTo>
                  <a:lnTo>
                    <a:pt x="0" y="809"/>
                  </a:lnTo>
                  <a:lnTo>
                    <a:pt x="1618" y="809"/>
                  </a:lnTo>
                  <a:lnTo>
                    <a:pt x="16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5" name="Google Shape;4935;p44"/>
          <p:cNvGrpSpPr/>
          <p:nvPr/>
        </p:nvGrpSpPr>
        <p:grpSpPr>
          <a:xfrm>
            <a:off x="4441515" y="1126169"/>
            <a:ext cx="260971" cy="320039"/>
            <a:chOff x="1021350" y="2047175"/>
            <a:chExt cx="284375" cy="346325"/>
          </a:xfrm>
        </p:grpSpPr>
        <p:sp>
          <p:nvSpPr>
            <p:cNvPr id="4936" name="Google Shape;4936;p44"/>
            <p:cNvSpPr/>
            <p:nvPr/>
          </p:nvSpPr>
          <p:spPr>
            <a:xfrm>
              <a:off x="1163525" y="2109775"/>
              <a:ext cx="142200" cy="181975"/>
            </a:xfrm>
            <a:custGeom>
              <a:avLst/>
              <a:gdLst/>
              <a:ahLst/>
              <a:cxnLst/>
              <a:rect l="l" t="t" r="r" b="b"/>
              <a:pathLst>
                <a:path w="5688" h="7279" extrusionOk="0">
                  <a:moveTo>
                    <a:pt x="3261" y="4826"/>
                  </a:moveTo>
                  <a:lnTo>
                    <a:pt x="3261" y="5635"/>
                  </a:lnTo>
                  <a:lnTo>
                    <a:pt x="2453" y="5635"/>
                  </a:lnTo>
                  <a:lnTo>
                    <a:pt x="2453" y="4826"/>
                  </a:lnTo>
                  <a:close/>
                  <a:moveTo>
                    <a:pt x="3261" y="0"/>
                  </a:moveTo>
                  <a:lnTo>
                    <a:pt x="3261" y="835"/>
                  </a:lnTo>
                  <a:lnTo>
                    <a:pt x="3418" y="914"/>
                  </a:lnTo>
                  <a:lnTo>
                    <a:pt x="3574" y="1018"/>
                  </a:lnTo>
                  <a:lnTo>
                    <a:pt x="3731" y="1122"/>
                  </a:lnTo>
                  <a:lnTo>
                    <a:pt x="3835" y="1279"/>
                  </a:lnTo>
                  <a:lnTo>
                    <a:pt x="3940" y="1435"/>
                  </a:lnTo>
                  <a:lnTo>
                    <a:pt x="4018" y="1592"/>
                  </a:lnTo>
                  <a:lnTo>
                    <a:pt x="4044" y="1800"/>
                  </a:lnTo>
                  <a:lnTo>
                    <a:pt x="4070" y="1983"/>
                  </a:lnTo>
                  <a:lnTo>
                    <a:pt x="4070" y="3209"/>
                  </a:lnTo>
                  <a:lnTo>
                    <a:pt x="1618" y="3209"/>
                  </a:lnTo>
                  <a:lnTo>
                    <a:pt x="1618" y="2400"/>
                  </a:lnTo>
                  <a:lnTo>
                    <a:pt x="809" y="2400"/>
                  </a:lnTo>
                  <a:lnTo>
                    <a:pt x="809" y="3209"/>
                  </a:lnTo>
                  <a:lnTo>
                    <a:pt x="1" y="3209"/>
                  </a:lnTo>
                  <a:lnTo>
                    <a:pt x="1" y="7279"/>
                  </a:lnTo>
                  <a:lnTo>
                    <a:pt x="5687" y="7279"/>
                  </a:lnTo>
                  <a:lnTo>
                    <a:pt x="5687" y="3209"/>
                  </a:lnTo>
                  <a:lnTo>
                    <a:pt x="4879" y="3209"/>
                  </a:lnTo>
                  <a:lnTo>
                    <a:pt x="4879" y="1983"/>
                  </a:lnTo>
                  <a:lnTo>
                    <a:pt x="4879" y="1800"/>
                  </a:lnTo>
                  <a:lnTo>
                    <a:pt x="4853" y="1618"/>
                  </a:lnTo>
                  <a:lnTo>
                    <a:pt x="4748" y="1279"/>
                  </a:lnTo>
                  <a:lnTo>
                    <a:pt x="4618" y="966"/>
                  </a:lnTo>
                  <a:lnTo>
                    <a:pt x="4409" y="679"/>
                  </a:lnTo>
                  <a:lnTo>
                    <a:pt x="4174" y="444"/>
                  </a:lnTo>
                  <a:lnTo>
                    <a:pt x="3914" y="235"/>
                  </a:lnTo>
                  <a:lnTo>
                    <a:pt x="3600" y="79"/>
                  </a:lnTo>
                  <a:lnTo>
                    <a:pt x="32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4"/>
            <p:cNvSpPr/>
            <p:nvPr/>
          </p:nvSpPr>
          <p:spPr>
            <a:xfrm>
              <a:off x="1072225" y="2271500"/>
              <a:ext cx="20250" cy="20250"/>
            </a:xfrm>
            <a:custGeom>
              <a:avLst/>
              <a:gdLst/>
              <a:ahLst/>
              <a:cxnLst/>
              <a:rect l="l" t="t" r="r" b="b"/>
              <a:pathLst>
                <a:path w="810" h="810" extrusionOk="0">
                  <a:moveTo>
                    <a:pt x="0" y="1"/>
                  </a:moveTo>
                  <a:lnTo>
                    <a:pt x="0" y="810"/>
                  </a:lnTo>
                  <a:lnTo>
                    <a:pt x="809" y="810"/>
                  </a:lnTo>
                  <a:lnTo>
                    <a:pt x="8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4"/>
            <p:cNvSpPr/>
            <p:nvPr/>
          </p:nvSpPr>
          <p:spPr>
            <a:xfrm>
              <a:off x="1021350" y="2353025"/>
              <a:ext cx="223725" cy="40475"/>
            </a:xfrm>
            <a:custGeom>
              <a:avLst/>
              <a:gdLst/>
              <a:ahLst/>
              <a:cxnLst/>
              <a:rect l="l" t="t" r="r" b="b"/>
              <a:pathLst>
                <a:path w="8949" h="1619" extrusionOk="0">
                  <a:moveTo>
                    <a:pt x="1" y="1"/>
                  </a:moveTo>
                  <a:lnTo>
                    <a:pt x="1" y="1618"/>
                  </a:lnTo>
                  <a:lnTo>
                    <a:pt x="8948" y="1618"/>
                  </a:lnTo>
                  <a:lnTo>
                    <a:pt x="89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4"/>
            <p:cNvSpPr/>
            <p:nvPr/>
          </p:nvSpPr>
          <p:spPr>
            <a:xfrm>
              <a:off x="1112650" y="2047175"/>
              <a:ext cx="40475" cy="41100"/>
            </a:xfrm>
            <a:custGeom>
              <a:avLst/>
              <a:gdLst/>
              <a:ahLst/>
              <a:cxnLst/>
              <a:rect l="l" t="t" r="r" b="b"/>
              <a:pathLst>
                <a:path w="1619" h="1644" extrusionOk="0">
                  <a:moveTo>
                    <a:pt x="1" y="0"/>
                  </a:moveTo>
                  <a:lnTo>
                    <a:pt x="1" y="1644"/>
                  </a:lnTo>
                  <a:lnTo>
                    <a:pt x="1618" y="1644"/>
                  </a:lnTo>
                  <a:lnTo>
                    <a:pt x="16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4"/>
            <p:cNvSpPr/>
            <p:nvPr/>
          </p:nvSpPr>
          <p:spPr>
            <a:xfrm>
              <a:off x="1203950" y="2128675"/>
              <a:ext cx="41125" cy="41125"/>
            </a:xfrm>
            <a:custGeom>
              <a:avLst/>
              <a:gdLst/>
              <a:ahLst/>
              <a:cxnLst/>
              <a:rect l="l" t="t" r="r" b="b"/>
              <a:pathLst>
                <a:path w="1645" h="1645" extrusionOk="0">
                  <a:moveTo>
                    <a:pt x="1201" y="1"/>
                  </a:moveTo>
                  <a:lnTo>
                    <a:pt x="1044" y="27"/>
                  </a:lnTo>
                  <a:lnTo>
                    <a:pt x="914" y="53"/>
                  </a:lnTo>
                  <a:lnTo>
                    <a:pt x="783" y="105"/>
                  </a:lnTo>
                  <a:lnTo>
                    <a:pt x="653" y="158"/>
                  </a:lnTo>
                  <a:lnTo>
                    <a:pt x="523" y="236"/>
                  </a:lnTo>
                  <a:lnTo>
                    <a:pt x="418" y="314"/>
                  </a:lnTo>
                  <a:lnTo>
                    <a:pt x="314" y="418"/>
                  </a:lnTo>
                  <a:lnTo>
                    <a:pt x="236" y="523"/>
                  </a:lnTo>
                  <a:lnTo>
                    <a:pt x="157" y="653"/>
                  </a:lnTo>
                  <a:lnTo>
                    <a:pt x="79" y="784"/>
                  </a:lnTo>
                  <a:lnTo>
                    <a:pt x="53" y="940"/>
                  </a:lnTo>
                  <a:lnTo>
                    <a:pt x="27" y="1071"/>
                  </a:lnTo>
                  <a:lnTo>
                    <a:pt x="1" y="1227"/>
                  </a:lnTo>
                  <a:lnTo>
                    <a:pt x="1" y="1644"/>
                  </a:lnTo>
                  <a:lnTo>
                    <a:pt x="1644" y="1644"/>
                  </a:lnTo>
                  <a:lnTo>
                    <a:pt x="1644" y="79"/>
                  </a:lnTo>
                  <a:lnTo>
                    <a:pt x="1488" y="27"/>
                  </a:lnTo>
                  <a:lnTo>
                    <a:pt x="13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44"/>
            <p:cNvSpPr/>
            <p:nvPr/>
          </p:nvSpPr>
          <p:spPr>
            <a:xfrm>
              <a:off x="1021350" y="2047175"/>
              <a:ext cx="223725" cy="285000"/>
            </a:xfrm>
            <a:custGeom>
              <a:avLst/>
              <a:gdLst/>
              <a:ahLst/>
              <a:cxnLst/>
              <a:rect l="l" t="t" r="r" b="b"/>
              <a:pathLst>
                <a:path w="8949" h="11400" extrusionOk="0">
                  <a:moveTo>
                    <a:pt x="2035" y="4904"/>
                  </a:moveTo>
                  <a:lnTo>
                    <a:pt x="2035" y="7330"/>
                  </a:lnTo>
                  <a:lnTo>
                    <a:pt x="1201" y="7330"/>
                  </a:lnTo>
                  <a:lnTo>
                    <a:pt x="1201" y="4904"/>
                  </a:lnTo>
                  <a:close/>
                  <a:moveTo>
                    <a:pt x="3653" y="4904"/>
                  </a:moveTo>
                  <a:lnTo>
                    <a:pt x="3653" y="7330"/>
                  </a:lnTo>
                  <a:lnTo>
                    <a:pt x="2844" y="7330"/>
                  </a:lnTo>
                  <a:lnTo>
                    <a:pt x="2844" y="4904"/>
                  </a:lnTo>
                  <a:close/>
                  <a:moveTo>
                    <a:pt x="3653" y="8139"/>
                  </a:moveTo>
                  <a:lnTo>
                    <a:pt x="3653" y="10591"/>
                  </a:lnTo>
                  <a:lnTo>
                    <a:pt x="1201" y="10591"/>
                  </a:lnTo>
                  <a:lnTo>
                    <a:pt x="1201" y="8139"/>
                  </a:lnTo>
                  <a:close/>
                  <a:moveTo>
                    <a:pt x="1" y="0"/>
                  </a:moveTo>
                  <a:lnTo>
                    <a:pt x="1" y="11400"/>
                  </a:lnTo>
                  <a:lnTo>
                    <a:pt x="8948" y="11400"/>
                  </a:lnTo>
                  <a:lnTo>
                    <a:pt x="8948" y="10591"/>
                  </a:lnTo>
                  <a:lnTo>
                    <a:pt x="4879" y="10591"/>
                  </a:lnTo>
                  <a:lnTo>
                    <a:pt x="4879" y="4904"/>
                  </a:lnTo>
                  <a:lnTo>
                    <a:pt x="6496" y="4904"/>
                  </a:lnTo>
                  <a:lnTo>
                    <a:pt x="6496" y="4487"/>
                  </a:lnTo>
                  <a:lnTo>
                    <a:pt x="6522" y="4278"/>
                  </a:lnTo>
                  <a:lnTo>
                    <a:pt x="6548" y="4070"/>
                  </a:lnTo>
                  <a:lnTo>
                    <a:pt x="6601" y="3887"/>
                  </a:lnTo>
                  <a:lnTo>
                    <a:pt x="6653" y="3704"/>
                  </a:lnTo>
                  <a:lnTo>
                    <a:pt x="6757" y="3522"/>
                  </a:lnTo>
                  <a:lnTo>
                    <a:pt x="6861" y="3339"/>
                  </a:lnTo>
                  <a:lnTo>
                    <a:pt x="6966" y="3183"/>
                  </a:lnTo>
                  <a:lnTo>
                    <a:pt x="7096" y="3052"/>
                  </a:lnTo>
                  <a:lnTo>
                    <a:pt x="7253" y="2922"/>
                  </a:lnTo>
                  <a:lnTo>
                    <a:pt x="7409" y="2791"/>
                  </a:lnTo>
                  <a:lnTo>
                    <a:pt x="7566" y="2687"/>
                  </a:lnTo>
                  <a:lnTo>
                    <a:pt x="7748" y="2609"/>
                  </a:lnTo>
                  <a:lnTo>
                    <a:pt x="7931" y="2557"/>
                  </a:lnTo>
                  <a:lnTo>
                    <a:pt x="8140" y="2504"/>
                  </a:lnTo>
                  <a:lnTo>
                    <a:pt x="8322" y="2452"/>
                  </a:lnTo>
                  <a:lnTo>
                    <a:pt x="8740" y="2452"/>
                  </a:lnTo>
                  <a:lnTo>
                    <a:pt x="8948" y="2504"/>
                  </a:lnTo>
                  <a:lnTo>
                    <a:pt x="8948" y="0"/>
                  </a:lnTo>
                  <a:lnTo>
                    <a:pt x="6105" y="0"/>
                  </a:lnTo>
                  <a:lnTo>
                    <a:pt x="6105" y="2452"/>
                  </a:lnTo>
                  <a:lnTo>
                    <a:pt x="2844" y="2452"/>
                  </a:lnTo>
                  <a:lnTo>
                    <a:pt x="2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2" name="Google Shape;4942;p44"/>
          <p:cNvGrpSpPr/>
          <p:nvPr/>
        </p:nvGrpSpPr>
        <p:grpSpPr>
          <a:xfrm>
            <a:off x="7445724" y="1126169"/>
            <a:ext cx="225066" cy="320039"/>
            <a:chOff x="1793500" y="2047175"/>
            <a:chExt cx="245250" cy="346325"/>
          </a:xfrm>
        </p:grpSpPr>
        <p:sp>
          <p:nvSpPr>
            <p:cNvPr id="4943" name="Google Shape;4943;p44"/>
            <p:cNvSpPr/>
            <p:nvPr/>
          </p:nvSpPr>
          <p:spPr>
            <a:xfrm>
              <a:off x="1887425" y="2133250"/>
              <a:ext cx="57425" cy="56125"/>
            </a:xfrm>
            <a:custGeom>
              <a:avLst/>
              <a:gdLst/>
              <a:ahLst/>
              <a:cxnLst/>
              <a:rect l="l" t="t" r="r" b="b"/>
              <a:pathLst>
                <a:path w="2297" h="2245" extrusionOk="0">
                  <a:moveTo>
                    <a:pt x="1148" y="1"/>
                  </a:moveTo>
                  <a:lnTo>
                    <a:pt x="0" y="27"/>
                  </a:lnTo>
                  <a:lnTo>
                    <a:pt x="183" y="1383"/>
                  </a:lnTo>
                  <a:lnTo>
                    <a:pt x="235" y="1592"/>
                  </a:lnTo>
                  <a:lnTo>
                    <a:pt x="313" y="1748"/>
                  </a:lnTo>
                  <a:lnTo>
                    <a:pt x="418" y="1905"/>
                  </a:lnTo>
                  <a:lnTo>
                    <a:pt x="522" y="2035"/>
                  </a:lnTo>
                  <a:lnTo>
                    <a:pt x="679" y="2114"/>
                  </a:lnTo>
                  <a:lnTo>
                    <a:pt x="835" y="2192"/>
                  </a:lnTo>
                  <a:lnTo>
                    <a:pt x="992" y="2218"/>
                  </a:lnTo>
                  <a:lnTo>
                    <a:pt x="1148" y="2244"/>
                  </a:lnTo>
                  <a:lnTo>
                    <a:pt x="1305" y="2218"/>
                  </a:lnTo>
                  <a:lnTo>
                    <a:pt x="1487" y="2192"/>
                  </a:lnTo>
                  <a:lnTo>
                    <a:pt x="1644" y="2114"/>
                  </a:lnTo>
                  <a:lnTo>
                    <a:pt x="1774" y="2035"/>
                  </a:lnTo>
                  <a:lnTo>
                    <a:pt x="1905" y="1905"/>
                  </a:lnTo>
                  <a:lnTo>
                    <a:pt x="2009" y="1748"/>
                  </a:lnTo>
                  <a:lnTo>
                    <a:pt x="2087" y="1592"/>
                  </a:lnTo>
                  <a:lnTo>
                    <a:pt x="2113" y="1383"/>
                  </a:lnTo>
                  <a:lnTo>
                    <a:pt x="2296" y="27"/>
                  </a:lnTo>
                  <a:lnTo>
                    <a:pt x="11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44"/>
            <p:cNvSpPr/>
            <p:nvPr/>
          </p:nvSpPr>
          <p:spPr>
            <a:xfrm>
              <a:off x="1953950" y="2135200"/>
              <a:ext cx="65875" cy="54175"/>
            </a:xfrm>
            <a:custGeom>
              <a:avLst/>
              <a:gdLst/>
              <a:ahLst/>
              <a:cxnLst/>
              <a:rect l="l" t="t" r="r" b="b"/>
              <a:pathLst>
                <a:path w="2635" h="2167" extrusionOk="0">
                  <a:moveTo>
                    <a:pt x="444" y="1"/>
                  </a:moveTo>
                  <a:lnTo>
                    <a:pt x="261" y="1410"/>
                  </a:lnTo>
                  <a:lnTo>
                    <a:pt x="235" y="1618"/>
                  </a:lnTo>
                  <a:lnTo>
                    <a:pt x="183" y="1801"/>
                  </a:lnTo>
                  <a:lnTo>
                    <a:pt x="105" y="1983"/>
                  </a:lnTo>
                  <a:lnTo>
                    <a:pt x="0" y="2166"/>
                  </a:lnTo>
                  <a:lnTo>
                    <a:pt x="1748" y="2166"/>
                  </a:lnTo>
                  <a:lnTo>
                    <a:pt x="2635" y="992"/>
                  </a:lnTo>
                  <a:lnTo>
                    <a:pt x="2244" y="183"/>
                  </a:lnTo>
                  <a:lnTo>
                    <a:pt x="1644" y="105"/>
                  </a:lnTo>
                  <a:lnTo>
                    <a:pt x="1122" y="53"/>
                  </a:lnTo>
                  <a:lnTo>
                    <a:pt x="4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44"/>
            <p:cNvSpPr/>
            <p:nvPr/>
          </p:nvSpPr>
          <p:spPr>
            <a:xfrm>
              <a:off x="1812425" y="2135200"/>
              <a:ext cx="65900" cy="54175"/>
            </a:xfrm>
            <a:custGeom>
              <a:avLst/>
              <a:gdLst/>
              <a:ahLst/>
              <a:cxnLst/>
              <a:rect l="l" t="t" r="r" b="b"/>
              <a:pathLst>
                <a:path w="2636" h="2167" extrusionOk="0">
                  <a:moveTo>
                    <a:pt x="2192" y="1"/>
                  </a:moveTo>
                  <a:lnTo>
                    <a:pt x="1200" y="79"/>
                  </a:lnTo>
                  <a:lnTo>
                    <a:pt x="392" y="183"/>
                  </a:lnTo>
                  <a:lnTo>
                    <a:pt x="0" y="992"/>
                  </a:lnTo>
                  <a:lnTo>
                    <a:pt x="887" y="2166"/>
                  </a:lnTo>
                  <a:lnTo>
                    <a:pt x="2635" y="2166"/>
                  </a:lnTo>
                  <a:lnTo>
                    <a:pt x="2557" y="1983"/>
                  </a:lnTo>
                  <a:lnTo>
                    <a:pt x="2479" y="1801"/>
                  </a:lnTo>
                  <a:lnTo>
                    <a:pt x="2400" y="1618"/>
                  </a:lnTo>
                  <a:lnTo>
                    <a:pt x="2374" y="1410"/>
                  </a:lnTo>
                  <a:lnTo>
                    <a:pt x="2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44"/>
            <p:cNvSpPr/>
            <p:nvPr/>
          </p:nvSpPr>
          <p:spPr>
            <a:xfrm>
              <a:off x="1833300" y="2047175"/>
              <a:ext cx="165675" cy="71100"/>
            </a:xfrm>
            <a:custGeom>
              <a:avLst/>
              <a:gdLst/>
              <a:ahLst/>
              <a:cxnLst/>
              <a:rect l="l" t="t" r="r" b="b"/>
              <a:pathLst>
                <a:path w="6627" h="2844" extrusionOk="0">
                  <a:moveTo>
                    <a:pt x="3313" y="0"/>
                  </a:moveTo>
                  <a:lnTo>
                    <a:pt x="2896" y="26"/>
                  </a:lnTo>
                  <a:lnTo>
                    <a:pt x="2505" y="105"/>
                  </a:lnTo>
                  <a:lnTo>
                    <a:pt x="2113" y="235"/>
                  </a:lnTo>
                  <a:lnTo>
                    <a:pt x="1748" y="444"/>
                  </a:lnTo>
                  <a:lnTo>
                    <a:pt x="1383" y="678"/>
                  </a:lnTo>
                  <a:lnTo>
                    <a:pt x="1226" y="809"/>
                  </a:lnTo>
                  <a:lnTo>
                    <a:pt x="1070" y="965"/>
                  </a:lnTo>
                  <a:lnTo>
                    <a:pt x="939" y="1122"/>
                  </a:lnTo>
                  <a:lnTo>
                    <a:pt x="809" y="1305"/>
                  </a:lnTo>
                  <a:lnTo>
                    <a:pt x="678" y="1487"/>
                  </a:lnTo>
                  <a:lnTo>
                    <a:pt x="574" y="1696"/>
                  </a:lnTo>
                  <a:lnTo>
                    <a:pt x="0" y="2844"/>
                  </a:lnTo>
                  <a:lnTo>
                    <a:pt x="678" y="2765"/>
                  </a:lnTo>
                  <a:lnTo>
                    <a:pt x="1305" y="2713"/>
                  </a:lnTo>
                  <a:lnTo>
                    <a:pt x="2087" y="2661"/>
                  </a:lnTo>
                  <a:lnTo>
                    <a:pt x="3052" y="2635"/>
                  </a:lnTo>
                  <a:lnTo>
                    <a:pt x="4122" y="2635"/>
                  </a:lnTo>
                  <a:lnTo>
                    <a:pt x="5322" y="2713"/>
                  </a:lnTo>
                  <a:lnTo>
                    <a:pt x="5974" y="2765"/>
                  </a:lnTo>
                  <a:lnTo>
                    <a:pt x="6626" y="2844"/>
                  </a:lnTo>
                  <a:lnTo>
                    <a:pt x="6078" y="1696"/>
                  </a:lnTo>
                  <a:lnTo>
                    <a:pt x="5948" y="1487"/>
                  </a:lnTo>
                  <a:lnTo>
                    <a:pt x="5844" y="1305"/>
                  </a:lnTo>
                  <a:lnTo>
                    <a:pt x="5713" y="1122"/>
                  </a:lnTo>
                  <a:lnTo>
                    <a:pt x="5557" y="965"/>
                  </a:lnTo>
                  <a:lnTo>
                    <a:pt x="5400" y="809"/>
                  </a:lnTo>
                  <a:lnTo>
                    <a:pt x="5244" y="678"/>
                  </a:lnTo>
                  <a:lnTo>
                    <a:pt x="4904" y="444"/>
                  </a:lnTo>
                  <a:lnTo>
                    <a:pt x="4513" y="235"/>
                  </a:lnTo>
                  <a:lnTo>
                    <a:pt x="4122" y="105"/>
                  </a:lnTo>
                  <a:lnTo>
                    <a:pt x="3731" y="26"/>
                  </a:lnTo>
                  <a:lnTo>
                    <a:pt x="33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44"/>
            <p:cNvSpPr/>
            <p:nvPr/>
          </p:nvSpPr>
          <p:spPr>
            <a:xfrm>
              <a:off x="1926550" y="2209550"/>
              <a:ext cx="112200" cy="142850"/>
            </a:xfrm>
            <a:custGeom>
              <a:avLst/>
              <a:gdLst/>
              <a:ahLst/>
              <a:cxnLst/>
              <a:rect l="l" t="t" r="r" b="b"/>
              <a:pathLst>
                <a:path w="4488" h="5714" extrusionOk="0">
                  <a:moveTo>
                    <a:pt x="1" y="1"/>
                  </a:moveTo>
                  <a:lnTo>
                    <a:pt x="1" y="2453"/>
                  </a:lnTo>
                  <a:lnTo>
                    <a:pt x="3679" y="2453"/>
                  </a:lnTo>
                  <a:lnTo>
                    <a:pt x="3679" y="5714"/>
                  </a:lnTo>
                  <a:lnTo>
                    <a:pt x="4487" y="5714"/>
                  </a:lnTo>
                  <a:lnTo>
                    <a:pt x="4487" y="2870"/>
                  </a:lnTo>
                  <a:lnTo>
                    <a:pt x="4461" y="2479"/>
                  </a:lnTo>
                  <a:lnTo>
                    <a:pt x="4409" y="2088"/>
                  </a:lnTo>
                  <a:lnTo>
                    <a:pt x="4305" y="1696"/>
                  </a:lnTo>
                  <a:lnTo>
                    <a:pt x="4174" y="1331"/>
                  </a:lnTo>
                  <a:lnTo>
                    <a:pt x="4018" y="966"/>
                  </a:lnTo>
                  <a:lnTo>
                    <a:pt x="3809" y="627"/>
                  </a:lnTo>
                  <a:lnTo>
                    <a:pt x="3574" y="314"/>
                  </a:lnTo>
                  <a:lnTo>
                    <a:pt x="3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44"/>
            <p:cNvSpPr/>
            <p:nvPr/>
          </p:nvSpPr>
          <p:spPr>
            <a:xfrm>
              <a:off x="1793500" y="2209550"/>
              <a:ext cx="112200" cy="142850"/>
            </a:xfrm>
            <a:custGeom>
              <a:avLst/>
              <a:gdLst/>
              <a:ahLst/>
              <a:cxnLst/>
              <a:rect l="l" t="t" r="r" b="b"/>
              <a:pathLst>
                <a:path w="4488" h="5714" extrusionOk="0">
                  <a:moveTo>
                    <a:pt x="1201" y="1"/>
                  </a:moveTo>
                  <a:lnTo>
                    <a:pt x="940" y="314"/>
                  </a:lnTo>
                  <a:lnTo>
                    <a:pt x="679" y="627"/>
                  </a:lnTo>
                  <a:lnTo>
                    <a:pt x="497" y="966"/>
                  </a:lnTo>
                  <a:lnTo>
                    <a:pt x="314" y="1331"/>
                  </a:lnTo>
                  <a:lnTo>
                    <a:pt x="184" y="1696"/>
                  </a:lnTo>
                  <a:lnTo>
                    <a:pt x="79" y="2088"/>
                  </a:lnTo>
                  <a:lnTo>
                    <a:pt x="27" y="2479"/>
                  </a:lnTo>
                  <a:lnTo>
                    <a:pt x="1" y="2870"/>
                  </a:lnTo>
                  <a:lnTo>
                    <a:pt x="1" y="5714"/>
                  </a:lnTo>
                  <a:lnTo>
                    <a:pt x="836" y="5714"/>
                  </a:lnTo>
                  <a:lnTo>
                    <a:pt x="836" y="2453"/>
                  </a:lnTo>
                  <a:lnTo>
                    <a:pt x="4488" y="2453"/>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44"/>
            <p:cNvSpPr/>
            <p:nvPr/>
          </p:nvSpPr>
          <p:spPr>
            <a:xfrm>
              <a:off x="1834600" y="2291075"/>
              <a:ext cx="163050" cy="102425"/>
            </a:xfrm>
            <a:custGeom>
              <a:avLst/>
              <a:gdLst/>
              <a:ahLst/>
              <a:cxnLst/>
              <a:rect l="l" t="t" r="r" b="b"/>
              <a:pathLst>
                <a:path w="6522" h="4097" extrusionOk="0">
                  <a:moveTo>
                    <a:pt x="3679" y="1644"/>
                  </a:moveTo>
                  <a:lnTo>
                    <a:pt x="3679" y="2453"/>
                  </a:lnTo>
                  <a:lnTo>
                    <a:pt x="2844" y="2453"/>
                  </a:lnTo>
                  <a:lnTo>
                    <a:pt x="2844" y="1644"/>
                  </a:lnTo>
                  <a:close/>
                  <a:moveTo>
                    <a:pt x="0" y="0"/>
                  </a:moveTo>
                  <a:lnTo>
                    <a:pt x="0" y="4096"/>
                  </a:lnTo>
                  <a:lnTo>
                    <a:pt x="6522" y="4096"/>
                  </a:lnTo>
                  <a:lnTo>
                    <a:pt x="6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0" name="Google Shape;4950;p44"/>
          <p:cNvGrpSpPr/>
          <p:nvPr/>
        </p:nvGrpSpPr>
        <p:grpSpPr>
          <a:xfrm>
            <a:off x="3343697" y="2571750"/>
            <a:ext cx="317822" cy="320039"/>
            <a:chOff x="2495875" y="2047175"/>
            <a:chExt cx="346325" cy="346325"/>
          </a:xfrm>
        </p:grpSpPr>
        <p:sp>
          <p:nvSpPr>
            <p:cNvPr id="4951" name="Google Shape;4951;p44"/>
            <p:cNvSpPr/>
            <p:nvPr/>
          </p:nvSpPr>
          <p:spPr>
            <a:xfrm>
              <a:off x="2516100" y="2057600"/>
              <a:ext cx="61325" cy="60675"/>
            </a:xfrm>
            <a:custGeom>
              <a:avLst/>
              <a:gdLst/>
              <a:ahLst/>
              <a:cxnLst/>
              <a:rect l="l" t="t" r="r" b="b"/>
              <a:pathLst>
                <a:path w="2453" h="2427" extrusionOk="0">
                  <a:moveTo>
                    <a:pt x="1227" y="1"/>
                  </a:moveTo>
                  <a:lnTo>
                    <a:pt x="992" y="27"/>
                  </a:lnTo>
                  <a:lnTo>
                    <a:pt x="783" y="79"/>
                  </a:lnTo>
                  <a:lnTo>
                    <a:pt x="575" y="157"/>
                  </a:lnTo>
                  <a:lnTo>
                    <a:pt x="392" y="288"/>
                  </a:lnTo>
                  <a:lnTo>
                    <a:pt x="235" y="470"/>
                  </a:lnTo>
                  <a:lnTo>
                    <a:pt x="105" y="679"/>
                  </a:lnTo>
                  <a:lnTo>
                    <a:pt x="27" y="914"/>
                  </a:lnTo>
                  <a:lnTo>
                    <a:pt x="1" y="1201"/>
                  </a:lnTo>
                  <a:lnTo>
                    <a:pt x="27" y="1461"/>
                  </a:lnTo>
                  <a:lnTo>
                    <a:pt x="79" y="1696"/>
                  </a:lnTo>
                  <a:lnTo>
                    <a:pt x="209" y="1905"/>
                  </a:lnTo>
                  <a:lnTo>
                    <a:pt x="366" y="2087"/>
                  </a:lnTo>
                  <a:lnTo>
                    <a:pt x="522" y="2218"/>
                  </a:lnTo>
                  <a:lnTo>
                    <a:pt x="731" y="2348"/>
                  </a:lnTo>
                  <a:lnTo>
                    <a:pt x="966" y="2401"/>
                  </a:lnTo>
                  <a:lnTo>
                    <a:pt x="1227" y="2427"/>
                  </a:lnTo>
                  <a:lnTo>
                    <a:pt x="1461" y="2401"/>
                  </a:lnTo>
                  <a:lnTo>
                    <a:pt x="1696" y="2348"/>
                  </a:lnTo>
                  <a:lnTo>
                    <a:pt x="1905" y="2218"/>
                  </a:lnTo>
                  <a:lnTo>
                    <a:pt x="2088" y="2087"/>
                  </a:lnTo>
                  <a:lnTo>
                    <a:pt x="2244" y="1905"/>
                  </a:lnTo>
                  <a:lnTo>
                    <a:pt x="2348" y="1696"/>
                  </a:lnTo>
                  <a:lnTo>
                    <a:pt x="2427" y="1461"/>
                  </a:lnTo>
                  <a:lnTo>
                    <a:pt x="2453" y="1201"/>
                  </a:lnTo>
                  <a:lnTo>
                    <a:pt x="2401" y="914"/>
                  </a:lnTo>
                  <a:lnTo>
                    <a:pt x="2322" y="679"/>
                  </a:lnTo>
                  <a:lnTo>
                    <a:pt x="2192" y="470"/>
                  </a:lnTo>
                  <a:lnTo>
                    <a:pt x="2035" y="288"/>
                  </a:lnTo>
                  <a:lnTo>
                    <a:pt x="1853" y="157"/>
                  </a:lnTo>
                  <a:lnTo>
                    <a:pt x="1644" y="79"/>
                  </a:lnTo>
                  <a:lnTo>
                    <a:pt x="1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44"/>
            <p:cNvSpPr/>
            <p:nvPr/>
          </p:nvSpPr>
          <p:spPr>
            <a:xfrm>
              <a:off x="2679150" y="2230425"/>
              <a:ext cx="163050" cy="163075"/>
            </a:xfrm>
            <a:custGeom>
              <a:avLst/>
              <a:gdLst/>
              <a:ahLst/>
              <a:cxnLst/>
              <a:rect l="l" t="t" r="r" b="b"/>
              <a:pathLst>
                <a:path w="6522" h="6523" extrusionOk="0">
                  <a:moveTo>
                    <a:pt x="3652" y="0"/>
                  </a:moveTo>
                  <a:lnTo>
                    <a:pt x="3600" y="366"/>
                  </a:lnTo>
                  <a:lnTo>
                    <a:pt x="3522" y="705"/>
                  </a:lnTo>
                  <a:lnTo>
                    <a:pt x="3418" y="1044"/>
                  </a:lnTo>
                  <a:lnTo>
                    <a:pt x="3261" y="1357"/>
                  </a:lnTo>
                  <a:lnTo>
                    <a:pt x="3105" y="1670"/>
                  </a:lnTo>
                  <a:lnTo>
                    <a:pt x="2922" y="1957"/>
                  </a:lnTo>
                  <a:lnTo>
                    <a:pt x="2713" y="2218"/>
                  </a:lnTo>
                  <a:lnTo>
                    <a:pt x="2478" y="2479"/>
                  </a:lnTo>
                  <a:lnTo>
                    <a:pt x="2218" y="2713"/>
                  </a:lnTo>
                  <a:lnTo>
                    <a:pt x="1957" y="2922"/>
                  </a:lnTo>
                  <a:lnTo>
                    <a:pt x="1670" y="3105"/>
                  </a:lnTo>
                  <a:lnTo>
                    <a:pt x="1357" y="3287"/>
                  </a:lnTo>
                  <a:lnTo>
                    <a:pt x="1044" y="3418"/>
                  </a:lnTo>
                  <a:lnTo>
                    <a:pt x="705" y="3522"/>
                  </a:lnTo>
                  <a:lnTo>
                    <a:pt x="365" y="3600"/>
                  </a:lnTo>
                  <a:lnTo>
                    <a:pt x="0" y="3653"/>
                  </a:lnTo>
                  <a:lnTo>
                    <a:pt x="0" y="6522"/>
                  </a:lnTo>
                  <a:lnTo>
                    <a:pt x="339" y="6496"/>
                  </a:lnTo>
                  <a:lnTo>
                    <a:pt x="705" y="6444"/>
                  </a:lnTo>
                  <a:lnTo>
                    <a:pt x="1044" y="6392"/>
                  </a:lnTo>
                  <a:lnTo>
                    <a:pt x="1383" y="6313"/>
                  </a:lnTo>
                  <a:lnTo>
                    <a:pt x="1696" y="6209"/>
                  </a:lnTo>
                  <a:lnTo>
                    <a:pt x="2035" y="6105"/>
                  </a:lnTo>
                  <a:lnTo>
                    <a:pt x="2348" y="5974"/>
                  </a:lnTo>
                  <a:lnTo>
                    <a:pt x="2661" y="5818"/>
                  </a:lnTo>
                  <a:lnTo>
                    <a:pt x="2531" y="5479"/>
                  </a:lnTo>
                  <a:lnTo>
                    <a:pt x="2452" y="5139"/>
                  </a:lnTo>
                  <a:lnTo>
                    <a:pt x="2452" y="4800"/>
                  </a:lnTo>
                  <a:lnTo>
                    <a:pt x="2478" y="4487"/>
                  </a:lnTo>
                  <a:lnTo>
                    <a:pt x="2583" y="4174"/>
                  </a:lnTo>
                  <a:lnTo>
                    <a:pt x="2713" y="3887"/>
                  </a:lnTo>
                  <a:lnTo>
                    <a:pt x="2896" y="3626"/>
                  </a:lnTo>
                  <a:lnTo>
                    <a:pt x="3105" y="3418"/>
                  </a:lnTo>
                  <a:lnTo>
                    <a:pt x="3339" y="3209"/>
                  </a:lnTo>
                  <a:lnTo>
                    <a:pt x="3626" y="3053"/>
                  </a:lnTo>
                  <a:lnTo>
                    <a:pt x="3913" y="2948"/>
                  </a:lnTo>
                  <a:lnTo>
                    <a:pt x="4226" y="2870"/>
                  </a:lnTo>
                  <a:lnTo>
                    <a:pt x="4539" y="2870"/>
                  </a:lnTo>
                  <a:lnTo>
                    <a:pt x="4878" y="2896"/>
                  </a:lnTo>
                  <a:lnTo>
                    <a:pt x="5218" y="3000"/>
                  </a:lnTo>
                  <a:lnTo>
                    <a:pt x="5531" y="3157"/>
                  </a:lnTo>
                  <a:lnTo>
                    <a:pt x="5739" y="2792"/>
                  </a:lnTo>
                  <a:lnTo>
                    <a:pt x="5922" y="2426"/>
                  </a:lnTo>
                  <a:lnTo>
                    <a:pt x="6078" y="2035"/>
                  </a:lnTo>
                  <a:lnTo>
                    <a:pt x="6209" y="1644"/>
                  </a:lnTo>
                  <a:lnTo>
                    <a:pt x="6313" y="1253"/>
                  </a:lnTo>
                  <a:lnTo>
                    <a:pt x="6417" y="835"/>
                  </a:lnTo>
                  <a:lnTo>
                    <a:pt x="6470" y="418"/>
                  </a:lnTo>
                  <a:lnTo>
                    <a:pt x="65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44"/>
            <p:cNvSpPr/>
            <p:nvPr/>
          </p:nvSpPr>
          <p:spPr>
            <a:xfrm>
              <a:off x="2495875" y="2230425"/>
              <a:ext cx="163075" cy="163075"/>
            </a:xfrm>
            <a:custGeom>
              <a:avLst/>
              <a:gdLst/>
              <a:ahLst/>
              <a:cxnLst/>
              <a:rect l="l" t="t" r="r" b="b"/>
              <a:pathLst>
                <a:path w="6523" h="6523" extrusionOk="0">
                  <a:moveTo>
                    <a:pt x="1" y="0"/>
                  </a:moveTo>
                  <a:lnTo>
                    <a:pt x="79" y="653"/>
                  </a:lnTo>
                  <a:lnTo>
                    <a:pt x="184" y="1279"/>
                  </a:lnTo>
                  <a:lnTo>
                    <a:pt x="366" y="1905"/>
                  </a:lnTo>
                  <a:lnTo>
                    <a:pt x="601" y="2479"/>
                  </a:lnTo>
                  <a:lnTo>
                    <a:pt x="888" y="3026"/>
                  </a:lnTo>
                  <a:lnTo>
                    <a:pt x="1227" y="3548"/>
                  </a:lnTo>
                  <a:lnTo>
                    <a:pt x="1592" y="4044"/>
                  </a:lnTo>
                  <a:lnTo>
                    <a:pt x="2010" y="4513"/>
                  </a:lnTo>
                  <a:lnTo>
                    <a:pt x="2479" y="4931"/>
                  </a:lnTo>
                  <a:lnTo>
                    <a:pt x="2975" y="5296"/>
                  </a:lnTo>
                  <a:lnTo>
                    <a:pt x="3497" y="5635"/>
                  </a:lnTo>
                  <a:lnTo>
                    <a:pt x="4044" y="5922"/>
                  </a:lnTo>
                  <a:lnTo>
                    <a:pt x="4618" y="6157"/>
                  </a:lnTo>
                  <a:lnTo>
                    <a:pt x="5244" y="6313"/>
                  </a:lnTo>
                  <a:lnTo>
                    <a:pt x="5870" y="6444"/>
                  </a:lnTo>
                  <a:lnTo>
                    <a:pt x="6523" y="6522"/>
                  </a:lnTo>
                  <a:lnTo>
                    <a:pt x="6523" y="3653"/>
                  </a:lnTo>
                  <a:lnTo>
                    <a:pt x="6157" y="3600"/>
                  </a:lnTo>
                  <a:lnTo>
                    <a:pt x="5818" y="3522"/>
                  </a:lnTo>
                  <a:lnTo>
                    <a:pt x="5479" y="3418"/>
                  </a:lnTo>
                  <a:lnTo>
                    <a:pt x="5166" y="3287"/>
                  </a:lnTo>
                  <a:lnTo>
                    <a:pt x="4853" y="3105"/>
                  </a:lnTo>
                  <a:lnTo>
                    <a:pt x="4566" y="2922"/>
                  </a:lnTo>
                  <a:lnTo>
                    <a:pt x="4279" y="2713"/>
                  </a:lnTo>
                  <a:lnTo>
                    <a:pt x="4044" y="2479"/>
                  </a:lnTo>
                  <a:lnTo>
                    <a:pt x="3810" y="2218"/>
                  </a:lnTo>
                  <a:lnTo>
                    <a:pt x="3601" y="1957"/>
                  </a:lnTo>
                  <a:lnTo>
                    <a:pt x="3418" y="1670"/>
                  </a:lnTo>
                  <a:lnTo>
                    <a:pt x="3236" y="1357"/>
                  </a:lnTo>
                  <a:lnTo>
                    <a:pt x="3105" y="1044"/>
                  </a:lnTo>
                  <a:lnTo>
                    <a:pt x="3001" y="705"/>
                  </a:lnTo>
                  <a:lnTo>
                    <a:pt x="2923" y="366"/>
                  </a:lnTo>
                  <a:lnTo>
                    <a:pt x="28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44"/>
            <p:cNvSpPr/>
            <p:nvPr/>
          </p:nvSpPr>
          <p:spPr>
            <a:xfrm>
              <a:off x="2679150" y="2047175"/>
              <a:ext cx="163050" cy="163050"/>
            </a:xfrm>
            <a:custGeom>
              <a:avLst/>
              <a:gdLst/>
              <a:ahLst/>
              <a:cxnLst/>
              <a:rect l="l" t="t" r="r" b="b"/>
              <a:pathLst>
                <a:path w="6522" h="6522" extrusionOk="0">
                  <a:moveTo>
                    <a:pt x="0" y="0"/>
                  </a:moveTo>
                  <a:lnTo>
                    <a:pt x="0" y="2870"/>
                  </a:lnTo>
                  <a:lnTo>
                    <a:pt x="365" y="2922"/>
                  </a:lnTo>
                  <a:lnTo>
                    <a:pt x="705" y="3000"/>
                  </a:lnTo>
                  <a:lnTo>
                    <a:pt x="1044" y="3104"/>
                  </a:lnTo>
                  <a:lnTo>
                    <a:pt x="1357" y="3261"/>
                  </a:lnTo>
                  <a:lnTo>
                    <a:pt x="1670" y="3418"/>
                  </a:lnTo>
                  <a:lnTo>
                    <a:pt x="1957" y="3600"/>
                  </a:lnTo>
                  <a:lnTo>
                    <a:pt x="2218" y="3809"/>
                  </a:lnTo>
                  <a:lnTo>
                    <a:pt x="2478" y="4044"/>
                  </a:lnTo>
                  <a:lnTo>
                    <a:pt x="2713" y="4304"/>
                  </a:lnTo>
                  <a:lnTo>
                    <a:pt x="2922" y="4565"/>
                  </a:lnTo>
                  <a:lnTo>
                    <a:pt x="3105" y="4852"/>
                  </a:lnTo>
                  <a:lnTo>
                    <a:pt x="3261" y="5165"/>
                  </a:lnTo>
                  <a:lnTo>
                    <a:pt x="3418" y="5478"/>
                  </a:lnTo>
                  <a:lnTo>
                    <a:pt x="3522" y="5817"/>
                  </a:lnTo>
                  <a:lnTo>
                    <a:pt x="3600" y="6157"/>
                  </a:lnTo>
                  <a:lnTo>
                    <a:pt x="3652" y="6522"/>
                  </a:lnTo>
                  <a:lnTo>
                    <a:pt x="6522" y="6522"/>
                  </a:lnTo>
                  <a:lnTo>
                    <a:pt x="6444" y="5870"/>
                  </a:lnTo>
                  <a:lnTo>
                    <a:pt x="6313" y="5244"/>
                  </a:lnTo>
                  <a:lnTo>
                    <a:pt x="6131" y="4644"/>
                  </a:lnTo>
                  <a:lnTo>
                    <a:pt x="5896" y="4044"/>
                  </a:lnTo>
                  <a:lnTo>
                    <a:pt x="5609" y="3496"/>
                  </a:lnTo>
                  <a:lnTo>
                    <a:pt x="5296" y="2974"/>
                  </a:lnTo>
                  <a:lnTo>
                    <a:pt x="4904" y="2478"/>
                  </a:lnTo>
                  <a:lnTo>
                    <a:pt x="4487" y="2035"/>
                  </a:lnTo>
                  <a:lnTo>
                    <a:pt x="4044" y="1618"/>
                  </a:lnTo>
                  <a:lnTo>
                    <a:pt x="3548" y="1226"/>
                  </a:lnTo>
                  <a:lnTo>
                    <a:pt x="3026" y="913"/>
                  </a:lnTo>
                  <a:lnTo>
                    <a:pt x="2478" y="626"/>
                  </a:lnTo>
                  <a:lnTo>
                    <a:pt x="1878" y="391"/>
                  </a:lnTo>
                  <a:lnTo>
                    <a:pt x="1278" y="209"/>
                  </a:lnTo>
                  <a:lnTo>
                    <a:pt x="652" y="7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44"/>
            <p:cNvSpPr/>
            <p:nvPr/>
          </p:nvSpPr>
          <p:spPr>
            <a:xfrm>
              <a:off x="2495875" y="2047175"/>
              <a:ext cx="163075" cy="163050"/>
            </a:xfrm>
            <a:custGeom>
              <a:avLst/>
              <a:gdLst/>
              <a:ahLst/>
              <a:cxnLst/>
              <a:rect l="l" t="t" r="r" b="b"/>
              <a:pathLst>
                <a:path w="6523" h="6522" extrusionOk="0">
                  <a:moveTo>
                    <a:pt x="6523" y="0"/>
                  </a:moveTo>
                  <a:lnTo>
                    <a:pt x="6157" y="26"/>
                  </a:lnTo>
                  <a:lnTo>
                    <a:pt x="5818" y="78"/>
                  </a:lnTo>
                  <a:lnTo>
                    <a:pt x="5479" y="157"/>
                  </a:lnTo>
                  <a:lnTo>
                    <a:pt x="5140" y="235"/>
                  </a:lnTo>
                  <a:lnTo>
                    <a:pt x="4801" y="313"/>
                  </a:lnTo>
                  <a:lnTo>
                    <a:pt x="4488" y="444"/>
                  </a:lnTo>
                  <a:lnTo>
                    <a:pt x="4149" y="574"/>
                  </a:lnTo>
                  <a:lnTo>
                    <a:pt x="3836" y="705"/>
                  </a:lnTo>
                  <a:lnTo>
                    <a:pt x="3992" y="1044"/>
                  </a:lnTo>
                  <a:lnTo>
                    <a:pt x="4044" y="1409"/>
                  </a:lnTo>
                  <a:lnTo>
                    <a:pt x="4070" y="1722"/>
                  </a:lnTo>
                  <a:lnTo>
                    <a:pt x="4018" y="2061"/>
                  </a:lnTo>
                  <a:lnTo>
                    <a:pt x="3940" y="2348"/>
                  </a:lnTo>
                  <a:lnTo>
                    <a:pt x="3810" y="2635"/>
                  </a:lnTo>
                  <a:lnTo>
                    <a:pt x="3627" y="2896"/>
                  </a:lnTo>
                  <a:lnTo>
                    <a:pt x="3418" y="3131"/>
                  </a:lnTo>
                  <a:lnTo>
                    <a:pt x="3157" y="3313"/>
                  </a:lnTo>
                  <a:lnTo>
                    <a:pt x="2897" y="3470"/>
                  </a:lnTo>
                  <a:lnTo>
                    <a:pt x="2584" y="3574"/>
                  </a:lnTo>
                  <a:lnTo>
                    <a:pt x="2297" y="3652"/>
                  </a:lnTo>
                  <a:lnTo>
                    <a:pt x="1957" y="3678"/>
                  </a:lnTo>
                  <a:lnTo>
                    <a:pt x="1644" y="3626"/>
                  </a:lnTo>
                  <a:lnTo>
                    <a:pt x="1305" y="3522"/>
                  </a:lnTo>
                  <a:lnTo>
                    <a:pt x="966" y="3365"/>
                  </a:lnTo>
                  <a:lnTo>
                    <a:pt x="757" y="3731"/>
                  </a:lnTo>
                  <a:lnTo>
                    <a:pt x="575" y="4096"/>
                  </a:lnTo>
                  <a:lnTo>
                    <a:pt x="418" y="4487"/>
                  </a:lnTo>
                  <a:lnTo>
                    <a:pt x="288" y="4878"/>
                  </a:lnTo>
                  <a:lnTo>
                    <a:pt x="184" y="5270"/>
                  </a:lnTo>
                  <a:lnTo>
                    <a:pt x="105" y="5687"/>
                  </a:lnTo>
                  <a:lnTo>
                    <a:pt x="27" y="6104"/>
                  </a:lnTo>
                  <a:lnTo>
                    <a:pt x="1" y="6522"/>
                  </a:lnTo>
                  <a:lnTo>
                    <a:pt x="2870" y="6522"/>
                  </a:lnTo>
                  <a:lnTo>
                    <a:pt x="2923" y="6157"/>
                  </a:lnTo>
                  <a:lnTo>
                    <a:pt x="3001" y="5817"/>
                  </a:lnTo>
                  <a:lnTo>
                    <a:pt x="3105" y="5478"/>
                  </a:lnTo>
                  <a:lnTo>
                    <a:pt x="3236" y="5165"/>
                  </a:lnTo>
                  <a:lnTo>
                    <a:pt x="3418" y="4852"/>
                  </a:lnTo>
                  <a:lnTo>
                    <a:pt x="3601" y="4565"/>
                  </a:lnTo>
                  <a:lnTo>
                    <a:pt x="3810" y="4304"/>
                  </a:lnTo>
                  <a:lnTo>
                    <a:pt x="4044" y="4044"/>
                  </a:lnTo>
                  <a:lnTo>
                    <a:pt x="4279" y="3809"/>
                  </a:lnTo>
                  <a:lnTo>
                    <a:pt x="4566" y="3600"/>
                  </a:lnTo>
                  <a:lnTo>
                    <a:pt x="4853" y="3418"/>
                  </a:lnTo>
                  <a:lnTo>
                    <a:pt x="5166" y="3261"/>
                  </a:lnTo>
                  <a:lnTo>
                    <a:pt x="5479" y="3104"/>
                  </a:lnTo>
                  <a:lnTo>
                    <a:pt x="5818" y="3000"/>
                  </a:lnTo>
                  <a:lnTo>
                    <a:pt x="6157" y="2922"/>
                  </a:lnTo>
                  <a:lnTo>
                    <a:pt x="6523" y="2870"/>
                  </a:lnTo>
                  <a:lnTo>
                    <a:pt x="6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44"/>
            <p:cNvSpPr/>
            <p:nvPr/>
          </p:nvSpPr>
          <p:spPr>
            <a:xfrm>
              <a:off x="2679150" y="2230425"/>
              <a:ext cx="70450" cy="71100"/>
            </a:xfrm>
            <a:custGeom>
              <a:avLst/>
              <a:gdLst/>
              <a:ahLst/>
              <a:cxnLst/>
              <a:rect l="l" t="t" r="r" b="b"/>
              <a:pathLst>
                <a:path w="2818" h="2844" extrusionOk="0">
                  <a:moveTo>
                    <a:pt x="1174" y="0"/>
                  </a:moveTo>
                  <a:lnTo>
                    <a:pt x="1096" y="209"/>
                  </a:lnTo>
                  <a:lnTo>
                    <a:pt x="1018" y="418"/>
                  </a:lnTo>
                  <a:lnTo>
                    <a:pt x="887" y="600"/>
                  </a:lnTo>
                  <a:lnTo>
                    <a:pt x="731" y="757"/>
                  </a:lnTo>
                  <a:lnTo>
                    <a:pt x="574" y="887"/>
                  </a:lnTo>
                  <a:lnTo>
                    <a:pt x="392" y="1018"/>
                  </a:lnTo>
                  <a:lnTo>
                    <a:pt x="209" y="1122"/>
                  </a:lnTo>
                  <a:lnTo>
                    <a:pt x="0" y="1174"/>
                  </a:lnTo>
                  <a:lnTo>
                    <a:pt x="0" y="2844"/>
                  </a:lnTo>
                  <a:lnTo>
                    <a:pt x="261" y="2792"/>
                  </a:lnTo>
                  <a:lnTo>
                    <a:pt x="548" y="2713"/>
                  </a:lnTo>
                  <a:lnTo>
                    <a:pt x="783" y="2635"/>
                  </a:lnTo>
                  <a:lnTo>
                    <a:pt x="1044" y="2531"/>
                  </a:lnTo>
                  <a:lnTo>
                    <a:pt x="1278" y="2400"/>
                  </a:lnTo>
                  <a:lnTo>
                    <a:pt x="1487" y="2244"/>
                  </a:lnTo>
                  <a:lnTo>
                    <a:pt x="1696" y="2087"/>
                  </a:lnTo>
                  <a:lnTo>
                    <a:pt x="1905" y="1905"/>
                  </a:lnTo>
                  <a:lnTo>
                    <a:pt x="2087" y="1722"/>
                  </a:lnTo>
                  <a:lnTo>
                    <a:pt x="2244" y="1513"/>
                  </a:lnTo>
                  <a:lnTo>
                    <a:pt x="2374" y="1279"/>
                  </a:lnTo>
                  <a:lnTo>
                    <a:pt x="2505" y="1044"/>
                  </a:lnTo>
                  <a:lnTo>
                    <a:pt x="2635" y="809"/>
                  </a:lnTo>
                  <a:lnTo>
                    <a:pt x="2713" y="548"/>
                  </a:lnTo>
                  <a:lnTo>
                    <a:pt x="2791" y="287"/>
                  </a:lnTo>
                  <a:lnTo>
                    <a:pt x="28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44"/>
            <p:cNvSpPr/>
            <p:nvPr/>
          </p:nvSpPr>
          <p:spPr>
            <a:xfrm>
              <a:off x="2587850" y="2139775"/>
              <a:ext cx="71100" cy="70450"/>
            </a:xfrm>
            <a:custGeom>
              <a:avLst/>
              <a:gdLst/>
              <a:ahLst/>
              <a:cxnLst/>
              <a:rect l="l" t="t" r="r" b="b"/>
              <a:pathLst>
                <a:path w="2844" h="2818" extrusionOk="0">
                  <a:moveTo>
                    <a:pt x="2844" y="0"/>
                  </a:moveTo>
                  <a:lnTo>
                    <a:pt x="2557" y="27"/>
                  </a:lnTo>
                  <a:lnTo>
                    <a:pt x="2296" y="105"/>
                  </a:lnTo>
                  <a:lnTo>
                    <a:pt x="2035" y="183"/>
                  </a:lnTo>
                  <a:lnTo>
                    <a:pt x="1800" y="313"/>
                  </a:lnTo>
                  <a:lnTo>
                    <a:pt x="1565" y="418"/>
                  </a:lnTo>
                  <a:lnTo>
                    <a:pt x="1331" y="574"/>
                  </a:lnTo>
                  <a:lnTo>
                    <a:pt x="1122" y="731"/>
                  </a:lnTo>
                  <a:lnTo>
                    <a:pt x="939" y="913"/>
                  </a:lnTo>
                  <a:lnTo>
                    <a:pt x="757" y="1122"/>
                  </a:lnTo>
                  <a:lnTo>
                    <a:pt x="600" y="1331"/>
                  </a:lnTo>
                  <a:lnTo>
                    <a:pt x="444" y="1540"/>
                  </a:lnTo>
                  <a:lnTo>
                    <a:pt x="313" y="1774"/>
                  </a:lnTo>
                  <a:lnTo>
                    <a:pt x="209" y="2035"/>
                  </a:lnTo>
                  <a:lnTo>
                    <a:pt x="131" y="2270"/>
                  </a:lnTo>
                  <a:lnTo>
                    <a:pt x="52" y="2557"/>
                  </a:lnTo>
                  <a:lnTo>
                    <a:pt x="0" y="2818"/>
                  </a:lnTo>
                  <a:lnTo>
                    <a:pt x="1670" y="2818"/>
                  </a:lnTo>
                  <a:lnTo>
                    <a:pt x="1722" y="2609"/>
                  </a:lnTo>
                  <a:lnTo>
                    <a:pt x="1826" y="2426"/>
                  </a:lnTo>
                  <a:lnTo>
                    <a:pt x="1957" y="2244"/>
                  </a:lnTo>
                  <a:lnTo>
                    <a:pt x="2087" y="2061"/>
                  </a:lnTo>
                  <a:lnTo>
                    <a:pt x="2244" y="1931"/>
                  </a:lnTo>
                  <a:lnTo>
                    <a:pt x="2426" y="1800"/>
                  </a:lnTo>
                  <a:lnTo>
                    <a:pt x="2635" y="1722"/>
                  </a:lnTo>
                  <a:lnTo>
                    <a:pt x="2844" y="1644"/>
                  </a:lnTo>
                  <a:lnTo>
                    <a:pt x="2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44"/>
            <p:cNvSpPr/>
            <p:nvPr/>
          </p:nvSpPr>
          <p:spPr>
            <a:xfrm>
              <a:off x="2679150" y="2139775"/>
              <a:ext cx="70450" cy="70450"/>
            </a:xfrm>
            <a:custGeom>
              <a:avLst/>
              <a:gdLst/>
              <a:ahLst/>
              <a:cxnLst/>
              <a:rect l="l" t="t" r="r" b="b"/>
              <a:pathLst>
                <a:path w="2818" h="2818" extrusionOk="0">
                  <a:moveTo>
                    <a:pt x="0" y="0"/>
                  </a:moveTo>
                  <a:lnTo>
                    <a:pt x="0" y="1644"/>
                  </a:lnTo>
                  <a:lnTo>
                    <a:pt x="209" y="1722"/>
                  </a:lnTo>
                  <a:lnTo>
                    <a:pt x="392" y="1800"/>
                  </a:lnTo>
                  <a:lnTo>
                    <a:pt x="574" y="1931"/>
                  </a:lnTo>
                  <a:lnTo>
                    <a:pt x="731" y="2061"/>
                  </a:lnTo>
                  <a:lnTo>
                    <a:pt x="887" y="2244"/>
                  </a:lnTo>
                  <a:lnTo>
                    <a:pt x="1018" y="2426"/>
                  </a:lnTo>
                  <a:lnTo>
                    <a:pt x="1096" y="2609"/>
                  </a:lnTo>
                  <a:lnTo>
                    <a:pt x="1174" y="2818"/>
                  </a:lnTo>
                  <a:lnTo>
                    <a:pt x="2818" y="2818"/>
                  </a:lnTo>
                  <a:lnTo>
                    <a:pt x="2791" y="2557"/>
                  </a:lnTo>
                  <a:lnTo>
                    <a:pt x="2713" y="2270"/>
                  </a:lnTo>
                  <a:lnTo>
                    <a:pt x="2635" y="2035"/>
                  </a:lnTo>
                  <a:lnTo>
                    <a:pt x="2505" y="1774"/>
                  </a:lnTo>
                  <a:lnTo>
                    <a:pt x="2374" y="1540"/>
                  </a:lnTo>
                  <a:lnTo>
                    <a:pt x="2244" y="1331"/>
                  </a:lnTo>
                  <a:lnTo>
                    <a:pt x="2087" y="1122"/>
                  </a:lnTo>
                  <a:lnTo>
                    <a:pt x="1905" y="913"/>
                  </a:lnTo>
                  <a:lnTo>
                    <a:pt x="1696" y="731"/>
                  </a:lnTo>
                  <a:lnTo>
                    <a:pt x="1487" y="574"/>
                  </a:lnTo>
                  <a:lnTo>
                    <a:pt x="1278" y="418"/>
                  </a:lnTo>
                  <a:lnTo>
                    <a:pt x="1044" y="313"/>
                  </a:lnTo>
                  <a:lnTo>
                    <a:pt x="783" y="183"/>
                  </a:lnTo>
                  <a:lnTo>
                    <a:pt x="548" y="105"/>
                  </a:lnTo>
                  <a:lnTo>
                    <a:pt x="261" y="2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44"/>
            <p:cNvSpPr/>
            <p:nvPr/>
          </p:nvSpPr>
          <p:spPr>
            <a:xfrm>
              <a:off x="2648500" y="2199775"/>
              <a:ext cx="41100" cy="41100"/>
            </a:xfrm>
            <a:custGeom>
              <a:avLst/>
              <a:gdLst/>
              <a:ahLst/>
              <a:cxnLst/>
              <a:rect l="l" t="t" r="r" b="b"/>
              <a:pathLst>
                <a:path w="1644" h="1644" extrusionOk="0">
                  <a:moveTo>
                    <a:pt x="809" y="0"/>
                  </a:moveTo>
                  <a:lnTo>
                    <a:pt x="626" y="26"/>
                  </a:lnTo>
                  <a:lnTo>
                    <a:pt x="470" y="79"/>
                  </a:lnTo>
                  <a:lnTo>
                    <a:pt x="313" y="183"/>
                  </a:lnTo>
                  <a:lnTo>
                    <a:pt x="209" y="287"/>
                  </a:lnTo>
                  <a:lnTo>
                    <a:pt x="131" y="392"/>
                  </a:lnTo>
                  <a:lnTo>
                    <a:pt x="52" y="522"/>
                  </a:lnTo>
                  <a:lnTo>
                    <a:pt x="26" y="679"/>
                  </a:lnTo>
                  <a:lnTo>
                    <a:pt x="0" y="835"/>
                  </a:lnTo>
                  <a:lnTo>
                    <a:pt x="26" y="966"/>
                  </a:lnTo>
                  <a:lnTo>
                    <a:pt x="52" y="1122"/>
                  </a:lnTo>
                  <a:lnTo>
                    <a:pt x="131" y="1253"/>
                  </a:lnTo>
                  <a:lnTo>
                    <a:pt x="209" y="1383"/>
                  </a:lnTo>
                  <a:lnTo>
                    <a:pt x="313" y="1487"/>
                  </a:lnTo>
                  <a:lnTo>
                    <a:pt x="470" y="1566"/>
                  </a:lnTo>
                  <a:lnTo>
                    <a:pt x="626" y="1618"/>
                  </a:lnTo>
                  <a:lnTo>
                    <a:pt x="809" y="1644"/>
                  </a:lnTo>
                  <a:lnTo>
                    <a:pt x="991" y="1618"/>
                  </a:lnTo>
                  <a:lnTo>
                    <a:pt x="1122" y="1566"/>
                  </a:lnTo>
                  <a:lnTo>
                    <a:pt x="1278" y="1513"/>
                  </a:lnTo>
                  <a:lnTo>
                    <a:pt x="1383" y="1409"/>
                  </a:lnTo>
                  <a:lnTo>
                    <a:pt x="1487" y="1279"/>
                  </a:lnTo>
                  <a:lnTo>
                    <a:pt x="1565" y="1148"/>
                  </a:lnTo>
                  <a:lnTo>
                    <a:pt x="1618" y="992"/>
                  </a:lnTo>
                  <a:lnTo>
                    <a:pt x="1644" y="835"/>
                  </a:lnTo>
                  <a:lnTo>
                    <a:pt x="1618" y="653"/>
                  </a:lnTo>
                  <a:lnTo>
                    <a:pt x="1565" y="496"/>
                  </a:lnTo>
                  <a:lnTo>
                    <a:pt x="1487" y="366"/>
                  </a:lnTo>
                  <a:lnTo>
                    <a:pt x="1383" y="261"/>
                  </a:lnTo>
                  <a:lnTo>
                    <a:pt x="1278" y="157"/>
                  </a:lnTo>
                  <a:lnTo>
                    <a:pt x="1122" y="79"/>
                  </a:lnTo>
                  <a:lnTo>
                    <a:pt x="991" y="26"/>
                  </a:lnTo>
                  <a:lnTo>
                    <a:pt x="8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44"/>
            <p:cNvSpPr/>
            <p:nvPr/>
          </p:nvSpPr>
          <p:spPr>
            <a:xfrm>
              <a:off x="2587850" y="2230425"/>
              <a:ext cx="71100" cy="71100"/>
            </a:xfrm>
            <a:custGeom>
              <a:avLst/>
              <a:gdLst/>
              <a:ahLst/>
              <a:cxnLst/>
              <a:rect l="l" t="t" r="r" b="b"/>
              <a:pathLst>
                <a:path w="2844" h="2844" extrusionOk="0">
                  <a:moveTo>
                    <a:pt x="0" y="0"/>
                  </a:moveTo>
                  <a:lnTo>
                    <a:pt x="52" y="287"/>
                  </a:lnTo>
                  <a:lnTo>
                    <a:pt x="131" y="548"/>
                  </a:lnTo>
                  <a:lnTo>
                    <a:pt x="209" y="809"/>
                  </a:lnTo>
                  <a:lnTo>
                    <a:pt x="313" y="1044"/>
                  </a:lnTo>
                  <a:lnTo>
                    <a:pt x="444" y="1279"/>
                  </a:lnTo>
                  <a:lnTo>
                    <a:pt x="600" y="1513"/>
                  </a:lnTo>
                  <a:lnTo>
                    <a:pt x="757" y="1722"/>
                  </a:lnTo>
                  <a:lnTo>
                    <a:pt x="939" y="1905"/>
                  </a:lnTo>
                  <a:lnTo>
                    <a:pt x="1122" y="2087"/>
                  </a:lnTo>
                  <a:lnTo>
                    <a:pt x="1331" y="2244"/>
                  </a:lnTo>
                  <a:lnTo>
                    <a:pt x="1565" y="2400"/>
                  </a:lnTo>
                  <a:lnTo>
                    <a:pt x="1800" y="2531"/>
                  </a:lnTo>
                  <a:lnTo>
                    <a:pt x="2035" y="2635"/>
                  </a:lnTo>
                  <a:lnTo>
                    <a:pt x="2296" y="2713"/>
                  </a:lnTo>
                  <a:lnTo>
                    <a:pt x="2557" y="2792"/>
                  </a:lnTo>
                  <a:lnTo>
                    <a:pt x="2844" y="2844"/>
                  </a:lnTo>
                  <a:lnTo>
                    <a:pt x="2844" y="1174"/>
                  </a:lnTo>
                  <a:lnTo>
                    <a:pt x="2635" y="1122"/>
                  </a:lnTo>
                  <a:lnTo>
                    <a:pt x="2426" y="1018"/>
                  </a:lnTo>
                  <a:lnTo>
                    <a:pt x="2244" y="887"/>
                  </a:lnTo>
                  <a:lnTo>
                    <a:pt x="2087" y="757"/>
                  </a:lnTo>
                  <a:lnTo>
                    <a:pt x="1957" y="600"/>
                  </a:lnTo>
                  <a:lnTo>
                    <a:pt x="1826" y="418"/>
                  </a:lnTo>
                  <a:lnTo>
                    <a:pt x="1722" y="209"/>
                  </a:lnTo>
                  <a:lnTo>
                    <a:pt x="16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44"/>
            <p:cNvSpPr/>
            <p:nvPr/>
          </p:nvSpPr>
          <p:spPr>
            <a:xfrm>
              <a:off x="2760675" y="2322375"/>
              <a:ext cx="61325" cy="61325"/>
            </a:xfrm>
            <a:custGeom>
              <a:avLst/>
              <a:gdLst/>
              <a:ahLst/>
              <a:cxnLst/>
              <a:rect l="l" t="t" r="r" b="b"/>
              <a:pathLst>
                <a:path w="2453" h="2453" extrusionOk="0">
                  <a:moveTo>
                    <a:pt x="1226" y="1"/>
                  </a:moveTo>
                  <a:lnTo>
                    <a:pt x="965" y="27"/>
                  </a:lnTo>
                  <a:lnTo>
                    <a:pt x="757" y="105"/>
                  </a:lnTo>
                  <a:lnTo>
                    <a:pt x="548" y="209"/>
                  </a:lnTo>
                  <a:lnTo>
                    <a:pt x="365" y="366"/>
                  </a:lnTo>
                  <a:lnTo>
                    <a:pt x="209" y="548"/>
                  </a:lnTo>
                  <a:lnTo>
                    <a:pt x="104" y="757"/>
                  </a:lnTo>
                  <a:lnTo>
                    <a:pt x="26" y="966"/>
                  </a:lnTo>
                  <a:lnTo>
                    <a:pt x="0" y="1227"/>
                  </a:lnTo>
                  <a:lnTo>
                    <a:pt x="26" y="1514"/>
                  </a:lnTo>
                  <a:lnTo>
                    <a:pt x="130" y="1748"/>
                  </a:lnTo>
                  <a:lnTo>
                    <a:pt x="235" y="1957"/>
                  </a:lnTo>
                  <a:lnTo>
                    <a:pt x="391" y="2140"/>
                  </a:lnTo>
                  <a:lnTo>
                    <a:pt x="574" y="2270"/>
                  </a:lnTo>
                  <a:lnTo>
                    <a:pt x="783" y="2375"/>
                  </a:lnTo>
                  <a:lnTo>
                    <a:pt x="991" y="2427"/>
                  </a:lnTo>
                  <a:lnTo>
                    <a:pt x="1226" y="2453"/>
                  </a:lnTo>
                  <a:lnTo>
                    <a:pt x="1435" y="2427"/>
                  </a:lnTo>
                  <a:lnTo>
                    <a:pt x="1670" y="2375"/>
                  </a:lnTo>
                  <a:lnTo>
                    <a:pt x="1852" y="2270"/>
                  </a:lnTo>
                  <a:lnTo>
                    <a:pt x="2035" y="2140"/>
                  </a:lnTo>
                  <a:lnTo>
                    <a:pt x="2191" y="1957"/>
                  </a:lnTo>
                  <a:lnTo>
                    <a:pt x="2322" y="1748"/>
                  </a:lnTo>
                  <a:lnTo>
                    <a:pt x="2400" y="1514"/>
                  </a:lnTo>
                  <a:lnTo>
                    <a:pt x="2452" y="1227"/>
                  </a:lnTo>
                  <a:lnTo>
                    <a:pt x="2426" y="966"/>
                  </a:lnTo>
                  <a:lnTo>
                    <a:pt x="2348" y="757"/>
                  </a:lnTo>
                  <a:lnTo>
                    <a:pt x="2243" y="548"/>
                  </a:lnTo>
                  <a:lnTo>
                    <a:pt x="2087" y="366"/>
                  </a:lnTo>
                  <a:lnTo>
                    <a:pt x="1904" y="209"/>
                  </a:lnTo>
                  <a:lnTo>
                    <a:pt x="1696" y="105"/>
                  </a:lnTo>
                  <a:lnTo>
                    <a:pt x="1461" y="27"/>
                  </a:lnTo>
                  <a:lnTo>
                    <a:pt x="1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2" name="Google Shape;4962;p44"/>
          <p:cNvGrpSpPr/>
          <p:nvPr/>
        </p:nvGrpSpPr>
        <p:grpSpPr>
          <a:xfrm>
            <a:off x="5714441" y="2590461"/>
            <a:ext cx="280701" cy="320039"/>
            <a:chOff x="3268700" y="2047175"/>
            <a:chExt cx="305875" cy="346325"/>
          </a:xfrm>
        </p:grpSpPr>
        <p:sp>
          <p:nvSpPr>
            <p:cNvPr id="4963" name="Google Shape;4963;p44"/>
            <p:cNvSpPr/>
            <p:nvPr/>
          </p:nvSpPr>
          <p:spPr>
            <a:xfrm>
              <a:off x="3268700" y="2251300"/>
              <a:ext cx="305875" cy="40450"/>
            </a:xfrm>
            <a:custGeom>
              <a:avLst/>
              <a:gdLst/>
              <a:ahLst/>
              <a:cxnLst/>
              <a:rect l="l" t="t" r="r" b="b"/>
              <a:pathLst>
                <a:path w="12235" h="1618" extrusionOk="0">
                  <a:moveTo>
                    <a:pt x="0" y="0"/>
                  </a:moveTo>
                  <a:lnTo>
                    <a:pt x="0" y="1618"/>
                  </a:lnTo>
                  <a:lnTo>
                    <a:pt x="12235" y="1618"/>
                  </a:lnTo>
                  <a:lnTo>
                    <a:pt x="122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44"/>
            <p:cNvSpPr/>
            <p:nvPr/>
          </p:nvSpPr>
          <p:spPr>
            <a:xfrm>
              <a:off x="3288925" y="2311950"/>
              <a:ext cx="264800" cy="81550"/>
            </a:xfrm>
            <a:custGeom>
              <a:avLst/>
              <a:gdLst/>
              <a:ahLst/>
              <a:cxnLst/>
              <a:rect l="l" t="t" r="r" b="b"/>
              <a:pathLst>
                <a:path w="10592" h="3262" extrusionOk="0">
                  <a:moveTo>
                    <a:pt x="0" y="0"/>
                  </a:moveTo>
                  <a:lnTo>
                    <a:pt x="0" y="835"/>
                  </a:lnTo>
                  <a:lnTo>
                    <a:pt x="835" y="835"/>
                  </a:lnTo>
                  <a:lnTo>
                    <a:pt x="835" y="1226"/>
                  </a:lnTo>
                  <a:lnTo>
                    <a:pt x="835" y="1487"/>
                  </a:lnTo>
                  <a:lnTo>
                    <a:pt x="887" y="1696"/>
                  </a:lnTo>
                  <a:lnTo>
                    <a:pt x="939" y="1931"/>
                  </a:lnTo>
                  <a:lnTo>
                    <a:pt x="1017" y="2113"/>
                  </a:lnTo>
                  <a:lnTo>
                    <a:pt x="1122" y="2296"/>
                  </a:lnTo>
                  <a:lnTo>
                    <a:pt x="1226" y="2478"/>
                  </a:lnTo>
                  <a:lnTo>
                    <a:pt x="1356" y="2609"/>
                  </a:lnTo>
                  <a:lnTo>
                    <a:pt x="1487" y="2765"/>
                  </a:lnTo>
                  <a:lnTo>
                    <a:pt x="1643" y="2870"/>
                  </a:lnTo>
                  <a:lnTo>
                    <a:pt x="1800" y="2974"/>
                  </a:lnTo>
                  <a:lnTo>
                    <a:pt x="1956" y="3052"/>
                  </a:lnTo>
                  <a:lnTo>
                    <a:pt x="2139" y="3131"/>
                  </a:lnTo>
                  <a:lnTo>
                    <a:pt x="2322" y="3183"/>
                  </a:lnTo>
                  <a:lnTo>
                    <a:pt x="2504" y="3235"/>
                  </a:lnTo>
                  <a:lnTo>
                    <a:pt x="2687" y="3261"/>
                  </a:lnTo>
                  <a:lnTo>
                    <a:pt x="3052" y="3261"/>
                  </a:lnTo>
                  <a:lnTo>
                    <a:pt x="3235" y="3235"/>
                  </a:lnTo>
                  <a:lnTo>
                    <a:pt x="3417" y="3183"/>
                  </a:lnTo>
                  <a:lnTo>
                    <a:pt x="3600" y="3131"/>
                  </a:lnTo>
                  <a:lnTo>
                    <a:pt x="3756" y="3052"/>
                  </a:lnTo>
                  <a:lnTo>
                    <a:pt x="3939" y="2974"/>
                  </a:lnTo>
                  <a:lnTo>
                    <a:pt x="4096" y="2870"/>
                  </a:lnTo>
                  <a:lnTo>
                    <a:pt x="4226" y="2739"/>
                  </a:lnTo>
                  <a:lnTo>
                    <a:pt x="4356" y="2609"/>
                  </a:lnTo>
                  <a:lnTo>
                    <a:pt x="4487" y="2478"/>
                  </a:lnTo>
                  <a:lnTo>
                    <a:pt x="4591" y="2296"/>
                  </a:lnTo>
                  <a:lnTo>
                    <a:pt x="4696" y="2113"/>
                  </a:lnTo>
                  <a:lnTo>
                    <a:pt x="4774" y="1931"/>
                  </a:lnTo>
                  <a:lnTo>
                    <a:pt x="4826" y="1696"/>
                  </a:lnTo>
                  <a:lnTo>
                    <a:pt x="4878" y="1487"/>
                  </a:lnTo>
                  <a:lnTo>
                    <a:pt x="4904" y="1226"/>
                  </a:lnTo>
                  <a:lnTo>
                    <a:pt x="4904" y="835"/>
                  </a:lnTo>
                  <a:lnTo>
                    <a:pt x="5713" y="835"/>
                  </a:lnTo>
                  <a:lnTo>
                    <a:pt x="5713" y="1226"/>
                  </a:lnTo>
                  <a:lnTo>
                    <a:pt x="5739" y="1487"/>
                  </a:lnTo>
                  <a:lnTo>
                    <a:pt x="5765" y="1696"/>
                  </a:lnTo>
                  <a:lnTo>
                    <a:pt x="5843" y="1931"/>
                  </a:lnTo>
                  <a:lnTo>
                    <a:pt x="5922" y="2113"/>
                  </a:lnTo>
                  <a:lnTo>
                    <a:pt x="6000" y="2296"/>
                  </a:lnTo>
                  <a:lnTo>
                    <a:pt x="6130" y="2478"/>
                  </a:lnTo>
                  <a:lnTo>
                    <a:pt x="6235" y="2609"/>
                  </a:lnTo>
                  <a:lnTo>
                    <a:pt x="6391" y="2765"/>
                  </a:lnTo>
                  <a:lnTo>
                    <a:pt x="6522" y="2870"/>
                  </a:lnTo>
                  <a:lnTo>
                    <a:pt x="6678" y="2974"/>
                  </a:lnTo>
                  <a:lnTo>
                    <a:pt x="6861" y="3052"/>
                  </a:lnTo>
                  <a:lnTo>
                    <a:pt x="7017" y="3131"/>
                  </a:lnTo>
                  <a:lnTo>
                    <a:pt x="7200" y="3183"/>
                  </a:lnTo>
                  <a:lnTo>
                    <a:pt x="7382" y="3235"/>
                  </a:lnTo>
                  <a:lnTo>
                    <a:pt x="7565" y="3261"/>
                  </a:lnTo>
                  <a:lnTo>
                    <a:pt x="7930" y="3261"/>
                  </a:lnTo>
                  <a:lnTo>
                    <a:pt x="8113" y="3235"/>
                  </a:lnTo>
                  <a:lnTo>
                    <a:pt x="8295" y="3183"/>
                  </a:lnTo>
                  <a:lnTo>
                    <a:pt x="8478" y="3131"/>
                  </a:lnTo>
                  <a:lnTo>
                    <a:pt x="8661" y="3052"/>
                  </a:lnTo>
                  <a:lnTo>
                    <a:pt x="8817" y="2974"/>
                  </a:lnTo>
                  <a:lnTo>
                    <a:pt x="8974" y="2870"/>
                  </a:lnTo>
                  <a:lnTo>
                    <a:pt x="9130" y="2739"/>
                  </a:lnTo>
                  <a:lnTo>
                    <a:pt x="9261" y="2609"/>
                  </a:lnTo>
                  <a:lnTo>
                    <a:pt x="9391" y="2478"/>
                  </a:lnTo>
                  <a:lnTo>
                    <a:pt x="9495" y="2296"/>
                  </a:lnTo>
                  <a:lnTo>
                    <a:pt x="9574" y="2113"/>
                  </a:lnTo>
                  <a:lnTo>
                    <a:pt x="9652" y="1931"/>
                  </a:lnTo>
                  <a:lnTo>
                    <a:pt x="9730" y="1696"/>
                  </a:lnTo>
                  <a:lnTo>
                    <a:pt x="9756" y="1487"/>
                  </a:lnTo>
                  <a:lnTo>
                    <a:pt x="9782" y="1226"/>
                  </a:lnTo>
                  <a:lnTo>
                    <a:pt x="9782" y="835"/>
                  </a:lnTo>
                  <a:lnTo>
                    <a:pt x="10591" y="835"/>
                  </a:lnTo>
                  <a:lnTo>
                    <a:pt x="10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44"/>
            <p:cNvSpPr/>
            <p:nvPr/>
          </p:nvSpPr>
          <p:spPr>
            <a:xfrm>
              <a:off x="3300650" y="2190000"/>
              <a:ext cx="241975" cy="40450"/>
            </a:xfrm>
            <a:custGeom>
              <a:avLst/>
              <a:gdLst/>
              <a:ahLst/>
              <a:cxnLst/>
              <a:rect l="l" t="t" r="r" b="b"/>
              <a:pathLst>
                <a:path w="9679" h="1618" extrusionOk="0">
                  <a:moveTo>
                    <a:pt x="209" y="0"/>
                  </a:moveTo>
                  <a:lnTo>
                    <a:pt x="1" y="1617"/>
                  </a:lnTo>
                  <a:lnTo>
                    <a:pt x="9679" y="1617"/>
                  </a:lnTo>
                  <a:lnTo>
                    <a:pt x="94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44"/>
            <p:cNvSpPr/>
            <p:nvPr/>
          </p:nvSpPr>
          <p:spPr>
            <a:xfrm>
              <a:off x="3308475" y="2047175"/>
              <a:ext cx="225675" cy="122625"/>
            </a:xfrm>
            <a:custGeom>
              <a:avLst/>
              <a:gdLst/>
              <a:ahLst/>
              <a:cxnLst/>
              <a:rect l="l" t="t" r="r" b="b"/>
              <a:pathLst>
                <a:path w="9027" h="4905" extrusionOk="0">
                  <a:moveTo>
                    <a:pt x="3027" y="0"/>
                  </a:moveTo>
                  <a:lnTo>
                    <a:pt x="2740" y="26"/>
                  </a:lnTo>
                  <a:lnTo>
                    <a:pt x="2453" y="52"/>
                  </a:lnTo>
                  <a:lnTo>
                    <a:pt x="2192" y="131"/>
                  </a:lnTo>
                  <a:lnTo>
                    <a:pt x="1931" y="235"/>
                  </a:lnTo>
                  <a:lnTo>
                    <a:pt x="1670" y="339"/>
                  </a:lnTo>
                  <a:lnTo>
                    <a:pt x="1435" y="496"/>
                  </a:lnTo>
                  <a:lnTo>
                    <a:pt x="1227" y="678"/>
                  </a:lnTo>
                  <a:lnTo>
                    <a:pt x="1018" y="861"/>
                  </a:lnTo>
                  <a:lnTo>
                    <a:pt x="835" y="1096"/>
                  </a:lnTo>
                  <a:lnTo>
                    <a:pt x="679" y="1331"/>
                  </a:lnTo>
                  <a:lnTo>
                    <a:pt x="548" y="1591"/>
                  </a:lnTo>
                  <a:lnTo>
                    <a:pt x="444" y="1852"/>
                  </a:lnTo>
                  <a:lnTo>
                    <a:pt x="366" y="2165"/>
                  </a:lnTo>
                  <a:lnTo>
                    <a:pt x="1" y="4904"/>
                  </a:lnTo>
                  <a:lnTo>
                    <a:pt x="9026" y="4904"/>
                  </a:lnTo>
                  <a:lnTo>
                    <a:pt x="8661" y="2165"/>
                  </a:lnTo>
                  <a:lnTo>
                    <a:pt x="8609" y="1852"/>
                  </a:lnTo>
                  <a:lnTo>
                    <a:pt x="8505" y="1591"/>
                  </a:lnTo>
                  <a:lnTo>
                    <a:pt x="8374" y="1331"/>
                  </a:lnTo>
                  <a:lnTo>
                    <a:pt x="8218" y="1096"/>
                  </a:lnTo>
                  <a:lnTo>
                    <a:pt x="8035" y="861"/>
                  </a:lnTo>
                  <a:lnTo>
                    <a:pt x="7827" y="678"/>
                  </a:lnTo>
                  <a:lnTo>
                    <a:pt x="7618" y="496"/>
                  </a:lnTo>
                  <a:lnTo>
                    <a:pt x="7383" y="339"/>
                  </a:lnTo>
                  <a:lnTo>
                    <a:pt x="7122" y="235"/>
                  </a:lnTo>
                  <a:lnTo>
                    <a:pt x="6861" y="131"/>
                  </a:lnTo>
                  <a:lnTo>
                    <a:pt x="6600" y="52"/>
                  </a:lnTo>
                  <a:lnTo>
                    <a:pt x="6313" y="26"/>
                  </a:lnTo>
                  <a:lnTo>
                    <a:pt x="6027" y="0"/>
                  </a:lnTo>
                  <a:lnTo>
                    <a:pt x="5740" y="26"/>
                  </a:lnTo>
                  <a:lnTo>
                    <a:pt x="5453" y="78"/>
                  </a:lnTo>
                  <a:lnTo>
                    <a:pt x="5166" y="183"/>
                  </a:lnTo>
                  <a:lnTo>
                    <a:pt x="4853" y="261"/>
                  </a:lnTo>
                  <a:lnTo>
                    <a:pt x="4514" y="287"/>
                  </a:lnTo>
                  <a:lnTo>
                    <a:pt x="4201" y="261"/>
                  </a:lnTo>
                  <a:lnTo>
                    <a:pt x="3887" y="183"/>
                  </a:lnTo>
                  <a:lnTo>
                    <a:pt x="3601" y="78"/>
                  </a:lnTo>
                  <a:lnTo>
                    <a:pt x="3314" y="26"/>
                  </a:lnTo>
                  <a:lnTo>
                    <a:pt x="30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7" name="Google Shape;4967;p44"/>
          <p:cNvGrpSpPr/>
          <p:nvPr/>
        </p:nvGrpSpPr>
        <p:grpSpPr>
          <a:xfrm rot="900096" flipH="1">
            <a:off x="-443181" y="4625965"/>
            <a:ext cx="4245838" cy="325095"/>
            <a:chOff x="3910484" y="4364563"/>
            <a:chExt cx="4056908" cy="310658"/>
          </a:xfrm>
        </p:grpSpPr>
        <p:sp>
          <p:nvSpPr>
            <p:cNvPr id="4968" name="Google Shape;4968;p44"/>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44"/>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921;p44">
            <a:extLst>
              <a:ext uri="{FF2B5EF4-FFF2-40B4-BE49-F238E27FC236}">
                <a16:creationId xmlns:a16="http://schemas.microsoft.com/office/drawing/2014/main" id="{68D1F3B8-8BD8-3D7B-A1D5-99FB372A4FE0}"/>
              </a:ext>
            </a:extLst>
          </p:cNvPr>
          <p:cNvSpPr txBox="1">
            <a:spLocks/>
          </p:cNvSpPr>
          <p:nvPr/>
        </p:nvSpPr>
        <p:spPr>
          <a:xfrm>
            <a:off x="7166750" y="3206873"/>
            <a:ext cx="1986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Days One"/>
              <a:buNone/>
              <a:defRPr sz="2300" b="0" i="0" u="none" strike="noStrike" cap="none">
                <a:solidFill>
                  <a:schemeClr val="lt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600"/>
              <a:t>Security operations</a:t>
            </a:r>
          </a:p>
        </p:txBody>
      </p:sp>
      <p:sp>
        <p:nvSpPr>
          <p:cNvPr id="3" name="Google Shape;4922;p44">
            <a:extLst>
              <a:ext uri="{FF2B5EF4-FFF2-40B4-BE49-F238E27FC236}">
                <a16:creationId xmlns:a16="http://schemas.microsoft.com/office/drawing/2014/main" id="{8A8B5055-46EC-FCC2-D0C4-511B08E3D6ED}"/>
              </a:ext>
            </a:extLst>
          </p:cNvPr>
          <p:cNvSpPr txBox="1">
            <a:spLocks/>
          </p:cNvSpPr>
          <p:nvPr/>
        </p:nvSpPr>
        <p:spPr>
          <a:xfrm>
            <a:off x="7266082" y="3867280"/>
            <a:ext cx="19860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400"/>
              <a:buFont typeface="Arimo"/>
              <a:buNone/>
              <a:defRPr sz="1500" b="0" i="0" u="none" strike="noStrike" cap="none">
                <a:solidFill>
                  <a:schemeClr val="lt1"/>
                </a:solidFill>
                <a:latin typeface="Arimo"/>
                <a:ea typeface="Arimo"/>
                <a:cs typeface="Arimo"/>
                <a:sym typeface="Arimo"/>
              </a:defRPr>
            </a:lvl1pPr>
            <a:lvl2pPr marL="914400" marR="0" lvl="1"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9pPr>
          </a:lstStyle>
          <a:p>
            <a:pPr marL="0" indent="0"/>
            <a:r>
              <a:rPr lang="en-US"/>
              <a:t>It’s the farthest planet from the Sun</a:t>
            </a:r>
          </a:p>
        </p:txBody>
      </p:sp>
      <p:grpSp>
        <p:nvGrpSpPr>
          <p:cNvPr id="9" name="Google Shape;5781;p61">
            <a:extLst>
              <a:ext uri="{FF2B5EF4-FFF2-40B4-BE49-F238E27FC236}">
                <a16:creationId xmlns:a16="http://schemas.microsoft.com/office/drawing/2014/main" id="{6B02D8C7-8AD4-5B2C-E3EA-742D6DF30287}"/>
              </a:ext>
            </a:extLst>
          </p:cNvPr>
          <p:cNvGrpSpPr/>
          <p:nvPr/>
        </p:nvGrpSpPr>
        <p:grpSpPr>
          <a:xfrm>
            <a:off x="938616" y="2526205"/>
            <a:ext cx="363295" cy="362587"/>
            <a:chOff x="1770675" y="4063650"/>
            <a:chExt cx="346325" cy="345650"/>
          </a:xfrm>
        </p:grpSpPr>
        <p:sp>
          <p:nvSpPr>
            <p:cNvPr id="10" name="Google Shape;5782;p61">
              <a:extLst>
                <a:ext uri="{FF2B5EF4-FFF2-40B4-BE49-F238E27FC236}">
                  <a16:creationId xmlns:a16="http://schemas.microsoft.com/office/drawing/2014/main" id="{819E2B74-A7EA-338F-6E5B-7AACCF8D1C2B}"/>
                </a:ext>
              </a:extLst>
            </p:cNvPr>
            <p:cNvSpPr/>
            <p:nvPr/>
          </p:nvSpPr>
          <p:spPr>
            <a:xfrm>
              <a:off x="1933725" y="4327775"/>
              <a:ext cx="20250" cy="20875"/>
            </a:xfrm>
            <a:custGeom>
              <a:avLst/>
              <a:gdLst/>
              <a:ahLst/>
              <a:cxnLst/>
              <a:rect l="l" t="t" r="r" b="b"/>
              <a:pathLst>
                <a:path w="810" h="835" extrusionOk="0">
                  <a:moveTo>
                    <a:pt x="1" y="0"/>
                  </a:moveTo>
                  <a:lnTo>
                    <a:pt x="1" y="835"/>
                  </a:lnTo>
                  <a:lnTo>
                    <a:pt x="809" y="835"/>
                  </a:lnTo>
                  <a:lnTo>
                    <a:pt x="8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83;p61">
              <a:extLst>
                <a:ext uri="{FF2B5EF4-FFF2-40B4-BE49-F238E27FC236}">
                  <a16:creationId xmlns:a16="http://schemas.microsoft.com/office/drawing/2014/main" id="{961A3830-4A24-8B93-5FF6-D2F66FA0F29B}"/>
                </a:ext>
              </a:extLst>
            </p:cNvPr>
            <p:cNvSpPr/>
            <p:nvPr/>
          </p:nvSpPr>
          <p:spPr>
            <a:xfrm>
              <a:off x="1832000" y="4124300"/>
              <a:ext cx="223700" cy="61325"/>
            </a:xfrm>
            <a:custGeom>
              <a:avLst/>
              <a:gdLst/>
              <a:ahLst/>
              <a:cxnLst/>
              <a:rect l="l" t="t" r="r" b="b"/>
              <a:pathLst>
                <a:path w="8948" h="2453" extrusionOk="0">
                  <a:moveTo>
                    <a:pt x="1617" y="809"/>
                  </a:moveTo>
                  <a:lnTo>
                    <a:pt x="1617" y="1644"/>
                  </a:lnTo>
                  <a:lnTo>
                    <a:pt x="809" y="1644"/>
                  </a:lnTo>
                  <a:lnTo>
                    <a:pt x="809" y="809"/>
                  </a:lnTo>
                  <a:close/>
                  <a:moveTo>
                    <a:pt x="3261" y="809"/>
                  </a:moveTo>
                  <a:lnTo>
                    <a:pt x="3261" y="1644"/>
                  </a:lnTo>
                  <a:lnTo>
                    <a:pt x="2452" y="1644"/>
                  </a:lnTo>
                  <a:lnTo>
                    <a:pt x="2452" y="809"/>
                  </a:lnTo>
                  <a:close/>
                  <a:moveTo>
                    <a:pt x="4878" y="809"/>
                  </a:moveTo>
                  <a:lnTo>
                    <a:pt x="4878" y="1644"/>
                  </a:lnTo>
                  <a:lnTo>
                    <a:pt x="4070" y="1644"/>
                  </a:lnTo>
                  <a:lnTo>
                    <a:pt x="4070" y="809"/>
                  </a:lnTo>
                  <a:close/>
                  <a:moveTo>
                    <a:pt x="0" y="0"/>
                  </a:moveTo>
                  <a:lnTo>
                    <a:pt x="0" y="2452"/>
                  </a:lnTo>
                  <a:lnTo>
                    <a:pt x="8948" y="2452"/>
                  </a:lnTo>
                  <a:lnTo>
                    <a:pt x="8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84;p61">
              <a:extLst>
                <a:ext uri="{FF2B5EF4-FFF2-40B4-BE49-F238E27FC236}">
                  <a16:creationId xmlns:a16="http://schemas.microsoft.com/office/drawing/2014/main" id="{69F3B70D-FC54-05EA-E11B-C113645E3878}"/>
                </a:ext>
              </a:extLst>
            </p:cNvPr>
            <p:cNvSpPr/>
            <p:nvPr/>
          </p:nvSpPr>
          <p:spPr>
            <a:xfrm>
              <a:off x="1770675" y="4063650"/>
              <a:ext cx="346325" cy="345650"/>
            </a:xfrm>
            <a:custGeom>
              <a:avLst/>
              <a:gdLst/>
              <a:ahLst/>
              <a:cxnLst/>
              <a:rect l="l" t="t" r="r" b="b"/>
              <a:pathLst>
                <a:path w="13853" h="13826" extrusionOk="0">
                  <a:moveTo>
                    <a:pt x="12209" y="1618"/>
                  </a:moveTo>
                  <a:lnTo>
                    <a:pt x="12209" y="8948"/>
                  </a:lnTo>
                  <a:lnTo>
                    <a:pt x="7331" y="8948"/>
                  </a:lnTo>
                  <a:lnTo>
                    <a:pt x="7331" y="9757"/>
                  </a:lnTo>
                  <a:lnTo>
                    <a:pt x="8140" y="9757"/>
                  </a:lnTo>
                  <a:lnTo>
                    <a:pt x="8140" y="10565"/>
                  </a:lnTo>
                  <a:lnTo>
                    <a:pt x="11401" y="10565"/>
                  </a:lnTo>
                  <a:lnTo>
                    <a:pt x="11401" y="11400"/>
                  </a:lnTo>
                  <a:lnTo>
                    <a:pt x="8140" y="11400"/>
                  </a:lnTo>
                  <a:lnTo>
                    <a:pt x="8140" y="12209"/>
                  </a:lnTo>
                  <a:lnTo>
                    <a:pt x="5714" y="12209"/>
                  </a:lnTo>
                  <a:lnTo>
                    <a:pt x="5714" y="11400"/>
                  </a:lnTo>
                  <a:lnTo>
                    <a:pt x="2453" y="11400"/>
                  </a:lnTo>
                  <a:lnTo>
                    <a:pt x="2453" y="10565"/>
                  </a:lnTo>
                  <a:lnTo>
                    <a:pt x="5714" y="10565"/>
                  </a:lnTo>
                  <a:lnTo>
                    <a:pt x="5714" y="9757"/>
                  </a:lnTo>
                  <a:lnTo>
                    <a:pt x="6523" y="9757"/>
                  </a:lnTo>
                  <a:lnTo>
                    <a:pt x="6523" y="8948"/>
                  </a:lnTo>
                  <a:lnTo>
                    <a:pt x="1644" y="8948"/>
                  </a:lnTo>
                  <a:lnTo>
                    <a:pt x="1644" y="1618"/>
                  </a:lnTo>
                  <a:close/>
                  <a:moveTo>
                    <a:pt x="1" y="0"/>
                  </a:moveTo>
                  <a:lnTo>
                    <a:pt x="1" y="13826"/>
                  </a:lnTo>
                  <a:lnTo>
                    <a:pt x="13853" y="13826"/>
                  </a:lnTo>
                  <a:lnTo>
                    <a:pt x="13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85;p61">
              <a:extLst>
                <a:ext uri="{FF2B5EF4-FFF2-40B4-BE49-F238E27FC236}">
                  <a16:creationId xmlns:a16="http://schemas.microsoft.com/office/drawing/2014/main" id="{8B64F9D9-1F6C-37C1-9DF4-760A285C4607}"/>
                </a:ext>
              </a:extLst>
            </p:cNvPr>
            <p:cNvSpPr/>
            <p:nvPr/>
          </p:nvSpPr>
          <p:spPr>
            <a:xfrm>
              <a:off x="1832000" y="4205825"/>
              <a:ext cx="223700" cy="61325"/>
            </a:xfrm>
            <a:custGeom>
              <a:avLst/>
              <a:gdLst/>
              <a:ahLst/>
              <a:cxnLst/>
              <a:rect l="l" t="t" r="r" b="b"/>
              <a:pathLst>
                <a:path w="8948" h="2453" extrusionOk="0">
                  <a:moveTo>
                    <a:pt x="1617" y="809"/>
                  </a:moveTo>
                  <a:lnTo>
                    <a:pt x="1617" y="1617"/>
                  </a:lnTo>
                  <a:lnTo>
                    <a:pt x="809" y="1617"/>
                  </a:lnTo>
                  <a:lnTo>
                    <a:pt x="809" y="809"/>
                  </a:lnTo>
                  <a:close/>
                  <a:moveTo>
                    <a:pt x="3261" y="809"/>
                  </a:moveTo>
                  <a:lnTo>
                    <a:pt x="3261" y="1617"/>
                  </a:lnTo>
                  <a:lnTo>
                    <a:pt x="2452" y="1617"/>
                  </a:lnTo>
                  <a:lnTo>
                    <a:pt x="2452" y="809"/>
                  </a:lnTo>
                  <a:close/>
                  <a:moveTo>
                    <a:pt x="4878" y="809"/>
                  </a:moveTo>
                  <a:lnTo>
                    <a:pt x="4878" y="1617"/>
                  </a:lnTo>
                  <a:lnTo>
                    <a:pt x="4070" y="1617"/>
                  </a:lnTo>
                  <a:lnTo>
                    <a:pt x="4070" y="809"/>
                  </a:lnTo>
                  <a:close/>
                  <a:moveTo>
                    <a:pt x="0" y="0"/>
                  </a:moveTo>
                  <a:lnTo>
                    <a:pt x="0" y="2452"/>
                  </a:lnTo>
                  <a:lnTo>
                    <a:pt x="8948" y="2452"/>
                  </a:lnTo>
                  <a:lnTo>
                    <a:pt x="8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6" name="Google Shape;4916;p44"/>
          <p:cNvSpPr txBox="1">
            <a:spLocks noGrp="1"/>
          </p:cNvSpPr>
          <p:nvPr>
            <p:ph type="subTitle" idx="5"/>
          </p:nvPr>
        </p:nvSpPr>
        <p:spPr>
          <a:xfrm>
            <a:off x="251535" y="3801576"/>
            <a:ext cx="19860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Bảo vệ dữ liệu</a:t>
            </a:r>
            <a:endParaRPr/>
          </a:p>
        </p:txBody>
      </p:sp>
    </p:spTree>
  </p:cSld>
  <p:clrMapOvr>
    <a:masterClrMapping/>
  </p:clrMapOvr>
</p:sld>
</file>

<file path=ppt/theme/theme1.xml><?xml version="1.0" encoding="utf-8"?>
<a:theme xmlns:a="http://schemas.openxmlformats.org/drawingml/2006/main" name="Network Security Introduction Workshop by Slidesgo">
  <a:themeElements>
    <a:clrScheme name="Simple Light">
      <a:dk1>
        <a:srgbClr val="2A3C9E"/>
      </a:dk1>
      <a:lt1>
        <a:srgbClr val="FFFFFF"/>
      </a:lt1>
      <a:dk2>
        <a:srgbClr val="4358CD"/>
      </a:dk2>
      <a:lt2>
        <a:srgbClr val="64F3FA"/>
      </a:lt2>
      <a:accent1>
        <a:srgbClr val="3C50C0"/>
      </a:accent1>
      <a:accent2>
        <a:srgbClr val="E9E9E9"/>
      </a:accent2>
      <a:accent3>
        <a:srgbClr val="495ED1"/>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EA6051784158A348A8A083CC0D91EDD2" ma:contentTypeVersion="8" ma:contentTypeDescription="Tạo tài liệu mới." ma:contentTypeScope="" ma:versionID="c0a760682752d315a82ce758ccb27e00">
  <xsd:schema xmlns:xsd="http://www.w3.org/2001/XMLSchema" xmlns:xs="http://www.w3.org/2001/XMLSchema" xmlns:p="http://schemas.microsoft.com/office/2006/metadata/properties" xmlns:ns3="55a8854a-3e1e-42a7-978b-da2846a19bec" xmlns:ns4="944de4f3-dbe6-4d0a-84b7-a9b6a222d4b6" targetNamespace="http://schemas.microsoft.com/office/2006/metadata/properties" ma:root="true" ma:fieldsID="017453ba0978f5f91d8319a82e7c9a4f" ns3:_="" ns4:_="">
    <xsd:import namespace="55a8854a-3e1e-42a7-978b-da2846a19bec"/>
    <xsd:import namespace="944de4f3-dbe6-4d0a-84b7-a9b6a222d4b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a8854a-3e1e-42a7-978b-da2846a19b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44de4f3-dbe6-4d0a-84b7-a9b6a222d4b6"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5a8854a-3e1e-42a7-978b-da2846a19bec" xsi:nil="true"/>
  </documentManagement>
</p:properties>
</file>

<file path=customXml/itemProps1.xml><?xml version="1.0" encoding="utf-8"?>
<ds:datastoreItem xmlns:ds="http://schemas.openxmlformats.org/officeDocument/2006/customXml" ds:itemID="{779E6035-0A87-4A62-B186-97585A66BE32}">
  <ds:schemaRefs>
    <ds:schemaRef ds:uri="http://schemas.microsoft.com/sharepoint/v3/contenttype/forms"/>
  </ds:schemaRefs>
</ds:datastoreItem>
</file>

<file path=customXml/itemProps2.xml><?xml version="1.0" encoding="utf-8"?>
<ds:datastoreItem xmlns:ds="http://schemas.openxmlformats.org/officeDocument/2006/customXml" ds:itemID="{90A274B7-E043-4603-927D-4DE7161B3DBC}">
  <ds:schemaRefs>
    <ds:schemaRef ds:uri="55a8854a-3e1e-42a7-978b-da2846a19bec"/>
    <ds:schemaRef ds:uri="944de4f3-dbe6-4d0a-84b7-a9b6a222d4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97A676-170E-47A5-908C-F38E354776FD}">
  <ds:schemaRefs>
    <ds:schemaRef ds:uri="http://schemas.microsoft.com/office/2006/metadata/propertie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944de4f3-dbe6-4d0a-84b7-a9b6a222d4b6"/>
    <ds:schemaRef ds:uri="55a8854a-3e1e-42a7-978b-da2846a19bec"/>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1813</Words>
  <Application>Microsoft Office PowerPoint</Application>
  <PresentationFormat>On-screen Show (16:9)</PresentationFormat>
  <Paragraphs>293</Paragraphs>
  <Slides>42</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Mulish SemiBold</vt:lpstr>
      <vt:lpstr>Arimo</vt:lpstr>
      <vt:lpstr>Roboto Condensed Light</vt:lpstr>
      <vt:lpstr>Helvetica Neue</vt:lpstr>
      <vt:lpstr>Arial</vt:lpstr>
      <vt:lpstr>Segoe UI</vt:lpstr>
      <vt:lpstr>Bebas Neue</vt:lpstr>
      <vt:lpstr>Titillium Web</vt:lpstr>
      <vt:lpstr>Loved by the King</vt:lpstr>
      <vt:lpstr>Days One</vt:lpstr>
      <vt:lpstr>Arimo Medium</vt:lpstr>
      <vt:lpstr>Nunito Light</vt:lpstr>
      <vt:lpstr>Network Security Introduction Workshop by Slidesgo</vt:lpstr>
      <vt:lpstr>Microsoft Azure Well-Architected Framework</vt:lpstr>
      <vt:lpstr>Table of contents</vt:lpstr>
      <vt:lpstr>Reliability</vt:lpstr>
      <vt:lpstr>Reliability</vt:lpstr>
      <vt:lpstr>Reliability</vt:lpstr>
      <vt:lpstr>Security</vt:lpstr>
      <vt:lpstr>Nguyên tắc thiết kế</vt:lpstr>
      <vt:lpstr>NGUYÊN TẮC</vt:lpstr>
      <vt:lpstr>ĐỀ XUẤT</vt:lpstr>
      <vt:lpstr>Identity and access management</vt:lpstr>
      <vt:lpstr>THỰC TIỄN</vt:lpstr>
      <vt:lpstr>THỰC TIỄN</vt:lpstr>
      <vt:lpstr>Cost Optimization</vt:lpstr>
      <vt:lpstr>Cost Optimization</vt:lpstr>
      <vt:lpstr>Nội dung</vt:lpstr>
      <vt:lpstr>Capture cost requirements</vt:lpstr>
      <vt:lpstr>Maximize efficiency of cloud spend</vt:lpstr>
      <vt:lpstr>Provision with optimization</vt:lpstr>
      <vt:lpstr>Use monitoring and analytics to gain cost insights</vt:lpstr>
      <vt:lpstr>Tradeoffs for costs</vt:lpstr>
      <vt:lpstr>Operational excellence</vt:lpstr>
      <vt:lpstr>Nội dung</vt:lpstr>
      <vt:lpstr>Automation</vt:lpstr>
      <vt:lpstr>Automation</vt:lpstr>
      <vt:lpstr>Automation</vt:lpstr>
      <vt:lpstr>Automation</vt:lpstr>
      <vt:lpstr>Automation</vt:lpstr>
      <vt:lpstr>Release Engineering</vt:lpstr>
      <vt:lpstr>Release Engineering</vt:lpstr>
      <vt:lpstr>Release Engineering</vt:lpstr>
      <vt:lpstr>Monitor</vt:lpstr>
      <vt:lpstr>Monitor</vt:lpstr>
      <vt:lpstr>Monitor</vt:lpstr>
      <vt:lpstr>Monitor</vt:lpstr>
      <vt:lpstr>Health Monitoring</vt:lpstr>
      <vt:lpstr>Performance efficiency</vt:lpstr>
      <vt:lpstr>Performance efficiency pillar</vt:lpstr>
      <vt:lpstr>NGUYÊN TẮC</vt:lpstr>
      <vt:lpstr>Design for scaling</vt:lpstr>
      <vt:lpstr>Data management</vt:lpstr>
      <vt:lpstr>Implementation </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Introduction Workshop</dc:title>
  <dc:creator>Cookie</dc:creator>
  <cp:lastModifiedBy>Trần Nguyễn Minh Triết</cp:lastModifiedBy>
  <cp:revision>3</cp:revision>
  <dcterms:modified xsi:type="dcterms:W3CDTF">2022-12-29T05:52:06Z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0x010100EA6051784158A348A8A083CC0D91EDD2</vt:lpwstr>
  </property>
</Properties>
</file>