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82" r:id="rId3"/>
    <p:sldId id="281" r:id="rId4"/>
    <p:sldId id="283" r:id="rId5"/>
    <p:sldId id="284" r:id="rId6"/>
    <p:sldId id="285" r:id="rId7"/>
    <p:sldId id="286" r:id="rId8"/>
    <p:sldId id="287" r:id="rId9"/>
    <p:sldId id="266" r:id="rId10"/>
    <p:sldId id="267" r:id="rId11"/>
    <p:sldId id="28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7C7FC-EA06-48BD-471C-1976E03E1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F7717-8939-2164-4CF0-E03623FA1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AA070-5609-2AC2-B3FC-7D21B6F1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01DD6-9F61-4319-BE8B-5824FE9A910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E1916-3FCF-8E92-61F5-CD98B97E8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92C02-6AE7-A317-B6C6-1C1CAA75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1F39-C0A6-4A79-8B43-75AE554A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7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263B-08CE-3703-5E4F-93B0DA017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0A42F-C31F-6A02-E411-00124AA83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59EDD-58F8-6F35-291E-42FF4509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01DD6-9F61-4319-BE8B-5824FE9A910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D75CB-135B-E74A-E43B-BB4D47794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C4293-FC08-A853-FE18-ACABFEC48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1F39-C0A6-4A79-8B43-75AE554A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3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21311-67C1-4D5F-8AF2-58853C060D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9616CC-07DF-4270-901B-546D480A5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B9763-E997-07B5-9E86-B621CE03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01DD6-9F61-4319-BE8B-5824FE9A910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448D9-A095-4A0B-2B5C-8553BC28E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8D743-976C-7ABD-389B-A9CE8B80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1F39-C0A6-4A79-8B43-75AE554A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7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5CCE2-3D64-E56F-77DD-23E98AB98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FDA54-1B28-D03D-8C97-EA66E5500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68A57-1444-4392-DE66-A5A772B4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01DD6-9F61-4319-BE8B-5824FE9A910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37525-799A-9874-29E5-FC211E670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8B841-331A-E281-A632-D2C4410A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1F39-C0A6-4A79-8B43-75AE554A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6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A6217-8B19-9ACA-5E07-0031EE633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D4957-1873-4D7F-D9C0-42BE64261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0F83A-A0EF-CAF5-A6D9-084485A0C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01DD6-9F61-4319-BE8B-5824FE9A910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413DC-1B1C-296E-9582-372484B3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51220-662D-29AA-E9CE-C7F93A31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1F39-C0A6-4A79-8B43-75AE554A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3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F46B8-8B6D-4AE5-B59C-AFD3871D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71C23-AEDA-EA41-C733-2E041E8A2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67302-9501-5E97-16D8-BF7728B6D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70723-ADCB-DA70-D2C1-A8458C39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01DD6-9F61-4319-BE8B-5824FE9A910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A209D-4FBC-8ECB-DEFC-3142CD5F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47ED0-2DFC-9904-0CA9-01A01416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1F39-C0A6-4A79-8B43-75AE554A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2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1FD8-0B68-81EF-BA4C-E4A66E39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321B2-9293-EFE1-1410-7800A7EA4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D5BF2-3AF0-2503-E391-AD1EC0397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77118-9464-E157-3CED-CF721685D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BF288A-B372-1BE7-067E-0AC3C459A8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D0836-5B75-48DC-99B9-9812E81D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01DD6-9F61-4319-BE8B-5824FE9A910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CC34DA-F475-3D92-6C8E-73AF809FC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2D108-0A39-EDED-3EE9-64C065310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1F39-C0A6-4A79-8B43-75AE554A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7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AACC8-BF36-259B-DD84-EA1F6A9E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75E705-7B5F-6BAF-F2F1-A52BDF583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01DD6-9F61-4319-BE8B-5824FE9A910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7E42A-AD7F-F6A1-A9CC-C13D59C19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BAA0D-B5B4-BD13-C0D9-BD644C18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1F39-C0A6-4A79-8B43-75AE554A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37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A48637-8012-482F-8FA3-0EBC8DCE1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01DD6-9F61-4319-BE8B-5824FE9A910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FBD6F-3D43-6095-47F3-84A20766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0371F-01AF-D6CE-13A6-92AFB1B6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1F39-C0A6-4A79-8B43-75AE554A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5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A798B-FF1F-4C55-E684-9F2EF4589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84B6-0FA0-DEFD-ED02-4A032E441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BC099-C798-D8F1-134F-4CC2CB1C8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2E247-8892-548F-7CD0-5D272E134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01DD6-9F61-4319-BE8B-5824FE9A910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8A1BB-2410-B671-BE62-52BBB014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B36EC-FB29-0CB4-3909-7F76C22C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1F39-C0A6-4A79-8B43-75AE554A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9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4571-90B6-27C8-11BF-770460775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324EC3-68AD-2653-B0E2-2FE11B83C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04A9A-2711-0F6E-B371-25D4DC36E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8EA07-A799-2063-BDEE-9591A8A9E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01DD6-9F61-4319-BE8B-5824FE9A910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D041E-64C1-C8FA-87BC-4BF9B66A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2194C-C406-06CE-6122-B821E10FC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1F39-C0A6-4A79-8B43-75AE554A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31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8C0A4D-AA61-C3EA-D306-C1114B581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632E-C17F-1DF7-DED2-E0870AF1D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2DCDE-92D4-E038-D1D2-3C0D54657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01DD6-9F61-4319-BE8B-5824FE9A910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32502-D9EC-C307-457F-FF2B385A5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CC9B3-606A-C11E-7B4A-CB55AF533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F1F39-C0A6-4A79-8B43-75AE554A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BCB4-F196-09C0-371C-E2AEF9BE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khoa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9A1FC1C-6391-00F1-CDDC-BF6284DD0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931" y="477490"/>
            <a:ext cx="2617069" cy="1100831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EFC02E-5B6B-6762-733D-60F16807887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D240CB-0CD1-6377-4E0A-2B6CF05F0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996" y="1999058"/>
            <a:ext cx="7410007" cy="4004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270335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Hình ảnh 10">
            <a:extLst>
              <a:ext uri="{FF2B5EF4-FFF2-40B4-BE49-F238E27FC236}">
                <a16:creationId xmlns:a16="http://schemas.microsoft.com/office/drawing/2014/main" id="{771ABDB8-C230-ED2A-9E26-121FC7781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374" y="1190360"/>
            <a:ext cx="9126876" cy="56676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93BCB4-F196-09C0-371C-E2AEF9BE2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5" y="261206"/>
            <a:ext cx="9126875" cy="981756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Times New Roman"/>
                <a:ea typeface="+mj-lt"/>
                <a:cs typeface="Times New Roman"/>
              </a:rPr>
              <a:t>BeDCV</a:t>
            </a:r>
            <a:r>
              <a:rPr lang="en-US" sz="2800" dirty="0">
                <a:latin typeface="Times New Roman"/>
                <a:ea typeface="+mj-lt"/>
                <a:cs typeface="Times New Roman"/>
              </a:rPr>
              <a:t>: Blockchain-Enabled Decentralized Consistency Verification for Cross-Chain Calculation</a:t>
            </a:r>
            <a:endParaRPr lang="vi-VN" sz="2800" dirty="0"/>
          </a:p>
        </p:txBody>
      </p:sp>
      <p:pic>
        <p:nvPicPr>
          <p:cNvPr id="7" name="Content Placeholder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9A1FC1C-6391-00F1-CDDC-BF6284DD0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931" y="477490"/>
            <a:ext cx="2617069" cy="1100831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EFC02E-5B6B-6762-733D-60F168078877}"/>
              </a:ext>
            </a:extLst>
          </p:cNvPr>
          <p:cNvSpPr txBox="1">
            <a:spLocks/>
          </p:cNvSpPr>
          <p:nvPr/>
        </p:nvSpPr>
        <p:spPr>
          <a:xfrm>
            <a:off x="838200" y="2439774"/>
            <a:ext cx="10515600" cy="37371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943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4">
            <a:extLst>
              <a:ext uri="{FF2B5EF4-FFF2-40B4-BE49-F238E27FC236}">
                <a16:creationId xmlns:a16="http://schemas.microsoft.com/office/drawing/2014/main" id="{F8B2FCCF-954F-4AAD-0075-11844EE99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0768"/>
            <a:ext cx="12061061" cy="54234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93BCB4-F196-09C0-371C-E2AEF9BE2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98257" cy="97793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ea typeface="+mj-lt"/>
                <a:cs typeface="Times New Roman"/>
              </a:rPr>
              <a:t>DCIV: Decentralized cross-chain data integrity verification with blockchain</a:t>
            </a:r>
            <a:endParaRPr lang="vi-VN" sz="2800" dirty="0"/>
          </a:p>
        </p:txBody>
      </p:sp>
      <p:pic>
        <p:nvPicPr>
          <p:cNvPr id="7" name="Content Placeholder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9A1FC1C-6391-00F1-CDDC-BF6284DD0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931" y="477490"/>
            <a:ext cx="2617069" cy="1100831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EFC02E-5B6B-6762-733D-60F168078877}"/>
              </a:ext>
            </a:extLst>
          </p:cNvPr>
          <p:cNvSpPr txBox="1">
            <a:spLocks/>
          </p:cNvSpPr>
          <p:nvPr/>
        </p:nvSpPr>
        <p:spPr>
          <a:xfrm>
            <a:off x="838200" y="2439774"/>
            <a:ext cx="10515600" cy="37371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85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BCB4-F196-09C0-371C-E2AEF9BE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khoa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9A1FC1C-6391-00F1-CDDC-BF6284DD0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931" y="477490"/>
            <a:ext cx="2617069" cy="1100831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EFC02E-5B6B-6762-733D-60F16807887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1B3C17-6A1A-E1C2-CA6B-EE84A1031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67" y="2452834"/>
            <a:ext cx="9990066" cy="3096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915201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BCB4-F196-09C0-371C-E2AEF9BE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khoa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9A1FC1C-6391-00F1-CDDC-BF6284DD0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931" y="477490"/>
            <a:ext cx="2617069" cy="1100831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EFC02E-5B6B-6762-733D-60F16807887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3:</a:t>
            </a: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01D4B5-20D1-2A53-5468-935F73285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89" y="2493196"/>
            <a:ext cx="10265821" cy="3016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560412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BCB4-F196-09C0-371C-E2AEF9BE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khoa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9A1FC1C-6391-00F1-CDDC-BF6284DD0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931" y="477490"/>
            <a:ext cx="2617069" cy="1100831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EFC02E-5B6B-6762-733D-60F16807887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4:</a:t>
            </a: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92442C-AF85-FA5A-0CA2-19606BCCF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127" y="2243642"/>
            <a:ext cx="7233746" cy="42492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51985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BCB4-F196-09C0-371C-E2AEF9BE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khoa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9A1FC1C-6391-00F1-CDDC-BF6284DD0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931" y="477490"/>
            <a:ext cx="2617069" cy="1100831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EFC02E-5B6B-6762-733D-60F16807887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5:</a:t>
            </a: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F79712-479C-49CF-96A2-A0BDE81CD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368" y="2291581"/>
            <a:ext cx="7493264" cy="34194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482189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BCB4-F196-09C0-371C-E2AEF9BE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khoa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9A1FC1C-6391-00F1-CDDC-BF6284DD0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931" y="477490"/>
            <a:ext cx="2617069" cy="1100831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EFC02E-5B6B-6762-733D-60F16807887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6:</a:t>
            </a: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D9220F-2759-18B6-45ED-9F644B795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562" y="2036363"/>
            <a:ext cx="7718875" cy="43441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018738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BCB4-F196-09C0-371C-E2AEF9BE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khoa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9A1FC1C-6391-00F1-CDDC-BF6284DD0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931" y="477490"/>
            <a:ext cx="2617069" cy="1100831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EFC02E-5B6B-6762-733D-60F16807887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7:</a:t>
            </a: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337B7-5910-8190-0227-9E7D9FE59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898" y="2398113"/>
            <a:ext cx="9428203" cy="32063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90420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BCB4-F196-09C0-371C-E2AEF9BE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khoa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9A1FC1C-6391-00F1-CDDC-BF6284DD0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931" y="477490"/>
            <a:ext cx="2617069" cy="1100831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EFC02E-5B6B-6762-733D-60F16807887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28B73F-510E-6286-CF43-E422FD907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885" y="1940025"/>
            <a:ext cx="7252230" cy="41225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82381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BCB4-F196-09C0-371C-E2AEF9BE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Times New Roman"/>
                <a:cs typeface="Times New Roman"/>
              </a:rPr>
              <a:t>Bài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báo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tham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khảo</a:t>
            </a:r>
            <a:endParaRPr lang="vi-VN" err="1"/>
          </a:p>
        </p:txBody>
      </p:sp>
      <p:pic>
        <p:nvPicPr>
          <p:cNvPr id="7" name="Content Placeholder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9A1FC1C-6391-00F1-CDDC-BF6284DD0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931" y="477490"/>
            <a:ext cx="2617069" cy="1100831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EFC02E-5B6B-6762-733D-60F16807887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/>
            <a:r>
              <a:rPr lang="en-US" dirty="0" err="1">
                <a:latin typeface="Times New Roman"/>
                <a:ea typeface="+mn-lt"/>
                <a:cs typeface="Times New Roman"/>
              </a:rPr>
              <a:t>Bài</a:t>
            </a:r>
            <a:r>
              <a:rPr lang="en-US" dirty="0">
                <a:latin typeface="Times New Roman"/>
                <a:ea typeface="+mn-lt"/>
                <a:cs typeface="Times New Roman"/>
              </a:rPr>
              <a:t> 1: Zhang, Y., Jiang, J., Dong, X., Wang, L., &amp; Xiang, Y. (2022). 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BeDCV</a:t>
            </a:r>
            <a:r>
              <a:rPr lang="en-US" dirty="0">
                <a:latin typeface="Times New Roman"/>
                <a:ea typeface="+mn-lt"/>
                <a:cs typeface="Times New Roman"/>
              </a:rPr>
              <a:t>: Blockchain-Enabled Decentralized Consistency Verification for Cross-Chain Calculation. IEEE Transactions on Cloud Computing. </a:t>
            </a:r>
            <a:endParaRPr lang="vi-VN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457200" indent="-457200" algn="just"/>
            <a:r>
              <a:rPr lang="en-US" dirty="0" err="1">
                <a:latin typeface="Times New Roman"/>
                <a:ea typeface="+mn-lt"/>
                <a:cs typeface="Times New Roman"/>
              </a:rPr>
              <a:t>Bài</a:t>
            </a:r>
            <a:r>
              <a:rPr lang="en-US" dirty="0">
                <a:latin typeface="Times New Roman"/>
                <a:ea typeface="+mn-lt"/>
                <a:cs typeface="Times New Roman"/>
              </a:rPr>
              <a:t> 2: He, Y., Zhang, C., Wu, B., Yang, Y., Xiao, K., &amp; Li, H. (2021). A cross-chain trusted reputation scheme for a shared charging platform based on blockchain. IEEE Internet of Things Journal.</a:t>
            </a:r>
            <a:endParaRPr lang="vi-VN" dirty="0">
              <a:latin typeface="Arial"/>
              <a:ea typeface="+mn-lt"/>
              <a:cs typeface="Arial" panose="020B0604020202020204" pitchFamily="34" charset="0"/>
            </a:endParaRPr>
          </a:p>
          <a:p>
            <a:pPr marL="457200" indent="-457200" algn="just"/>
            <a:r>
              <a:rPr lang="en-US" dirty="0" err="1">
                <a:latin typeface="Times New Roman"/>
                <a:ea typeface="+mn-lt"/>
                <a:cs typeface="Times New Roman"/>
              </a:rPr>
              <a:t>Bài</a:t>
            </a:r>
            <a:r>
              <a:rPr lang="en-US" dirty="0">
                <a:latin typeface="Times New Roman"/>
                <a:ea typeface="+mn-lt"/>
                <a:cs typeface="Times New Roman"/>
              </a:rPr>
              <a:t> 3: Jiang, J., Zhang, Y., Zhu, Y., Dong, X., Wang, L., &amp; Xiang, Y. (2022). DCIV: Decentralized cross-chain data integrity verification with blockchain. Journal of King Saud University-Computer and Information Sciences, 34(10), 7988-7999.</a:t>
            </a:r>
            <a:endParaRPr lang="vi-VN" dirty="0">
              <a:latin typeface="Arial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862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226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Bài báo khoa học</vt:lpstr>
      <vt:lpstr>Bài báo khoa học</vt:lpstr>
      <vt:lpstr>Bài báo khoa học</vt:lpstr>
      <vt:lpstr>Bài báo khoa học</vt:lpstr>
      <vt:lpstr>Bài báo khoa học</vt:lpstr>
      <vt:lpstr>Bài báo khoa học</vt:lpstr>
      <vt:lpstr>Bài báo khoa học</vt:lpstr>
      <vt:lpstr>Bài báo khoa học</vt:lpstr>
      <vt:lpstr>Bài báo tham khảo</vt:lpstr>
      <vt:lpstr>BeDCV: Blockchain-Enabled Decentralized Consistency Verification for Cross-Chain Calculation</vt:lpstr>
      <vt:lpstr>DCIV: Decentralized cross-chain data integrity verification with blockchain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báo khoa học</dc:title>
  <dc:creator>Võ Anh Kiệt</dc:creator>
  <cp:lastModifiedBy>Võ Anh Kiệt</cp:lastModifiedBy>
  <cp:revision>2</cp:revision>
  <dcterms:created xsi:type="dcterms:W3CDTF">2023-02-06T14:01:40Z</dcterms:created>
  <dcterms:modified xsi:type="dcterms:W3CDTF">2023-02-06T14:37:37Z</dcterms:modified>
</cp:coreProperties>
</file>