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56" r:id="rId2"/>
    <p:sldId id="582" r:id="rId3"/>
    <p:sldId id="597" r:id="rId4"/>
    <p:sldId id="619" r:id="rId5"/>
    <p:sldId id="583" r:id="rId6"/>
    <p:sldId id="613" r:id="rId7"/>
    <p:sldId id="611" r:id="rId8"/>
    <p:sldId id="598" r:id="rId9"/>
    <p:sldId id="601" r:id="rId10"/>
    <p:sldId id="620" r:id="rId11"/>
    <p:sldId id="622" r:id="rId12"/>
    <p:sldId id="610" r:id="rId13"/>
    <p:sldId id="621" r:id="rId14"/>
    <p:sldId id="599" r:id="rId15"/>
    <p:sldId id="602" r:id="rId16"/>
    <p:sldId id="623" r:id="rId17"/>
    <p:sldId id="607" r:id="rId18"/>
    <p:sldId id="606" r:id="rId19"/>
    <p:sldId id="624" r:id="rId20"/>
    <p:sldId id="625" r:id="rId21"/>
    <p:sldId id="600" r:id="rId22"/>
    <p:sldId id="594" r:id="rId23"/>
    <p:sldId id="626" r:id="rId24"/>
    <p:sldId id="5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122681" y="5899096"/>
            <a:ext cx="66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1" y="823150"/>
            <a:ext cx="7868125" cy="49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304171" cy="322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 err="1"/>
              <a:t>XGBoost</a:t>
            </a:r>
            <a:endParaRPr lang="en-US" sz="2400" dirty="0"/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>
                <a:solidFill>
                  <a:srgbClr val="FF0000"/>
                </a:solidFill>
              </a:rPr>
              <a:t>Phần</a:t>
            </a:r>
            <a:r>
              <a:rPr lang="en-US" sz="3200" b="1">
                <a:solidFill>
                  <a:srgbClr val="FF0000"/>
                </a:solidFill>
              </a:rPr>
              <a:t> III: </a:t>
            </a:r>
            <a:r>
              <a:rPr lang="en-US" sz="3200" b="1" err="1">
                <a:solidFill>
                  <a:srgbClr val="FF0000"/>
                </a:solidFill>
              </a:rPr>
              <a:t>Thực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nghiệm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và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Đánh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giá</a:t>
            </a:r>
            <a:endParaRPr lang="en-US" sz="3200" b="1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18359"/>
              </p:ext>
            </p:extLst>
          </p:nvPr>
        </p:nvGraphicFramePr>
        <p:xfrm>
          <a:off x="811378" y="2032575"/>
          <a:ext cx="752124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Blockchain 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SideChain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Blockchain 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79774-79C9-F7A1-0292-7B604C39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Phần III – Thực nghiệm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A4E300-EC83-5F8C-15F6-F2376962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chí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endParaRPr lang="en-US" b="1" dirty="0"/>
          </a:p>
          <a:p>
            <a:r>
              <a:rPr lang="en-US" dirty="0" err="1"/>
              <a:t>Điểm</a:t>
            </a:r>
            <a:r>
              <a:rPr lang="en-US" dirty="0"/>
              <a:t> Accuracy</a:t>
            </a:r>
          </a:p>
          <a:p>
            <a:r>
              <a:rPr lang="en-US" dirty="0" err="1"/>
              <a:t>Điểm</a:t>
            </a:r>
            <a:r>
              <a:rPr lang="en-US" dirty="0"/>
              <a:t> Precision</a:t>
            </a:r>
          </a:p>
          <a:p>
            <a:r>
              <a:rPr lang="en-US" dirty="0" err="1"/>
              <a:t>Điểm</a:t>
            </a:r>
            <a:r>
              <a:rPr lang="en-US" dirty="0"/>
              <a:t> Recall</a:t>
            </a:r>
          </a:p>
          <a:p>
            <a:r>
              <a:rPr lang="en-US" dirty="0" err="1"/>
              <a:t>Điểm</a:t>
            </a:r>
            <a:r>
              <a:rPr lang="en-US" dirty="0"/>
              <a:t> F1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9E240F-B10B-B4E1-5D10-B76CABC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6" y="924153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594557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 err="1"/>
              <a:t>Giới</a:t>
            </a:r>
            <a:r>
              <a:rPr lang="en-US" sz="3200" b="1"/>
              <a:t> </a:t>
            </a:r>
            <a:r>
              <a:rPr lang="en-US" sz="3200" b="1" err="1"/>
              <a:t>thiệu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5" name="Picture 4" descr="A graph with blue bars and text&#10;&#10;Description automatically generated">
            <a:extLst>
              <a:ext uri="{FF2B5EF4-FFF2-40B4-BE49-F238E27FC236}">
                <a16:creationId xmlns:a16="http://schemas.microsoft.com/office/drawing/2014/main" id="{F5B2002C-062D-622C-F7B3-12EF1292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1" y="1856696"/>
            <a:ext cx="8725519" cy="34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>
                <a:solidFill>
                  <a:srgbClr val="FF0000"/>
                </a:solidFill>
              </a:rPr>
              <a:t>Phần</a:t>
            </a:r>
            <a:r>
              <a:rPr lang="en-US" sz="3200" b="1">
                <a:solidFill>
                  <a:srgbClr val="FF0000"/>
                </a:solidFill>
              </a:rPr>
              <a:t> IV: </a:t>
            </a:r>
            <a:r>
              <a:rPr lang="en-US" sz="3200" b="1" err="1">
                <a:solidFill>
                  <a:srgbClr val="FF0000"/>
                </a:solidFill>
              </a:rPr>
              <a:t>Kết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luận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và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hướng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phát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triển</a:t>
            </a:r>
            <a:endParaRPr lang="en-US" sz="3200" b="1">
              <a:solidFill>
                <a:srgbClr val="FF0000"/>
              </a:solidFill>
            </a:endParaRPr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IV: Kết luận và hướng phát triển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IV: Kết luận và hướng phát triển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4811452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53561" y="-34401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2181689" y="179820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B37083F-1EFE-467E-A7EE-6246358BC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5"/>
          <a:stretch/>
        </p:blipFill>
        <p:spPr bwMode="auto">
          <a:xfrm>
            <a:off x="853561" y="1754343"/>
            <a:ext cx="6857072" cy="294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42" y="179820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22" y="5652967"/>
            <a:ext cx="1205033" cy="120503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9711" y="5629342"/>
            <a:ext cx="1271561" cy="13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>
                <a:solidFill>
                  <a:srgbClr val="FF0000"/>
                </a:solidFill>
              </a:rPr>
              <a:t>Phần I: </a:t>
            </a:r>
            <a:r>
              <a:rPr lang="en-US" sz="3200" b="1" err="1">
                <a:solidFill>
                  <a:srgbClr val="FF0000"/>
                </a:solidFill>
              </a:rPr>
              <a:t>Giới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thiệu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đề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tài</a:t>
            </a:r>
            <a:endParaRPr lang="vi-VN" sz="3200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blue rectangular sign with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8549310-8EBF-E83B-DC3E-9D248C5B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15" y="1597412"/>
            <a:ext cx="6860969" cy="46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hỏng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1710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822649" y="439973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644873"/>
            <a:ext cx="8633265" cy="3568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Mục</a:t>
            </a:r>
            <a:r>
              <a:rPr lang="en-US" sz="2400" b="1" i="1" dirty="0"/>
              <a:t> </a:t>
            </a:r>
            <a:r>
              <a:rPr lang="en-US" sz="2400" b="1" i="1" dirty="0" err="1"/>
              <a:t>tiêu</a:t>
            </a:r>
            <a:r>
              <a:rPr lang="en-US" sz="2400" b="1" i="1" dirty="0"/>
              <a:t> </a:t>
            </a:r>
            <a:r>
              <a:rPr lang="en-US" sz="2400" b="1" i="1" dirty="0" err="1"/>
              <a:t>nghiên</a:t>
            </a:r>
            <a:r>
              <a:rPr lang="en-US" sz="2400" b="1" i="1" dirty="0"/>
              <a:t> </a:t>
            </a:r>
            <a:r>
              <a:rPr lang="en-US" sz="2400" b="1" i="1" dirty="0" err="1"/>
              <a:t>cứu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b="1" i="1" dirty="0"/>
          </a:p>
          <a:p>
            <a:pPr algn="just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ở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>
                <a:solidFill>
                  <a:srgbClr val="FF0000"/>
                </a:solidFill>
              </a:rPr>
              <a:t>Phần II: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Phương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pháp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thiết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kế</a:t>
            </a:r>
            <a:endParaRPr lang="en-US" sz="3200" b="1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245229" y="1096285"/>
            <a:ext cx="66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FC8BE949-34B9-03F1-0763-9A58E9C2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75" y="2205872"/>
            <a:ext cx="9266549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902</Words>
  <Application>Microsoft Office PowerPoint</Application>
  <PresentationFormat>On-screen Show (4:3)</PresentationFormat>
  <Paragraphs>249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Nova Cond</vt:lpstr>
      <vt:lpstr>Calibri</vt:lpstr>
      <vt:lpstr>Calibri Light</vt:lpstr>
      <vt:lpstr>Elle Futura</vt:lpstr>
      <vt:lpstr>Times New Roman</vt:lpstr>
      <vt:lpstr>Office Theme</vt:lpstr>
      <vt:lpstr>PowerPoint Presentation</vt:lpstr>
      <vt:lpstr>Nội dung báo cáo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Nội dung báo cáo</vt:lpstr>
      <vt:lpstr>Phần II: Phương pháp thiết kế</vt:lpstr>
      <vt:lpstr>Phần II: Phương pháp thiết kế</vt:lpstr>
      <vt:lpstr>Phần II: Phương pháp thiết kế</vt:lpstr>
      <vt:lpstr>Phần II: Phương pháp thiết kế</vt:lpstr>
      <vt:lpstr>Phần II: Phương pháp thiết kế</vt:lpstr>
      <vt:lpstr>Nội dung báo cáo</vt:lpstr>
      <vt:lpstr>Phần III: Thực nghiệm và Đánh giá</vt:lpstr>
      <vt:lpstr>Phần III: Thực nghiệm và Đánh giá</vt:lpstr>
      <vt:lpstr>Phần III – Thực nghiệm</vt:lpstr>
      <vt:lpstr>Phần III: Thực nghiệm và Đánh giá</vt:lpstr>
      <vt:lpstr>Phần III: Thực nghiệm và Đánh giá</vt:lpstr>
      <vt:lpstr>Phần III: Thực nghiệm và Đánh giá</vt:lpstr>
      <vt:lpstr>Nội dung báo cáo</vt:lpstr>
      <vt:lpstr>Phần IV: Kết luận và hướng phát triển</vt:lpstr>
      <vt:lpstr>Phần IV: Kết luận và hướng phát triển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7</cp:revision>
  <dcterms:created xsi:type="dcterms:W3CDTF">2018-07-22T00:13:03Z</dcterms:created>
  <dcterms:modified xsi:type="dcterms:W3CDTF">2023-12-30T18:55:55Z</dcterms:modified>
</cp:coreProperties>
</file>