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456" r:id="rId2"/>
    <p:sldId id="582" r:id="rId3"/>
    <p:sldId id="630" r:id="rId4"/>
    <p:sldId id="628" r:id="rId5"/>
    <p:sldId id="629" r:id="rId6"/>
    <p:sldId id="613" r:id="rId7"/>
    <p:sldId id="611" r:id="rId8"/>
    <p:sldId id="642" r:id="rId9"/>
    <p:sldId id="643" r:id="rId10"/>
    <p:sldId id="619" r:id="rId11"/>
    <p:sldId id="631" r:id="rId12"/>
    <p:sldId id="632" r:id="rId13"/>
    <p:sldId id="601" r:id="rId14"/>
    <p:sldId id="620" r:id="rId15"/>
    <p:sldId id="637" r:id="rId16"/>
    <p:sldId id="622" r:id="rId17"/>
    <p:sldId id="610" r:id="rId18"/>
    <p:sldId id="621" r:id="rId19"/>
    <p:sldId id="602" r:id="rId20"/>
    <p:sldId id="623" r:id="rId21"/>
    <p:sldId id="634" r:id="rId22"/>
    <p:sldId id="636" r:id="rId23"/>
    <p:sldId id="624" r:id="rId24"/>
    <p:sldId id="625" r:id="rId25"/>
    <p:sldId id="594" r:id="rId26"/>
    <p:sldId id="626" r:id="rId27"/>
    <p:sldId id="641" r:id="rId28"/>
    <p:sldId id="638" r:id="rId29"/>
    <p:sldId id="644" r:id="rId30"/>
    <p:sldId id="639" r:id="rId31"/>
    <p:sldId id="640" r:id="rId32"/>
    <p:sldId id="646" r:id="rId33"/>
    <p:sldId id="587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  <a:srgbClr val="4472C4"/>
    <a:srgbClr val="E9EBF5"/>
    <a:srgbClr val="FFFFFF"/>
    <a:srgbClr val="A5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F0346-A467-4F0B-A6ED-9B9133B07E4F}" v="4" dt="2023-07-02T15:34:00.2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Thế Duy" userId="5e9b9ff8-8bfd-40c4-a934-0fae842c79b4" providerId="ADAL" clId="{C92BFBD1-7920-491D-BBAA-74DE364EF1C7}"/>
    <pc:docChg chg="undo custSel addSld modSld sldOrd modMainMaster">
      <pc:chgData name="Phan Thế Duy" userId="5e9b9ff8-8bfd-40c4-a934-0fae842c79b4" providerId="ADAL" clId="{C92BFBD1-7920-491D-BBAA-74DE364EF1C7}" dt="2023-06-24T01:29:51.632" v="805" actId="680"/>
      <pc:docMkLst>
        <pc:docMk/>
      </pc:docMkLst>
      <pc:sldChg chg="modSp mod">
        <pc:chgData name="Phan Thế Duy" userId="5e9b9ff8-8bfd-40c4-a934-0fae842c79b4" providerId="ADAL" clId="{C92BFBD1-7920-491D-BBAA-74DE364EF1C7}" dt="2022-06-26T02:37:49.844" v="770" actId="20577"/>
        <pc:sldMkLst>
          <pc:docMk/>
          <pc:sldMk cId="1634599371" sldId="455"/>
        </pc:sldMkLst>
        <pc:spChg chg="mod">
          <ac:chgData name="Phan Thế Duy" userId="5e9b9ff8-8bfd-40c4-a934-0fae842c79b4" providerId="ADAL" clId="{C92BFBD1-7920-491D-BBAA-74DE364EF1C7}" dt="2022-06-26T02:37:49.844" v="770" actId="20577"/>
          <ac:spMkLst>
            <pc:docMk/>
            <pc:sldMk cId="1634599371" sldId="455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37:23.830" v="758" actId="6549"/>
          <ac:spMkLst>
            <pc:docMk/>
            <pc:sldMk cId="1634599371" sldId="455"/>
            <ac:spMk id="3" creationId="{7494A592-F69E-49DD-A736-C2E81C922706}"/>
          </ac:spMkLst>
        </pc:spChg>
      </pc:sldChg>
      <pc:sldChg chg="addSp delSp modSp mod">
        <pc:chgData name="Phan Thế Duy" userId="5e9b9ff8-8bfd-40c4-a934-0fae842c79b4" providerId="ADAL" clId="{C92BFBD1-7920-491D-BBAA-74DE364EF1C7}" dt="2022-06-26T02:36:20.158" v="740" actId="14100"/>
        <pc:sldMkLst>
          <pc:docMk/>
          <pc:sldMk cId="0" sldId="456"/>
        </pc:sldMkLst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2" creationId="{D2935C59-C4EC-4552-9E8E-47D6A6E4851D}"/>
          </ac:spMkLst>
        </pc:spChg>
        <pc:spChg chg="mod">
          <ac:chgData name="Phan Thế Duy" userId="5e9b9ff8-8bfd-40c4-a934-0fae842c79b4" providerId="ADAL" clId="{C92BFBD1-7920-491D-BBAA-74DE364EF1C7}" dt="2022-06-26T02:32:50.761" v="709" actId="207"/>
          <ac:spMkLst>
            <pc:docMk/>
            <pc:sldMk cId="0" sldId="456"/>
            <ac:spMk id="13" creationId="{6FDB471B-3693-44DC-9ED8-85508316CE08}"/>
          </ac:spMkLst>
        </pc:spChg>
        <pc:spChg chg="mod">
          <ac:chgData name="Phan Thế Duy" userId="5e9b9ff8-8bfd-40c4-a934-0fae842c79b4" providerId="ADAL" clId="{C92BFBD1-7920-491D-BBAA-74DE364EF1C7}" dt="2022-06-26T02:35:30.389" v="732" actId="14100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C92BFBD1-7920-491D-BBAA-74DE364EF1C7}" dt="2022-06-26T02:33:03.719" v="711" actId="1076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C92BFBD1-7920-491D-BBAA-74DE364EF1C7}" dt="2022-06-26T02:36:20.158" v="740" actId="14100"/>
          <ac:spMkLst>
            <pc:docMk/>
            <pc:sldMk cId="0" sldId="456"/>
            <ac:spMk id="107" creationId="{00000000-0000-0000-0000-000000000000}"/>
          </ac:spMkLst>
        </pc:spChg>
        <pc:grpChg chg="mod">
          <ac:chgData name="Phan Thế Duy" userId="5e9b9ff8-8bfd-40c4-a934-0fae842c79b4" providerId="ADAL" clId="{C92BFBD1-7920-491D-BBAA-74DE364EF1C7}" dt="2022-06-26T02:32:50.761" v="709" actId="207"/>
          <ac:grpSpMkLst>
            <pc:docMk/>
            <pc:sldMk cId="0" sldId="456"/>
            <ac:grpSpMk id="6" creationId="{793FF1EC-598A-4285-B0F2-7876C0278B4B}"/>
          </ac:grpSpMkLst>
        </pc:grpChg>
        <pc:grpChg chg="mod">
          <ac:chgData name="Phan Thế Duy" userId="5e9b9ff8-8bfd-40c4-a934-0fae842c79b4" providerId="ADAL" clId="{C92BFBD1-7920-491D-BBAA-74DE364EF1C7}" dt="2022-06-26T02:35:14.052" v="730" actId="14100"/>
          <ac:grpSpMkLst>
            <pc:docMk/>
            <pc:sldMk cId="0" sldId="456"/>
            <ac:grpSpMk id="7" creationId="{56B78E3F-2B1A-4CFF-B80B-EE4C815143F4}"/>
          </ac:grpSpMkLst>
        </pc:grpChg>
        <pc:picChg chg="add mod">
          <ac:chgData name="Phan Thế Duy" userId="5e9b9ff8-8bfd-40c4-a934-0fae842c79b4" providerId="ADAL" clId="{C92BFBD1-7920-491D-BBAA-74DE364EF1C7}" dt="2022-06-26T02:33:11.868" v="715" actId="1076"/>
          <ac:picMkLst>
            <pc:docMk/>
            <pc:sldMk cId="0" sldId="456"/>
            <ac:picMk id="2" creationId="{00CF03CD-08E2-DD2F-B77B-DA1FB5CF01EC}"/>
          </ac:picMkLst>
        </pc:picChg>
        <pc:picChg chg="mod">
          <ac:chgData name="Phan Thế Duy" userId="5e9b9ff8-8bfd-40c4-a934-0fae842c79b4" providerId="ADAL" clId="{C92BFBD1-7920-491D-BBAA-74DE364EF1C7}" dt="2022-06-26T02:21:11.564" v="602" actId="14100"/>
          <ac:picMkLst>
            <pc:docMk/>
            <pc:sldMk cId="0" sldId="456"/>
            <ac:picMk id="3" creationId="{8A961CC5-719C-4398-AF8D-A62572F029BD}"/>
          </ac:picMkLst>
        </pc:picChg>
        <pc:picChg chg="mod">
          <ac:chgData name="Phan Thế Duy" userId="5e9b9ff8-8bfd-40c4-a934-0fae842c79b4" providerId="ADAL" clId="{C92BFBD1-7920-491D-BBAA-74DE364EF1C7}" dt="2022-06-26T02:34:28.453" v="727" actId="1076"/>
          <ac:picMkLst>
            <pc:docMk/>
            <pc:sldMk cId="0" sldId="456"/>
            <ac:picMk id="15" creationId="{70514A20-AAE6-4C0B-BD55-D79A9292B1C2}"/>
          </ac:picMkLst>
        </pc:picChg>
        <pc:picChg chg="mod">
          <ac:chgData name="Phan Thế Duy" userId="5e9b9ff8-8bfd-40c4-a934-0fae842c79b4" providerId="ADAL" clId="{C92BFBD1-7920-491D-BBAA-74DE364EF1C7}" dt="2022-06-26T02:35:14.052" v="730" actId="14100"/>
          <ac:picMkLst>
            <pc:docMk/>
            <pc:sldMk cId="0" sldId="456"/>
            <ac:picMk id="21" creationId="{F2DC505C-2E25-4AE7-9C7D-73F6542FD6FA}"/>
          </ac:picMkLst>
        </pc:picChg>
        <pc:picChg chg="add del mod">
          <ac:chgData name="Phan Thế Duy" userId="5e9b9ff8-8bfd-40c4-a934-0fae842c79b4" providerId="ADAL" clId="{C92BFBD1-7920-491D-BBAA-74DE364EF1C7}" dt="2022-06-26T02:28:07.561" v="688" actId="478"/>
          <ac:picMkLst>
            <pc:docMk/>
            <pc:sldMk cId="0" sldId="456"/>
            <ac:picMk id="1028" creationId="{B1F92BC5-A32C-5F40-6DE6-EFABE7AC2A76}"/>
          </ac:picMkLst>
        </pc:picChg>
        <pc:cxnChg chg="mod">
          <ac:chgData name="Phan Thế Duy" userId="5e9b9ff8-8bfd-40c4-a934-0fae842c79b4" providerId="ADAL" clId="{C92BFBD1-7920-491D-BBAA-74DE364EF1C7}" dt="2022-06-26T02:35:52.723" v="734" actId="14100"/>
          <ac:cxnSpMkLst>
            <pc:docMk/>
            <pc:sldMk cId="0" sldId="456"/>
            <ac:cxnSpMk id="108" creationId="{00000000-0000-0000-0000-000000000000}"/>
          </ac:cxnSpMkLst>
        </pc:cxnChg>
      </pc:sldChg>
      <pc:sldChg chg="modSp mod">
        <pc:chgData name="Phan Thế Duy" userId="5e9b9ff8-8bfd-40c4-a934-0fae842c79b4" providerId="ADAL" clId="{C92BFBD1-7920-491D-BBAA-74DE364EF1C7}" dt="2022-06-26T02:31:55.775" v="707" actId="207"/>
        <pc:sldMkLst>
          <pc:docMk/>
          <pc:sldMk cId="137527922" sldId="582"/>
        </pc:sldMkLst>
        <pc:spChg chg="mod">
          <ac:chgData name="Phan Thế Duy" userId="5e9b9ff8-8bfd-40c4-a934-0fae842c79b4" providerId="ADAL" clId="{C92BFBD1-7920-491D-BBAA-74DE364EF1C7}" dt="2022-06-26T02:31:55.775" v="707" actId="207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Phan Thế Duy" userId="5e9b9ff8-8bfd-40c4-a934-0fae842c79b4" providerId="ADAL" clId="{C92BFBD1-7920-491D-BBAA-74DE364EF1C7}" dt="2022-06-26T02:37:39.032" v="764"/>
        <pc:sldMkLst>
          <pc:docMk/>
          <pc:sldMk cId="2845033605" sldId="586"/>
        </pc:sldMkLst>
        <pc:spChg chg="mod">
          <ac:chgData name="Phan Thế Duy" userId="5e9b9ff8-8bfd-40c4-a934-0fae842c79b4" providerId="ADAL" clId="{C92BFBD1-7920-491D-BBAA-74DE364EF1C7}" dt="2022-06-26T02:37:36.021" v="762" actId="5793"/>
          <ac:spMkLst>
            <pc:docMk/>
            <pc:sldMk cId="2845033605" sldId="586"/>
            <ac:spMk id="2" creationId="{71DD5255-AE4D-4F8C-8442-E89ED7FB1400}"/>
          </ac:spMkLst>
        </pc:spChg>
        <pc:picChg chg="mod">
          <ac:chgData name="Phan Thế Duy" userId="5e9b9ff8-8bfd-40c4-a934-0fae842c79b4" providerId="ADAL" clId="{C92BFBD1-7920-491D-BBAA-74DE364EF1C7}" dt="2022-06-26T02:13:30.266" v="563" actId="1076"/>
          <ac:picMkLst>
            <pc:docMk/>
            <pc:sldMk cId="2845033605" sldId="586"/>
            <ac:picMk id="11" creationId="{CD4C9177-FCF7-4293-9761-B2A3B1D7FADB}"/>
          </ac:picMkLst>
        </pc:picChg>
      </pc:sldChg>
      <pc:sldChg chg="addSp modSp mod">
        <pc:chgData name="Phan Thế Duy" userId="5e9b9ff8-8bfd-40c4-a934-0fae842c79b4" providerId="ADAL" clId="{C92BFBD1-7920-491D-BBAA-74DE364EF1C7}" dt="2022-06-26T02:12:17.952" v="522" actId="20577"/>
        <pc:sldMkLst>
          <pc:docMk/>
          <pc:sldMk cId="1689994692" sldId="587"/>
        </pc:sldMkLst>
        <pc:spChg chg="mod">
          <ac:chgData name="Phan Thế Duy" userId="5e9b9ff8-8bfd-40c4-a934-0fae842c79b4" providerId="ADAL" clId="{C92BFBD1-7920-491D-BBAA-74DE364EF1C7}" dt="2022-06-26T02:09:38.579" v="424" actId="1076"/>
          <ac:spMkLst>
            <pc:docMk/>
            <pc:sldMk cId="1689994692" sldId="587"/>
            <ac:spMk id="2" creationId="{71DD5255-AE4D-4F8C-8442-E89ED7FB1400}"/>
          </ac:spMkLst>
        </pc:spChg>
        <pc:spChg chg="mod">
          <ac:chgData name="Phan Thế Duy" userId="5e9b9ff8-8bfd-40c4-a934-0fae842c79b4" providerId="ADAL" clId="{C92BFBD1-7920-491D-BBAA-74DE364EF1C7}" dt="2022-06-26T02:12:17.952" v="522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C92BFBD1-7920-491D-BBAA-74DE364EF1C7}" dt="2022-06-26T02:09:35.009" v="423" actId="14100"/>
          <ac:picMkLst>
            <pc:docMk/>
            <pc:sldMk cId="1689994692" sldId="587"/>
            <ac:picMk id="11" creationId="{CB8487BB-9C73-DDEC-992E-A511799FDA12}"/>
          </ac:picMkLst>
        </pc:picChg>
        <pc:picChg chg="add mod">
          <ac:chgData name="Phan Thế Duy" userId="5e9b9ff8-8bfd-40c4-a934-0fae842c79b4" providerId="ADAL" clId="{C92BFBD1-7920-491D-BBAA-74DE364EF1C7}" dt="2022-06-26T02:09:43.292" v="425" actId="14100"/>
          <ac:picMkLst>
            <pc:docMk/>
            <pc:sldMk cId="1689994692" sldId="587"/>
            <ac:picMk id="13" creationId="{BC4826C6-D743-7117-A996-08D3AD754768}"/>
          </ac:picMkLst>
        </pc:picChg>
      </pc:sldChg>
      <pc:sldChg chg="modSp add mod">
        <pc:chgData name="Phan Thế Duy" userId="5e9b9ff8-8bfd-40c4-a934-0fae842c79b4" providerId="ADAL" clId="{C92BFBD1-7920-491D-BBAA-74DE364EF1C7}" dt="2022-06-26T02:31:04.137" v="701" actId="207"/>
        <pc:sldMkLst>
          <pc:docMk/>
          <pc:sldMk cId="2463117491" sldId="588"/>
        </pc:sldMkLst>
        <pc:spChg chg="mod">
          <ac:chgData name="Phan Thế Duy" userId="5e9b9ff8-8bfd-40c4-a934-0fae842c79b4" providerId="ADAL" clId="{C92BFBD1-7920-491D-BBAA-74DE364EF1C7}" dt="2022-06-26T02:31:04.137" v="701" actId="207"/>
          <ac:spMkLst>
            <pc:docMk/>
            <pc:sldMk cId="2463117491" sldId="588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2-06-26T02:31:10.681" v="702" actId="680"/>
        <pc:sldMkLst>
          <pc:docMk/>
          <pc:sldMk cId="2141348581" sldId="589"/>
        </pc:sldMkLst>
      </pc:sldChg>
      <pc:sldChg chg="new">
        <pc:chgData name="Phan Thế Duy" userId="5e9b9ff8-8bfd-40c4-a934-0fae842c79b4" providerId="ADAL" clId="{C92BFBD1-7920-491D-BBAA-74DE364EF1C7}" dt="2022-06-26T02:31:11.478" v="703" actId="680"/>
        <pc:sldMkLst>
          <pc:docMk/>
          <pc:sldMk cId="283727397" sldId="590"/>
        </pc:sldMkLst>
      </pc:sldChg>
      <pc:sldChg chg="modSp add mod">
        <pc:chgData name="Phan Thế Duy" userId="5e9b9ff8-8bfd-40c4-a934-0fae842c79b4" providerId="ADAL" clId="{C92BFBD1-7920-491D-BBAA-74DE364EF1C7}" dt="2022-06-26T02:31:24.659" v="706" actId="207"/>
        <pc:sldMkLst>
          <pc:docMk/>
          <pc:sldMk cId="1420797542" sldId="591"/>
        </pc:sldMkLst>
        <pc:spChg chg="mod">
          <ac:chgData name="Phan Thế Duy" userId="5e9b9ff8-8bfd-40c4-a934-0fae842c79b4" providerId="ADAL" clId="{C92BFBD1-7920-491D-BBAA-74DE364EF1C7}" dt="2022-06-26T02:31:24.659" v="706" actId="207"/>
          <ac:spMkLst>
            <pc:docMk/>
            <pc:sldMk cId="1420797542" sldId="591"/>
            <ac:spMk id="3" creationId="{DDB11A3D-6222-417B-B8D9-AB891FD40BE0}"/>
          </ac:spMkLst>
        </pc:spChg>
      </pc:sldChg>
      <pc:sldChg chg="new">
        <pc:chgData name="Phan Thế Duy" userId="5e9b9ff8-8bfd-40c4-a934-0fae842c79b4" providerId="ADAL" clId="{C92BFBD1-7920-491D-BBAA-74DE364EF1C7}" dt="2023-06-24T01:29:44.839" v="803" actId="680"/>
        <pc:sldMkLst>
          <pc:docMk/>
          <pc:sldMk cId="234714044" sldId="594"/>
        </pc:sldMkLst>
      </pc:sldChg>
      <pc:sldChg chg="new">
        <pc:chgData name="Phan Thế Duy" userId="5e9b9ff8-8bfd-40c4-a934-0fae842c79b4" providerId="ADAL" clId="{C92BFBD1-7920-491D-BBAA-74DE364EF1C7}" dt="2023-06-24T01:29:49.025" v="804" actId="680"/>
        <pc:sldMkLst>
          <pc:docMk/>
          <pc:sldMk cId="113904703" sldId="595"/>
        </pc:sldMkLst>
      </pc:sldChg>
      <pc:sldChg chg="new">
        <pc:chgData name="Phan Thế Duy" userId="5e9b9ff8-8bfd-40c4-a934-0fae842c79b4" providerId="ADAL" clId="{C92BFBD1-7920-491D-BBAA-74DE364EF1C7}" dt="2023-06-24T01:29:51.632" v="805" actId="680"/>
        <pc:sldMkLst>
          <pc:docMk/>
          <pc:sldMk cId="3148524169" sldId="596"/>
        </pc:sldMkLst>
      </pc:sldChg>
      <pc:sldMasterChg chg="modSldLayout">
        <pc:chgData name="Phan Thế Duy" userId="5e9b9ff8-8bfd-40c4-a934-0fae842c79b4" providerId="ADAL" clId="{C92BFBD1-7920-491D-BBAA-74DE364EF1C7}" dt="2023-06-24T01:29:00.880" v="802" actId="20577"/>
        <pc:sldMasterMkLst>
          <pc:docMk/>
          <pc:sldMasterMk cId="418201276" sldId="2147483660"/>
        </pc:sldMasterMkLst>
        <pc:sldLayoutChg chg="addSp modSp mod">
          <pc:chgData name="Phan Thế Duy" userId="5e9b9ff8-8bfd-40c4-a934-0fae842c79b4" providerId="ADAL" clId="{C92BFBD1-7920-491D-BBAA-74DE364EF1C7}" dt="2023-06-24T01:29:00.880" v="802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C92BFBD1-7920-491D-BBAA-74DE364EF1C7}" dt="2023-06-24T01:29:00.880" v="802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  <pc:spChg chg="mod">
            <ac:chgData name="Phan Thế Duy" userId="5e9b9ff8-8bfd-40c4-a934-0fae842c79b4" providerId="ADAL" clId="{C92BFBD1-7920-491D-BBAA-74DE364EF1C7}" dt="2023-06-24T01:27:58.810" v="785" actId="14100"/>
            <ac:spMkLst>
              <pc:docMk/>
              <pc:sldMasterMk cId="418201276" sldId="2147483660"/>
              <pc:sldLayoutMk cId="3713822822" sldId="2147483662"/>
              <ac:spMk id="13" creationId="{16772B44-7759-405B-9C67-35948DD5766F}"/>
            </ac:spMkLst>
          </pc:spChg>
          <pc:picChg chg="add mod">
            <ac:chgData name="Phan Thế Duy" userId="5e9b9ff8-8bfd-40c4-a934-0fae842c79b4" providerId="ADAL" clId="{C92BFBD1-7920-491D-BBAA-74DE364EF1C7}" dt="2023-06-24T01:28:04.441" v="787" actId="1076"/>
            <ac:picMkLst>
              <pc:docMk/>
              <pc:sldMasterMk cId="418201276" sldId="2147483660"/>
              <pc:sldLayoutMk cId="3713822822" sldId="2147483662"/>
              <ac:picMk id="4" creationId="{0B17EB75-2C25-8D36-E7FA-24FB8C73EBAC}"/>
            </ac:picMkLst>
          </pc:picChg>
          <pc:picChg chg="mod">
            <ac:chgData name="Phan Thế Duy" userId="5e9b9ff8-8bfd-40c4-a934-0fae842c79b4" providerId="ADAL" clId="{C92BFBD1-7920-491D-BBAA-74DE364EF1C7}" dt="2022-06-26T02:07:06.444" v="291" actId="14826"/>
            <ac:picMkLst>
              <pc:docMk/>
              <pc:sldMasterMk cId="418201276" sldId="2147483660"/>
              <pc:sldLayoutMk cId="3713822822" sldId="2147483662"/>
              <ac:picMk id="10" creationId="{D47A60E3-3D29-46FE-AB63-A695505C87E9}"/>
            </ac:picMkLst>
          </pc:picChg>
        </pc:sldLayoutChg>
      </pc:sldMasterChg>
    </pc:docChg>
  </pc:docChgLst>
  <pc:docChgLst>
    <pc:chgData name="Phan Thế Duy" userId="S::duypt@hcmuit.edu.vn::5e9b9ff8-8bfd-40c4-a934-0fae842c79b4" providerId="AD" clId="Web-{DB0F3B4C-7330-CA61-754B-CB78DA6C0DFF}"/>
    <pc:docChg chg="addSld modSld">
      <pc:chgData name="Phan Thế Duy" userId="S::duypt@hcmuit.edu.vn::5e9b9ff8-8bfd-40c4-a934-0fae842c79b4" providerId="AD" clId="Web-{DB0F3B4C-7330-CA61-754B-CB78DA6C0DFF}" dt="2022-06-26T03:38:08.110" v="30"/>
      <pc:docMkLst>
        <pc:docMk/>
      </pc:docMkLst>
      <pc:sldChg chg="modSp">
        <pc:chgData name="Phan Thế Duy" userId="S::duypt@hcmuit.edu.vn::5e9b9ff8-8bfd-40c4-a934-0fae842c79b4" providerId="AD" clId="Web-{DB0F3B4C-7330-CA61-754B-CB78DA6C0DFF}" dt="2022-06-26T03:36:18.496" v="28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DB0F3B4C-7330-CA61-754B-CB78DA6C0DFF}" dt="2022-06-26T03:36:18.496" v="28" actId="20577"/>
          <ac:spMkLst>
            <pc:docMk/>
            <pc:sldMk cId="0" sldId="456"/>
            <ac:spMk id="25" creationId="{75409049-75FB-4C59-970D-160988C53188}"/>
          </ac:spMkLst>
        </pc:spChg>
      </pc:sldChg>
      <pc:sldChg chg="new">
        <pc:chgData name="Phan Thế Duy" userId="S::duypt@hcmuit.edu.vn::5e9b9ff8-8bfd-40c4-a934-0fae842c79b4" providerId="AD" clId="Web-{DB0F3B4C-7330-CA61-754B-CB78DA6C0DFF}" dt="2022-06-26T03:38:04.344" v="29"/>
        <pc:sldMkLst>
          <pc:docMk/>
          <pc:sldMk cId="2098011018" sldId="592"/>
        </pc:sldMkLst>
      </pc:sldChg>
      <pc:sldChg chg="new">
        <pc:chgData name="Phan Thế Duy" userId="S::duypt@hcmuit.edu.vn::5e9b9ff8-8bfd-40c4-a934-0fae842c79b4" providerId="AD" clId="Web-{DB0F3B4C-7330-CA61-754B-CB78DA6C0DFF}" dt="2022-06-26T03:38:08.110" v="30"/>
        <pc:sldMkLst>
          <pc:docMk/>
          <pc:sldMk cId="2450257863" sldId="593"/>
        </pc:sldMkLst>
      </pc:sldChg>
    </pc:docChg>
  </pc:docChgLst>
  <pc:docChgLst>
    <pc:chgData name="Phan Thế Duy" userId="5e9b9ff8-8bfd-40c4-a934-0fae842c79b4" providerId="ADAL" clId="{FBC1AA16-DC26-448B-8343-D0F3E02D0C1F}"/>
    <pc:docChg chg="undo custSel modSld">
      <pc:chgData name="Phan Thế Duy" userId="5e9b9ff8-8bfd-40c4-a934-0fae842c79b4" providerId="ADAL" clId="{FBC1AA16-DC26-448B-8343-D0F3E02D0C1F}" dt="2022-04-18T03:42:50.949" v="14" actId="20577"/>
      <pc:docMkLst>
        <pc:docMk/>
      </pc:docMkLst>
      <pc:sldChg chg="modSp mod">
        <pc:chgData name="Phan Thế Duy" userId="5e9b9ff8-8bfd-40c4-a934-0fae842c79b4" providerId="ADAL" clId="{FBC1AA16-DC26-448B-8343-D0F3E02D0C1F}" dt="2022-04-18T03:42:50.949" v="14" actId="20577"/>
        <pc:sldMkLst>
          <pc:docMk/>
          <pc:sldMk cId="0" sldId="456"/>
        </pc:sldMkLst>
        <pc:spChg chg="mod">
          <ac:chgData name="Phan Thế Duy" userId="5e9b9ff8-8bfd-40c4-a934-0fae842c79b4" providerId="ADAL" clId="{FBC1AA16-DC26-448B-8343-D0F3E02D0C1F}" dt="2022-04-18T03:42:50.949" v="14" actId="20577"/>
          <ac:spMkLst>
            <pc:docMk/>
            <pc:sldMk cId="0" sldId="456"/>
            <ac:spMk id="106" creationId="{00000000-0000-0000-0000-000000000000}"/>
          </ac:spMkLst>
        </pc:spChg>
      </pc:sldChg>
    </pc:docChg>
  </pc:docChgLst>
  <pc:docChgLst>
    <pc:chgData name="Trịnh Minh Hoàng" userId="0b55e2e9-bc5a-4f5c-9d1d-2595fdb70851" providerId="ADAL" clId="{043F0346-A467-4F0B-A6ED-9B9133B07E4F}"/>
    <pc:docChg chg="undo custSel addSld delSld modSld sldOrd">
      <pc:chgData name="Trịnh Minh Hoàng" userId="0b55e2e9-bc5a-4f5c-9d1d-2595fdb70851" providerId="ADAL" clId="{043F0346-A467-4F0B-A6ED-9B9133B07E4F}" dt="2023-07-02T15:34:00.210" v="4110" actId="14100"/>
      <pc:docMkLst>
        <pc:docMk/>
      </pc:docMkLst>
      <pc:sldChg chg="modSp mod">
        <pc:chgData name="Trịnh Minh Hoàng" userId="0b55e2e9-bc5a-4f5c-9d1d-2595fdb70851" providerId="ADAL" clId="{043F0346-A467-4F0B-A6ED-9B9133B07E4F}" dt="2023-07-02T11:26:57.705" v="4108" actId="1076"/>
        <pc:sldMkLst>
          <pc:docMk/>
          <pc:sldMk cId="0" sldId="456"/>
        </pc:sldMkLst>
        <pc:picChg chg="mod">
          <ac:chgData name="Trịnh Minh Hoàng" userId="0b55e2e9-bc5a-4f5c-9d1d-2595fdb70851" providerId="ADAL" clId="{043F0346-A467-4F0B-A6ED-9B9133B07E4F}" dt="2023-07-02T11:26:57.705" v="4108" actId="1076"/>
          <ac:picMkLst>
            <pc:docMk/>
            <pc:sldMk cId="0" sldId="456"/>
            <ac:picMk id="3" creationId="{8A961CC5-719C-4398-AF8D-A62572F029BD}"/>
          </ac:picMkLst>
        </pc:picChg>
      </pc:sldChg>
      <pc:sldChg chg="modSp mod">
        <pc:chgData name="Trịnh Minh Hoàng" userId="0b55e2e9-bc5a-4f5c-9d1d-2595fdb70851" providerId="ADAL" clId="{043F0346-A467-4F0B-A6ED-9B9133B07E4F}" dt="2023-06-30T06:39:16.725" v="31" actId="20577"/>
        <pc:sldMkLst>
          <pc:docMk/>
          <pc:sldMk cId="137527922" sldId="582"/>
        </pc:sldMkLst>
        <pc:spChg chg="mod">
          <ac:chgData name="Trịnh Minh Hoàng" userId="0b55e2e9-bc5a-4f5c-9d1d-2595fdb70851" providerId="ADAL" clId="{043F0346-A467-4F0B-A6ED-9B9133B07E4F}" dt="2023-06-30T06:39:16.725" v="31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addSp modSp mod">
        <pc:chgData name="Trịnh Minh Hoàng" userId="0b55e2e9-bc5a-4f5c-9d1d-2595fdb70851" providerId="ADAL" clId="{043F0346-A467-4F0B-A6ED-9B9133B07E4F}" dt="2023-06-30T07:44:12.471" v="2192" actId="1076"/>
        <pc:sldMkLst>
          <pc:docMk/>
          <pc:sldMk cId="909676174" sldId="583"/>
        </pc:sldMkLst>
        <pc:spChg chg="mod">
          <ac:chgData name="Trịnh Minh Hoàng" userId="0b55e2e9-bc5a-4f5c-9d1d-2595fdb70851" providerId="ADAL" clId="{043F0346-A467-4F0B-A6ED-9B9133B07E4F}" dt="2023-06-30T06:39:32.410" v="85" actId="20577"/>
          <ac:spMkLst>
            <pc:docMk/>
            <pc:sldMk cId="909676174" sldId="583"/>
            <ac:spMk id="2" creationId="{B1A3F0E4-A39E-4FBD-A3DB-A06BECA6D659}"/>
          </ac:spMkLst>
        </pc:spChg>
        <pc:spChg chg="mod">
          <ac:chgData name="Trịnh Minh Hoàng" userId="0b55e2e9-bc5a-4f5c-9d1d-2595fdb70851" providerId="ADAL" clId="{043F0346-A467-4F0B-A6ED-9B9133B07E4F}" dt="2023-06-30T07:44:11.492" v="2191" actId="20577"/>
          <ac:spMkLst>
            <pc:docMk/>
            <pc:sldMk cId="909676174" sldId="58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4:04.215" v="2130" actId="1076"/>
          <ac:spMkLst>
            <pc:docMk/>
            <pc:sldMk cId="909676174" sldId="583"/>
            <ac:spMk id="7" creationId="{57F36BAF-F744-EBD1-903C-AAA4B5712682}"/>
          </ac:spMkLst>
        </pc:spChg>
        <pc:picChg chg="add mod">
          <ac:chgData name="Trịnh Minh Hoàng" userId="0b55e2e9-bc5a-4f5c-9d1d-2595fdb70851" providerId="ADAL" clId="{043F0346-A467-4F0B-A6ED-9B9133B07E4F}" dt="2023-06-30T07:44:12.471" v="2192" actId="1076"/>
          <ac:picMkLst>
            <pc:docMk/>
            <pc:sldMk cId="909676174" sldId="583"/>
            <ac:picMk id="6" creationId="{415E3B8F-BF9B-8AF4-F1E5-4F6785C28AE6}"/>
          </ac:picMkLst>
        </pc:picChg>
      </pc:sldChg>
      <pc:sldChg chg="ord">
        <pc:chgData name="Trịnh Minh Hoàng" userId="0b55e2e9-bc5a-4f5c-9d1d-2595fdb70851" providerId="ADAL" clId="{043F0346-A467-4F0B-A6ED-9B9133B07E4F}" dt="2023-06-30T07:36:30.445" v="1347"/>
        <pc:sldMkLst>
          <pc:docMk/>
          <pc:sldMk cId="1689994692" sldId="587"/>
        </pc:sldMkLst>
      </pc:sldChg>
      <pc:sldChg chg="modSp mod">
        <pc:chgData name="Trịnh Minh Hoàng" userId="0b55e2e9-bc5a-4f5c-9d1d-2595fdb70851" providerId="ADAL" clId="{043F0346-A467-4F0B-A6ED-9B9133B07E4F}" dt="2023-06-30T07:47:34.616" v="2617" actId="20577"/>
        <pc:sldMkLst>
          <pc:docMk/>
          <pc:sldMk cId="234714044" sldId="594"/>
        </pc:sldMkLst>
        <pc:spChg chg="mod">
          <ac:chgData name="Trịnh Minh Hoàng" userId="0b55e2e9-bc5a-4f5c-9d1d-2595fdb70851" providerId="ADAL" clId="{043F0346-A467-4F0B-A6ED-9B9133B07E4F}" dt="2023-06-30T07:35:44.164" v="121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Trịnh Minh Hoàng" userId="0b55e2e9-bc5a-4f5c-9d1d-2595fdb70851" providerId="ADAL" clId="{043F0346-A467-4F0B-A6ED-9B9133B07E4F}" dt="2023-06-30T07:47:34.616" v="2617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modSp mod">
        <pc:chgData name="Trịnh Minh Hoàng" userId="0b55e2e9-bc5a-4f5c-9d1d-2595fdb70851" providerId="ADAL" clId="{043F0346-A467-4F0B-A6ED-9B9133B07E4F}" dt="2023-06-30T06:39:23.559" v="58" actId="20577"/>
        <pc:sldMkLst>
          <pc:docMk/>
          <pc:sldMk cId="3874998293" sldId="597"/>
        </pc:sldMkLst>
        <pc:spChg chg="mod">
          <ac:chgData name="Trịnh Minh Hoàng" userId="0b55e2e9-bc5a-4f5c-9d1d-2595fdb70851" providerId="ADAL" clId="{043F0346-A467-4F0B-A6ED-9B9133B07E4F}" dt="2023-06-30T06:39:23.559" v="58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addSp delSp modSp mod">
        <pc:chgData name="Trịnh Minh Hoàng" userId="0b55e2e9-bc5a-4f5c-9d1d-2595fdb70851" providerId="ADAL" clId="{043F0346-A467-4F0B-A6ED-9B9133B07E4F}" dt="2023-06-30T08:11:19.867" v="3972" actId="1076"/>
        <pc:sldMkLst>
          <pc:docMk/>
          <pc:sldMk cId="2695146720" sldId="601"/>
        </pc:sldMkLst>
        <pc:spChg chg="mod">
          <ac:chgData name="Trịnh Minh Hoàng" userId="0b55e2e9-bc5a-4f5c-9d1d-2595fdb70851" providerId="ADAL" clId="{043F0346-A467-4F0B-A6ED-9B9133B07E4F}" dt="2023-06-30T07:56:10.362" v="3409" actId="20577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Trịnh Minh Hoàng" userId="0b55e2e9-bc5a-4f5c-9d1d-2595fdb70851" providerId="ADAL" clId="{043F0346-A467-4F0B-A6ED-9B9133B07E4F}" dt="2023-06-30T07:02:54.766" v="119" actId="22"/>
          <ac:spMkLst>
            <pc:docMk/>
            <pc:sldMk cId="2695146720" sldId="601"/>
            <ac:spMk id="8" creationId="{BF81E371-CD98-6F36-D135-46FA5BC5F61C}"/>
          </ac:spMkLst>
        </pc:spChg>
        <pc:picChg chg="del">
          <ac:chgData name="Trịnh Minh Hoàng" userId="0b55e2e9-bc5a-4f5c-9d1d-2595fdb70851" providerId="ADAL" clId="{043F0346-A467-4F0B-A6ED-9B9133B07E4F}" dt="2023-06-30T07:01:31.973" v="114" actId="478"/>
          <ac:picMkLst>
            <pc:docMk/>
            <pc:sldMk cId="2695146720" sldId="601"/>
            <ac:picMk id="6" creationId="{6E2BA7A1-9914-BDC8-8D73-4475E9C3B460}"/>
          </ac:picMkLst>
        </pc:picChg>
        <pc:picChg chg="add del">
          <ac:chgData name="Trịnh Minh Hoàng" userId="0b55e2e9-bc5a-4f5c-9d1d-2595fdb70851" providerId="ADAL" clId="{043F0346-A467-4F0B-A6ED-9B9133B07E4F}" dt="2023-06-30T07:02:02.286" v="116" actId="478"/>
          <ac:picMkLst>
            <pc:docMk/>
            <pc:sldMk cId="2695146720" sldId="601"/>
            <ac:picMk id="10" creationId="{C0A7E3B2-3290-1AE1-AA60-9F99BB2BB9F6}"/>
          </ac:picMkLst>
        </pc:picChg>
        <pc:picChg chg="add del mod ord">
          <ac:chgData name="Trịnh Minh Hoàng" userId="0b55e2e9-bc5a-4f5c-9d1d-2595fdb70851" providerId="ADAL" clId="{043F0346-A467-4F0B-A6ED-9B9133B07E4F}" dt="2023-06-30T07:02:51.467" v="118" actId="22"/>
          <ac:picMkLst>
            <pc:docMk/>
            <pc:sldMk cId="2695146720" sldId="601"/>
            <ac:picMk id="12" creationId="{96638316-DCF3-5C68-B6CE-479E91A98564}"/>
          </ac:picMkLst>
        </pc:picChg>
        <pc:picChg chg="add mod ord modCrop">
          <ac:chgData name="Trịnh Minh Hoàng" userId="0b55e2e9-bc5a-4f5c-9d1d-2595fdb70851" providerId="ADAL" clId="{043F0346-A467-4F0B-A6ED-9B9133B07E4F}" dt="2023-06-30T08:11:19.867" v="3972" actId="1076"/>
          <ac:picMkLst>
            <pc:docMk/>
            <pc:sldMk cId="2695146720" sldId="601"/>
            <ac:picMk id="14" creationId="{3F7879E5-18CD-181E-2C30-98A7C7F3625B}"/>
          </ac:picMkLst>
        </pc:picChg>
      </pc:sldChg>
      <pc:sldChg chg="modSp mod">
        <pc:chgData name="Trịnh Minh Hoàng" userId="0b55e2e9-bc5a-4f5c-9d1d-2595fdb70851" providerId="ADAL" clId="{043F0346-A467-4F0B-A6ED-9B9133B07E4F}" dt="2023-06-30T07:44:52.053" v="2198" actId="20577"/>
        <pc:sldMkLst>
          <pc:docMk/>
          <pc:sldMk cId="1361459219" sldId="602"/>
        </pc:sldMkLst>
        <pc:spChg chg="mod">
          <ac:chgData name="Trịnh Minh Hoàng" userId="0b55e2e9-bc5a-4f5c-9d1d-2595fdb70851" providerId="ADAL" clId="{043F0346-A467-4F0B-A6ED-9B9133B07E4F}" dt="2023-06-30T07:44:52.053" v="2198" actId="20577"/>
          <ac:spMkLst>
            <pc:docMk/>
            <pc:sldMk cId="1361459219" sldId="602"/>
            <ac:spMk id="3" creationId="{F7F20B2A-785F-41B4-A36C-5305D857EDB5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16:42.469" v="4106" actId="1076"/>
        <pc:sldMkLst>
          <pc:docMk/>
          <pc:sldMk cId="1051669771" sldId="606"/>
        </pc:sldMkLst>
        <pc:spChg chg="mod">
          <ac:chgData name="Trịnh Minh Hoàng" userId="0b55e2e9-bc5a-4f5c-9d1d-2595fdb70851" providerId="ADAL" clId="{043F0346-A467-4F0B-A6ED-9B9133B07E4F}" dt="2023-06-30T08:16:04.913" v="4053" actId="20577"/>
          <ac:spMkLst>
            <pc:docMk/>
            <pc:sldMk cId="1051669771" sldId="606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12:48.632" v="3973"/>
          <ac:spMkLst>
            <pc:docMk/>
            <pc:sldMk cId="1051669771" sldId="606"/>
            <ac:spMk id="8" creationId="{9BE9374B-BCF5-9046-707A-F3202BF0C93A}"/>
          </ac:spMkLst>
        </pc:spChg>
        <pc:spChg chg="add del mod">
          <ac:chgData name="Trịnh Minh Hoàng" userId="0b55e2e9-bc5a-4f5c-9d1d-2595fdb70851" providerId="ADAL" clId="{043F0346-A467-4F0B-A6ED-9B9133B07E4F}" dt="2023-06-30T08:15:12.064" v="4051" actId="478"/>
          <ac:spMkLst>
            <pc:docMk/>
            <pc:sldMk cId="1051669771" sldId="606"/>
            <ac:spMk id="9" creationId="{C9642991-4AF0-5043-62B3-7EF862835DD6}"/>
          </ac:spMkLst>
        </pc:spChg>
        <pc:spChg chg="add mod">
          <ac:chgData name="Trịnh Minh Hoàng" userId="0b55e2e9-bc5a-4f5c-9d1d-2595fdb70851" providerId="ADAL" clId="{043F0346-A467-4F0B-A6ED-9B9133B07E4F}" dt="2023-06-30T08:16:42.469" v="4106" actId="1076"/>
          <ac:spMkLst>
            <pc:docMk/>
            <pc:sldMk cId="1051669771" sldId="606"/>
            <ac:spMk id="10" creationId="{BB11F052-FC2D-025D-219C-0847515A8857}"/>
          </ac:spMkLst>
        </pc:spChg>
        <pc:graphicFrameChg chg="add mod modGraphic">
          <ac:chgData name="Trịnh Minh Hoàng" userId="0b55e2e9-bc5a-4f5c-9d1d-2595fdb70851" providerId="ADAL" clId="{043F0346-A467-4F0B-A6ED-9B9133B07E4F}" dt="2023-06-30T08:14:51.909" v="4049" actId="1076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 modGraphic">
          <ac:chgData name="Trịnh Minh Hoàng" userId="0b55e2e9-bc5a-4f5c-9d1d-2595fdb70851" providerId="ADAL" clId="{043F0346-A467-4F0B-A6ED-9B9133B07E4F}" dt="2023-06-30T08:12:51.797" v="3974" actId="1076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mod">
        <pc:chgData name="Trịnh Minh Hoàng" userId="0b55e2e9-bc5a-4f5c-9d1d-2595fdb70851" providerId="ADAL" clId="{043F0346-A467-4F0B-A6ED-9B9133B07E4F}" dt="2023-06-30T07:25:51.263" v="726" actId="20577"/>
        <pc:sldMkLst>
          <pc:docMk/>
          <pc:sldMk cId="3407821943" sldId="607"/>
        </pc:sldMkLst>
        <pc:spChg chg="mod">
          <ac:chgData name="Trịnh Minh Hoàng" userId="0b55e2e9-bc5a-4f5c-9d1d-2595fdb70851" providerId="ADAL" clId="{043F0346-A467-4F0B-A6ED-9B9133B07E4F}" dt="2023-06-30T07:25:51.263" v="726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6-30T08:03:19.510" v="3858" actId="1035"/>
        <pc:sldMkLst>
          <pc:docMk/>
          <pc:sldMk cId="136324690" sldId="608"/>
        </pc:sldMkLst>
        <pc:spChg chg="add del mod">
          <ac:chgData name="Trịnh Minh Hoàng" userId="0b55e2e9-bc5a-4f5c-9d1d-2595fdb70851" providerId="ADAL" clId="{043F0346-A467-4F0B-A6ED-9B9133B07E4F}" dt="2023-06-30T08:01:49.577" v="3760" actId="478"/>
          <ac:spMkLst>
            <pc:docMk/>
            <pc:sldMk cId="136324690" sldId="608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1:39.518" v="3758" actId="478"/>
          <ac:spMkLst>
            <pc:docMk/>
            <pc:sldMk cId="136324690" sldId="608"/>
            <ac:spMk id="10" creationId="{4E6786EA-F3AD-768D-680B-3E748E551E19}"/>
          </ac:spMkLst>
        </pc:spChg>
        <pc:spChg chg="add del mod">
          <ac:chgData name="Trịnh Minh Hoàng" userId="0b55e2e9-bc5a-4f5c-9d1d-2595fdb70851" providerId="ADAL" clId="{043F0346-A467-4F0B-A6ED-9B9133B07E4F}" dt="2023-06-30T08:01:58.271" v="3761" actId="478"/>
          <ac:spMkLst>
            <pc:docMk/>
            <pc:sldMk cId="136324690" sldId="608"/>
            <ac:spMk id="12" creationId="{3AAA6B42-042F-520B-C8D0-0E79E6036E9B}"/>
          </ac:spMkLst>
        </pc:spChg>
        <pc:spChg chg="add mod">
          <ac:chgData name="Trịnh Minh Hoàng" userId="0b55e2e9-bc5a-4f5c-9d1d-2595fdb70851" providerId="ADAL" clId="{043F0346-A467-4F0B-A6ED-9B9133B07E4F}" dt="2023-06-30T08:02:44.622" v="3834" actId="1076"/>
          <ac:spMkLst>
            <pc:docMk/>
            <pc:sldMk cId="136324690" sldId="608"/>
            <ac:spMk id="13" creationId="{356D7F28-B693-DE8E-A921-E52B793163AA}"/>
          </ac:spMkLst>
        </pc:spChg>
        <pc:spChg chg="add mod">
          <ac:chgData name="Trịnh Minh Hoàng" userId="0b55e2e9-bc5a-4f5c-9d1d-2595fdb70851" providerId="ADAL" clId="{043F0346-A467-4F0B-A6ED-9B9133B07E4F}" dt="2023-06-30T08:03:14.763" v="3850" actId="1076"/>
          <ac:spMkLst>
            <pc:docMk/>
            <pc:sldMk cId="136324690" sldId="608"/>
            <ac:spMk id="14" creationId="{248C716B-6DF2-624D-B01D-1589948C9C8B}"/>
          </ac:spMkLst>
        </pc:spChg>
        <pc:graphicFrameChg chg="add del mod modGraphic">
          <ac:chgData name="Trịnh Minh Hoàng" userId="0b55e2e9-bc5a-4f5c-9d1d-2595fdb70851" providerId="ADAL" clId="{043F0346-A467-4F0B-A6ED-9B9133B07E4F}" dt="2023-06-30T07:27:30.643" v="763" actId="478"/>
          <ac:graphicFrameMkLst>
            <pc:docMk/>
            <pc:sldMk cId="136324690" sldId="608"/>
            <ac:graphicFrameMk id="5" creationId="{794DEB86-788C-F056-3092-AA4D49FE0C79}"/>
          </ac:graphicFrameMkLst>
        </pc:graphicFrameChg>
        <pc:graphicFrameChg chg="del mod modGraphic">
          <ac:chgData name="Trịnh Minh Hoàng" userId="0b55e2e9-bc5a-4f5c-9d1d-2595fdb70851" providerId="ADAL" clId="{043F0346-A467-4F0B-A6ED-9B9133B07E4F}" dt="2023-06-30T07:17:48.431" v="622" actId="478"/>
          <ac:graphicFrameMkLst>
            <pc:docMk/>
            <pc:sldMk cId="136324690" sldId="608"/>
            <ac:graphicFrameMk id="6" creationId="{72C9B0C4-B8E1-3C4E-C31E-3D10C44EC024}"/>
          </ac:graphicFrameMkLst>
        </pc:graphicFrameChg>
        <pc:picChg chg="mod">
          <ac:chgData name="Trịnh Minh Hoàng" userId="0b55e2e9-bc5a-4f5c-9d1d-2595fdb70851" providerId="ADAL" clId="{043F0346-A467-4F0B-A6ED-9B9133B07E4F}" dt="2023-06-30T08:03:19.510" v="3858" actId="1035"/>
          <ac:picMkLst>
            <pc:docMk/>
            <pc:sldMk cId="136324690" sldId="608"/>
            <ac:picMk id="9" creationId="{48464D15-28E7-B81C-C6E3-B5929C599500}"/>
          </ac:picMkLst>
        </pc:picChg>
      </pc:sldChg>
      <pc:sldChg chg="addSp modSp add mod ord">
        <pc:chgData name="Trịnh Minh Hoàng" userId="0b55e2e9-bc5a-4f5c-9d1d-2595fdb70851" providerId="ADAL" clId="{043F0346-A467-4F0B-A6ED-9B9133B07E4F}" dt="2023-06-30T08:01:23.535" v="3755" actId="404"/>
        <pc:sldMkLst>
          <pc:docMk/>
          <pc:sldMk cId="2641654848" sldId="609"/>
        </pc:sldMkLst>
        <pc:spChg chg="mod">
          <ac:chgData name="Trịnh Minh Hoàng" userId="0b55e2e9-bc5a-4f5c-9d1d-2595fdb70851" providerId="ADAL" clId="{043F0346-A467-4F0B-A6ED-9B9133B07E4F}" dt="2023-06-30T07:57:25.612" v="3414" actId="1076"/>
          <ac:spMkLst>
            <pc:docMk/>
            <pc:sldMk cId="2641654848" sldId="609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8:01:23.535" v="3755" actId="404"/>
          <ac:spMkLst>
            <pc:docMk/>
            <pc:sldMk cId="2641654848" sldId="609"/>
            <ac:spMk id="6" creationId="{B071B06B-0E5E-A480-90BD-6F8533E99198}"/>
          </ac:spMkLst>
        </pc:spChg>
        <pc:graphicFrameChg chg="mod modGraphic">
          <ac:chgData name="Trịnh Minh Hoàng" userId="0b55e2e9-bc5a-4f5c-9d1d-2595fdb70851" providerId="ADAL" clId="{043F0346-A467-4F0B-A6ED-9B9133B07E4F}" dt="2023-06-30T07:58:54.265" v="3445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delSp modSp add mod">
        <pc:chgData name="Trịnh Minh Hoàng" userId="0b55e2e9-bc5a-4f5c-9d1d-2595fdb70851" providerId="ADAL" clId="{043F0346-A467-4F0B-A6ED-9B9133B07E4F}" dt="2023-06-30T07:54:40.778" v="3405" actId="20577"/>
        <pc:sldMkLst>
          <pc:docMk/>
          <pc:sldMk cId="3645344001" sldId="610"/>
        </pc:sldMkLst>
        <pc:spChg chg="add del mod">
          <ac:chgData name="Trịnh Minh Hoàng" userId="0b55e2e9-bc5a-4f5c-9d1d-2595fdb70851" providerId="ADAL" clId="{043F0346-A467-4F0B-A6ED-9B9133B07E4F}" dt="2023-06-30T07:28:31.026" v="846" actId="478"/>
          <ac:spMkLst>
            <pc:docMk/>
            <pc:sldMk cId="3645344001" sldId="610"/>
            <ac:spMk id="5" creationId="{1DD1B067-83F0-80B4-B236-80471CAB9885}"/>
          </ac:spMkLst>
        </pc:spChg>
        <pc:spChg chg="mod">
          <ac:chgData name="Trịnh Minh Hoàng" userId="0b55e2e9-bc5a-4f5c-9d1d-2595fdb70851" providerId="ADAL" clId="{043F0346-A467-4F0B-A6ED-9B9133B07E4F}" dt="2023-06-30T07:54:40.778" v="3405" actId="20577"/>
          <ac:spMkLst>
            <pc:docMk/>
            <pc:sldMk cId="3645344001" sldId="610"/>
            <ac:spMk id="13" creationId="{6F8787C5-BCFF-371E-7DED-2D64B01BF1F8}"/>
          </ac:spMkLst>
        </pc:spChg>
        <pc:picChg chg="mod">
          <ac:chgData name="Trịnh Minh Hoàng" userId="0b55e2e9-bc5a-4f5c-9d1d-2595fdb70851" providerId="ADAL" clId="{043F0346-A467-4F0B-A6ED-9B9133B07E4F}" dt="2023-06-30T07:53:58.281" v="3374" actId="14100"/>
          <ac:picMkLst>
            <pc:docMk/>
            <pc:sldMk cId="3645344001" sldId="610"/>
            <ac:picMk id="6" creationId="{56AF124B-2865-C58E-9EB6-A7AA8458E4EE}"/>
          </ac:picMkLst>
        </pc:picChg>
        <pc:picChg chg="del">
          <ac:chgData name="Trịnh Minh Hoàng" userId="0b55e2e9-bc5a-4f5c-9d1d-2595fdb70851" providerId="ADAL" clId="{043F0346-A467-4F0B-A6ED-9B9133B07E4F}" dt="2023-06-30T07:28:25.471" v="845" actId="478"/>
          <ac:picMkLst>
            <pc:docMk/>
            <pc:sldMk cId="3645344001" sldId="610"/>
            <ac:picMk id="12" creationId="{00348E39-F281-3F7B-921C-9C414445E066}"/>
          </ac:picMkLst>
        </pc:picChg>
      </pc:sldChg>
      <pc:sldChg chg="new del">
        <pc:chgData name="Trịnh Minh Hoàng" userId="0b55e2e9-bc5a-4f5c-9d1d-2595fdb70851" providerId="ADAL" clId="{043F0346-A467-4F0B-A6ED-9B9133B07E4F}" dt="2023-06-30T07:30:15.804" v="904" actId="680"/>
        <pc:sldMkLst>
          <pc:docMk/>
          <pc:sldMk cId="562277328" sldId="611"/>
        </pc:sldMkLst>
      </pc:sldChg>
      <pc:sldChg chg="addSp delSp modSp add mod">
        <pc:chgData name="Trịnh Minh Hoàng" userId="0b55e2e9-bc5a-4f5c-9d1d-2595fdb70851" providerId="ADAL" clId="{043F0346-A467-4F0B-A6ED-9B9133B07E4F}" dt="2023-06-30T07:55:54.934" v="3408" actId="20577"/>
        <pc:sldMkLst>
          <pc:docMk/>
          <pc:sldMk cId="2016525191" sldId="611"/>
        </pc:sldMkLst>
        <pc:spChg chg="del">
          <ac:chgData name="Trịnh Minh Hoàng" userId="0b55e2e9-bc5a-4f5c-9d1d-2595fdb70851" providerId="ADAL" clId="{043F0346-A467-4F0B-A6ED-9B9133B07E4F}" dt="2023-06-30T07:30:20.976" v="906" actId="478"/>
          <ac:spMkLst>
            <pc:docMk/>
            <pc:sldMk cId="2016525191" sldId="611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7:30:22.814" v="907" actId="478"/>
          <ac:spMkLst>
            <pc:docMk/>
            <pc:sldMk cId="2016525191" sldId="611"/>
            <ac:spMk id="7" creationId="{9D7C56AD-1E75-36D9-EACE-83E8453D6FB6}"/>
          </ac:spMkLst>
        </pc:spChg>
        <pc:spChg chg="add mod">
          <ac:chgData name="Trịnh Minh Hoàng" userId="0b55e2e9-bc5a-4f5c-9d1d-2595fdb70851" providerId="ADAL" clId="{043F0346-A467-4F0B-A6ED-9B9133B07E4F}" dt="2023-06-30T07:55:54.934" v="3408" actId="20577"/>
          <ac:spMkLst>
            <pc:docMk/>
            <pc:sldMk cId="2016525191" sldId="611"/>
            <ac:spMk id="8" creationId="{292F1FB2-E3F3-CADD-F4B2-698009651C78}"/>
          </ac:spMkLst>
        </pc:spChg>
        <pc:picChg chg="del">
          <ac:chgData name="Trịnh Minh Hoàng" userId="0b55e2e9-bc5a-4f5c-9d1d-2595fdb70851" providerId="ADAL" clId="{043F0346-A467-4F0B-A6ED-9B9133B07E4F}" dt="2023-06-30T07:30:24.418" v="908" actId="478"/>
          <ac:picMkLst>
            <pc:docMk/>
            <pc:sldMk cId="2016525191" sldId="611"/>
            <ac:picMk id="6" creationId="{415E3B8F-BF9B-8AF4-F1E5-4F6785C28AE6}"/>
          </ac:picMkLst>
        </pc:picChg>
      </pc:sldChg>
      <pc:sldChg chg="modSp add mod">
        <pc:chgData name="Trịnh Minh Hoàng" userId="0b55e2e9-bc5a-4f5c-9d1d-2595fdb70851" providerId="ADAL" clId="{043F0346-A467-4F0B-A6ED-9B9133B07E4F}" dt="2023-06-30T07:49:45.715" v="3249" actId="20577"/>
        <pc:sldMkLst>
          <pc:docMk/>
          <pc:sldMk cId="4014759166" sldId="612"/>
        </pc:sldMkLst>
        <pc:spChg chg="mod">
          <ac:chgData name="Trịnh Minh Hoàng" userId="0b55e2e9-bc5a-4f5c-9d1d-2595fdb70851" providerId="ADAL" clId="{043F0346-A467-4F0B-A6ED-9B9133B07E4F}" dt="2023-06-30T07:49:45.715" v="3249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Sp delSp modSp add mod">
        <pc:chgData name="Trịnh Minh Hoàng" userId="0b55e2e9-bc5a-4f5c-9d1d-2595fdb70851" providerId="ADAL" clId="{043F0346-A467-4F0B-A6ED-9B9133B07E4F}" dt="2023-07-02T15:34:00.210" v="4110" actId="14100"/>
        <pc:sldMkLst>
          <pc:docMk/>
          <pc:sldMk cId="3283669031" sldId="613"/>
        </pc:sldMkLst>
        <pc:spChg chg="mod">
          <ac:chgData name="Trịnh Minh Hoàng" userId="0b55e2e9-bc5a-4f5c-9d1d-2595fdb70851" providerId="ADAL" clId="{043F0346-A467-4F0B-A6ED-9B9133B07E4F}" dt="2023-06-30T07:41:38.485" v="1827" actId="20577"/>
          <ac:spMkLst>
            <pc:docMk/>
            <pc:sldMk cId="3283669031" sldId="613"/>
            <ac:spMk id="3" creationId="{F7F20B2A-785F-41B4-A36C-5305D857EDB5}"/>
          </ac:spMkLst>
        </pc:spChg>
        <pc:spChg chg="add mod">
          <ac:chgData name="Trịnh Minh Hoàng" userId="0b55e2e9-bc5a-4f5c-9d1d-2595fdb70851" providerId="ADAL" clId="{043F0346-A467-4F0B-A6ED-9B9133B07E4F}" dt="2023-06-30T07:42:35.076" v="1944" actId="1076"/>
          <ac:spMkLst>
            <pc:docMk/>
            <pc:sldMk cId="3283669031" sldId="613"/>
            <ac:spMk id="8" creationId="{4B23ECB4-B9B2-CD30-7C77-8F437C5AB7C8}"/>
          </ac:spMkLst>
        </pc:spChg>
        <pc:picChg chg="del mod">
          <ac:chgData name="Trịnh Minh Hoàng" userId="0b55e2e9-bc5a-4f5c-9d1d-2595fdb70851" providerId="ADAL" clId="{043F0346-A467-4F0B-A6ED-9B9133B07E4F}" dt="2023-06-30T07:39:36.795" v="1715" actId="478"/>
          <ac:picMkLst>
            <pc:docMk/>
            <pc:sldMk cId="3283669031" sldId="613"/>
            <ac:picMk id="6" creationId="{415E3B8F-BF9B-8AF4-F1E5-4F6785C28AE6}"/>
          </ac:picMkLst>
        </pc:picChg>
        <pc:picChg chg="add mod">
          <ac:chgData name="Trịnh Minh Hoàng" userId="0b55e2e9-bc5a-4f5c-9d1d-2595fdb70851" providerId="ADAL" clId="{043F0346-A467-4F0B-A6ED-9B9133B07E4F}" dt="2023-07-02T15:34:00.210" v="4110" actId="14100"/>
          <ac:picMkLst>
            <pc:docMk/>
            <pc:sldMk cId="3283669031" sldId="613"/>
            <ac:picMk id="7" creationId="{4D2C42ED-CBC2-0048-C856-C2230AC22642}"/>
          </ac:picMkLst>
        </pc:picChg>
        <pc:picChg chg="add del mod">
          <ac:chgData name="Trịnh Minh Hoàng" userId="0b55e2e9-bc5a-4f5c-9d1d-2595fdb70851" providerId="ADAL" clId="{043F0346-A467-4F0B-A6ED-9B9133B07E4F}" dt="2023-06-30T07:41:15.935" v="1727" actId="478"/>
          <ac:picMkLst>
            <pc:docMk/>
            <pc:sldMk cId="3283669031" sldId="613"/>
            <ac:picMk id="2050" creationId="{33D3EDB9-B2F2-160D-440F-DA81C59B2C41}"/>
          </ac:picMkLst>
        </pc:picChg>
      </pc:sldChg>
      <pc:sldChg chg="add del">
        <pc:chgData name="Trịnh Minh Hoàng" userId="0b55e2e9-bc5a-4f5c-9d1d-2595fdb70851" providerId="ADAL" clId="{043F0346-A467-4F0B-A6ED-9B9133B07E4F}" dt="2023-06-30T07:39:41.031" v="1717"/>
        <pc:sldMkLst>
          <pc:docMk/>
          <pc:sldMk cId="304200505" sldId="614"/>
        </pc:sldMkLst>
      </pc:sldChg>
      <pc:sldChg chg="addSp delSp modSp mod">
        <pc:chgData name="Trịnh Minh Hoàng" userId="0b55e2e9-bc5a-4f5c-9d1d-2595fdb70851" providerId="ADAL" clId="{043F0346-A467-4F0B-A6ED-9B9133B07E4F}" dt="2023-06-30T08:05:34.669" v="3927" actId="1076"/>
        <pc:sldMkLst>
          <pc:docMk/>
          <pc:sldMk cId="3044081531" sldId="614"/>
        </pc:sldMkLst>
        <pc:spChg chg="del">
          <ac:chgData name="Trịnh Minh Hoàng" userId="0b55e2e9-bc5a-4f5c-9d1d-2595fdb70851" providerId="ADAL" clId="{043F0346-A467-4F0B-A6ED-9B9133B07E4F}" dt="2023-06-30T08:03:31.378" v="3859" actId="478"/>
          <ac:spMkLst>
            <pc:docMk/>
            <pc:sldMk cId="3044081531" sldId="614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3:33.052" v="3860" actId="478"/>
          <ac:spMkLst>
            <pc:docMk/>
            <pc:sldMk cId="3044081531" sldId="614"/>
            <ac:spMk id="8" creationId="{FB93DE4A-D778-7CB5-ACB1-6018ED1D61C1}"/>
          </ac:spMkLst>
        </pc:spChg>
        <pc:spChg chg="add mod">
          <ac:chgData name="Trịnh Minh Hoàng" userId="0b55e2e9-bc5a-4f5c-9d1d-2595fdb70851" providerId="ADAL" clId="{043F0346-A467-4F0B-A6ED-9B9133B07E4F}" dt="2023-06-30T08:04:16.089" v="3899" actId="1076"/>
          <ac:spMkLst>
            <pc:docMk/>
            <pc:sldMk cId="3044081531" sldId="614"/>
            <ac:spMk id="11" creationId="{65A78B09-BFB6-8197-19D2-583A48676E26}"/>
          </ac:spMkLst>
        </pc:spChg>
        <pc:spChg chg="add mod">
          <ac:chgData name="Trịnh Minh Hoàng" userId="0b55e2e9-bc5a-4f5c-9d1d-2595fdb70851" providerId="ADAL" clId="{043F0346-A467-4F0B-A6ED-9B9133B07E4F}" dt="2023-06-30T08:05:34.669" v="3927" actId="1076"/>
          <ac:spMkLst>
            <pc:docMk/>
            <pc:sldMk cId="3044081531" sldId="614"/>
            <ac:spMk id="12" creationId="{CC289F54-E05F-8E8C-2AB1-F9AFA6230A23}"/>
          </ac:spMkLst>
        </pc:spChg>
        <pc:picChg chg="mod">
          <ac:chgData name="Trịnh Minh Hoàng" userId="0b55e2e9-bc5a-4f5c-9d1d-2595fdb70851" providerId="ADAL" clId="{043F0346-A467-4F0B-A6ED-9B9133B07E4F}" dt="2023-06-30T08:03:58.549" v="3892" actId="1036"/>
          <ac:picMkLst>
            <pc:docMk/>
            <pc:sldMk cId="3044081531" sldId="614"/>
            <ac:picMk id="6" creationId="{BA5F7D6A-E4DA-45EF-6F02-8A3F6B46137B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5.110" v="3969" actId="1036"/>
        <pc:sldMkLst>
          <pc:docMk/>
          <pc:sldMk cId="1124840898" sldId="615"/>
        </pc:sldMkLst>
        <pc:spChg chg="del">
          <ac:chgData name="Trịnh Minh Hoàng" userId="0b55e2e9-bc5a-4f5c-9d1d-2595fdb70851" providerId="ADAL" clId="{043F0346-A467-4F0B-A6ED-9B9133B07E4F}" dt="2023-06-30T08:04:30.245" v="3900" actId="478"/>
          <ac:spMkLst>
            <pc:docMk/>
            <pc:sldMk cId="1124840898" sldId="615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4:30.950" v="3901" actId="478"/>
          <ac:spMkLst>
            <pc:docMk/>
            <pc:sldMk cId="1124840898" sldId="615"/>
            <ac:spMk id="9" creationId="{1BFD4F82-9628-3D18-AC4D-4600236A9DF4}"/>
          </ac:spMkLst>
        </pc:spChg>
        <pc:spChg chg="add mod">
          <ac:chgData name="Trịnh Minh Hoàng" userId="0b55e2e9-bc5a-4f5c-9d1d-2595fdb70851" providerId="ADAL" clId="{043F0346-A467-4F0B-A6ED-9B9133B07E4F}" dt="2023-06-30T08:05:30.293" v="3926" actId="20577"/>
          <ac:spMkLst>
            <pc:docMk/>
            <pc:sldMk cId="1124840898" sldId="615"/>
            <ac:spMk id="10" creationId="{CCA2238C-4C5B-A4FA-2B67-D67595CD19A6}"/>
          </ac:spMkLst>
        </pc:spChg>
        <pc:spChg chg="add mod">
          <ac:chgData name="Trịnh Minh Hoàng" userId="0b55e2e9-bc5a-4f5c-9d1d-2595fdb70851" providerId="ADAL" clId="{043F0346-A467-4F0B-A6ED-9B9133B07E4F}" dt="2023-06-30T08:05:44.292" v="3936" actId="20577"/>
          <ac:spMkLst>
            <pc:docMk/>
            <pc:sldMk cId="1124840898" sldId="615"/>
            <ac:spMk id="11" creationId="{AA558E70-5A98-1A51-C6C4-CA6591F8A6A8}"/>
          </ac:spMkLst>
        </pc:spChg>
        <pc:picChg chg="mod">
          <ac:chgData name="Trịnh Minh Hoàng" userId="0b55e2e9-bc5a-4f5c-9d1d-2595fdb70851" providerId="ADAL" clId="{043F0346-A467-4F0B-A6ED-9B9133B07E4F}" dt="2023-06-30T08:07:25.110" v="3969" actId="103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mod">
        <pc:chgData name="Trịnh Minh Hoàng" userId="0b55e2e9-bc5a-4f5c-9d1d-2595fdb70851" providerId="ADAL" clId="{043F0346-A467-4F0B-A6ED-9B9133B07E4F}" dt="2023-06-30T08:07:22.102" v="3964" actId="1036"/>
        <pc:sldMkLst>
          <pc:docMk/>
          <pc:sldMk cId="3313066896" sldId="616"/>
        </pc:sldMkLst>
        <pc:spChg chg="del">
          <ac:chgData name="Trịnh Minh Hoàng" userId="0b55e2e9-bc5a-4f5c-9d1d-2595fdb70851" providerId="ADAL" clId="{043F0346-A467-4F0B-A6ED-9B9133B07E4F}" dt="2023-06-30T08:05:55.065" v="3938" actId="478"/>
          <ac:spMkLst>
            <pc:docMk/>
            <pc:sldMk cId="3313066896" sldId="616"/>
            <ac:spMk id="3" creationId="{F7F20B2A-785F-41B4-A36C-5305D857EDB5}"/>
          </ac:spMkLst>
        </pc:spChg>
        <pc:spChg chg="add del mod">
          <ac:chgData name="Trịnh Minh Hoàng" userId="0b55e2e9-bc5a-4f5c-9d1d-2595fdb70851" providerId="ADAL" clId="{043F0346-A467-4F0B-A6ED-9B9133B07E4F}" dt="2023-06-30T08:05:56.190" v="3939" actId="478"/>
          <ac:spMkLst>
            <pc:docMk/>
            <pc:sldMk cId="3313066896" sldId="616"/>
            <ac:spMk id="9" creationId="{53E1CBF1-9A66-B5EF-06C4-AE21849B1486}"/>
          </ac:spMkLst>
        </pc:spChg>
        <pc:spChg chg="add mod">
          <ac:chgData name="Trịnh Minh Hoàng" userId="0b55e2e9-bc5a-4f5c-9d1d-2595fdb70851" providerId="ADAL" clId="{043F0346-A467-4F0B-A6ED-9B9133B07E4F}" dt="2023-06-30T08:07:02.294" v="3951" actId="20577"/>
          <ac:spMkLst>
            <pc:docMk/>
            <pc:sldMk cId="3313066896" sldId="616"/>
            <ac:spMk id="10" creationId="{F32CC402-ABFA-664E-9603-2F9E99813D8D}"/>
          </ac:spMkLst>
        </pc:spChg>
        <pc:spChg chg="add mod">
          <ac:chgData name="Trịnh Minh Hoàng" userId="0b55e2e9-bc5a-4f5c-9d1d-2595fdb70851" providerId="ADAL" clId="{043F0346-A467-4F0B-A6ED-9B9133B07E4F}" dt="2023-06-30T08:07:17.973" v="3960" actId="20577"/>
          <ac:spMkLst>
            <pc:docMk/>
            <pc:sldMk cId="3313066896" sldId="616"/>
            <ac:spMk id="11" creationId="{BD00507A-4591-DF80-C8B6-6436E9E733BD}"/>
          </ac:spMkLst>
        </pc:spChg>
        <pc:picChg chg="mod">
          <ac:chgData name="Trịnh Minh Hoàng" userId="0b55e2e9-bc5a-4f5c-9d1d-2595fdb70851" providerId="ADAL" clId="{043F0346-A467-4F0B-A6ED-9B9133B07E4F}" dt="2023-06-30T08:07:22.102" v="3964" actId="1036"/>
          <ac:picMkLst>
            <pc:docMk/>
            <pc:sldMk cId="3313066896" sldId="616"/>
            <ac:picMk id="6" creationId="{60DDBCF2-9490-622E-FEE2-F482C593451F}"/>
          </ac:picMkLst>
        </pc:picChg>
      </pc:sldChg>
      <pc:sldChg chg="modSp mod">
        <pc:chgData name="Trịnh Minh Hoàng" userId="0b55e2e9-bc5a-4f5c-9d1d-2595fdb70851" providerId="ADAL" clId="{043F0346-A467-4F0B-A6ED-9B9133B07E4F}" dt="2023-06-30T07:56:44.202" v="3411" actId="20577"/>
        <pc:sldMkLst>
          <pc:docMk/>
          <pc:sldMk cId="3408194910" sldId="617"/>
        </pc:sldMkLst>
        <pc:spChg chg="mod">
          <ac:chgData name="Trịnh Minh Hoàng" userId="0b55e2e9-bc5a-4f5c-9d1d-2595fdb70851" providerId="ADAL" clId="{043F0346-A467-4F0B-A6ED-9B9133B07E4F}" dt="2023-06-30T07:56:44.202" v="3411" actId="20577"/>
          <ac:spMkLst>
            <pc:docMk/>
            <pc:sldMk cId="3408194910" sldId="617"/>
            <ac:spMk id="16" creationId="{711BF7A4-3C63-2B65-24A4-66B50E86D26B}"/>
          </ac:spMkLst>
        </pc:spChg>
      </pc:sldChg>
    </pc:docChg>
  </pc:docChgLst>
  <pc:docChgLst>
    <pc:chgData name="Phan Thế Duy" userId="S::duypt@hcmuit.edu.vn::5e9b9ff8-8bfd-40c4-a934-0fae842c79b4" providerId="AD" clId="Web-{F05AA461-B8F9-95C2-F092-F9EEA7754F34}"/>
    <pc:docChg chg="modSld">
      <pc:chgData name="Phan Thế Duy" userId="S::duypt@hcmuit.edu.vn::5e9b9ff8-8bfd-40c4-a934-0fae842c79b4" providerId="AD" clId="Web-{F05AA461-B8F9-95C2-F092-F9EEA7754F34}" dt="2022-06-26T14:41:27.492" v="7" actId="20577"/>
      <pc:docMkLst>
        <pc:docMk/>
      </pc:docMkLst>
      <pc:sldChg chg="modSp">
        <pc:chgData name="Phan Thế Duy" userId="S::duypt@hcmuit.edu.vn::5e9b9ff8-8bfd-40c4-a934-0fae842c79b4" providerId="AD" clId="Web-{F05AA461-B8F9-95C2-F092-F9EEA7754F34}" dt="2022-06-26T14:41:27.492" v="7" actId="20577"/>
        <pc:sldMkLst>
          <pc:docMk/>
          <pc:sldMk cId="0" sldId="456"/>
        </pc:sldMkLst>
        <pc:spChg chg="mod">
          <ac:chgData name="Phan Thế Duy" userId="S::duypt@hcmuit.edu.vn::5e9b9ff8-8bfd-40c4-a934-0fae842c79b4" providerId="AD" clId="Web-{F05AA461-B8F9-95C2-F092-F9EEA7754F34}" dt="2022-06-26T14:41:27.492" v="7" actId="20577"/>
          <ac:spMkLst>
            <pc:docMk/>
            <pc:sldMk cId="0" sldId="456"/>
            <ac:spMk id="12" creationId="{D2935C59-C4EC-4552-9E8E-47D6A6E4851D}"/>
          </ac:spMkLst>
        </pc:spChg>
      </pc:sldChg>
    </pc:docChg>
  </pc:docChgLst>
  <pc:docChgLst>
    <pc:chgData name="Vũ Trung Kiên" userId="9f6b2900-a138-4ea4-8b01-13d4fe7294c7" providerId="ADAL" clId="{6C3C12F9-0F9A-4E2B-ABCC-7929E220954E}"/>
    <pc:docChg chg="undo redo custSel addSld delSld modSld sldOrd">
      <pc:chgData name="Vũ Trung Kiên" userId="9f6b2900-a138-4ea4-8b01-13d4fe7294c7" providerId="ADAL" clId="{6C3C12F9-0F9A-4E2B-ABCC-7929E220954E}" dt="2023-07-01T15:27:23.678" v="3263" actId="20577"/>
      <pc:docMkLst>
        <pc:docMk/>
      </pc:docMkLst>
      <pc:sldChg chg="addSp delSp modSp mod">
        <pc:chgData name="Vũ Trung Kiên" userId="9f6b2900-a138-4ea4-8b01-13d4fe7294c7" providerId="ADAL" clId="{6C3C12F9-0F9A-4E2B-ABCC-7929E220954E}" dt="2023-06-30T06:22:37.503" v="514" actId="22"/>
        <pc:sldMkLst>
          <pc:docMk/>
          <pc:sldMk cId="0" sldId="456"/>
        </pc:sldMkLst>
        <pc:spChg chg="add del">
          <ac:chgData name="Vũ Trung Kiên" userId="9f6b2900-a138-4ea4-8b01-13d4fe7294c7" providerId="ADAL" clId="{6C3C12F9-0F9A-4E2B-ABCC-7929E220954E}" dt="2023-06-30T06:22:37.503" v="514" actId="22"/>
          <ac:spMkLst>
            <pc:docMk/>
            <pc:sldMk cId="0" sldId="456"/>
            <ac:spMk id="8" creationId="{C762469D-ED8A-2C10-6461-B44EDB89058F}"/>
          </ac:spMkLst>
        </pc:spChg>
        <pc:spChg chg="mod">
          <ac:chgData name="Vũ Trung Kiên" userId="9f6b2900-a138-4ea4-8b01-13d4fe7294c7" providerId="ADAL" clId="{6C3C12F9-0F9A-4E2B-ABCC-7929E220954E}" dt="2023-06-30T06:17:38.963" v="16"/>
          <ac:spMkLst>
            <pc:docMk/>
            <pc:sldMk cId="0" sldId="456"/>
            <ac:spMk id="25" creationId="{75409049-75FB-4C59-970D-160988C53188}"/>
          </ac:spMkLst>
        </pc:spChg>
        <pc:spChg chg="mod">
          <ac:chgData name="Vũ Trung Kiên" userId="9f6b2900-a138-4ea4-8b01-13d4fe7294c7" providerId="ADAL" clId="{6C3C12F9-0F9A-4E2B-ABCC-7929E220954E}" dt="2023-06-30T06:18:54.520" v="21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Vũ Trung Kiên" userId="9f6b2900-a138-4ea4-8b01-13d4fe7294c7" providerId="ADAL" clId="{6C3C12F9-0F9A-4E2B-ABCC-7929E220954E}" dt="2023-06-30T06:17:51.296" v="1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modSp mod modAnim">
        <pc:chgData name="Vũ Trung Kiên" userId="9f6b2900-a138-4ea4-8b01-13d4fe7294c7" providerId="ADAL" clId="{6C3C12F9-0F9A-4E2B-ABCC-7929E220954E}" dt="2023-06-30T08:06:40.288" v="2549" actId="1036"/>
        <pc:sldMkLst>
          <pc:docMk/>
          <pc:sldMk cId="137527922" sldId="582"/>
        </pc:sldMkLst>
        <pc:spChg chg="mod">
          <ac:chgData name="Vũ Trung Kiên" userId="9f6b2900-a138-4ea4-8b01-13d4fe7294c7" providerId="ADAL" clId="{6C3C12F9-0F9A-4E2B-ABCC-7929E220954E}" dt="2023-06-30T08:06:40.288" v="2549" actId="1036"/>
          <ac:spMkLst>
            <pc:docMk/>
            <pc:sldMk cId="137527922" sldId="582"/>
            <ac:spMk id="3" creationId="{DDB11A3D-6222-417B-B8D9-AB891FD40BE0}"/>
          </ac:spMkLst>
        </pc:spChg>
      </pc:sldChg>
      <pc:sldChg chg="modSp mod ord">
        <pc:chgData name="Vũ Trung Kiên" userId="9f6b2900-a138-4ea4-8b01-13d4fe7294c7" providerId="ADAL" clId="{6C3C12F9-0F9A-4E2B-ABCC-7929E220954E}" dt="2023-06-30T06:30:00.072" v="577" actId="27636"/>
        <pc:sldMkLst>
          <pc:docMk/>
          <pc:sldMk cId="909676174" sldId="583"/>
        </pc:sldMkLst>
        <pc:spChg chg="mod">
          <ac:chgData name="Vũ Trung Kiên" userId="9f6b2900-a138-4ea4-8b01-13d4fe7294c7" providerId="ADAL" clId="{6C3C12F9-0F9A-4E2B-ABCC-7929E220954E}" dt="2023-06-30T06:30:00.072" v="577" actId="27636"/>
          <ac:spMkLst>
            <pc:docMk/>
            <pc:sldMk cId="909676174" sldId="583"/>
            <ac:spMk id="2" creationId="{B1A3F0E4-A39E-4FBD-A3DB-A06BECA6D659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33151203" sldId="584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502397161" sldId="58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63117491" sldId="588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141348581" sldId="589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83727397" sldId="590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420797542" sldId="591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098011018" sldId="592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2450257863" sldId="593"/>
        </pc:sldMkLst>
      </pc:sldChg>
      <pc:sldChg chg="modSp mod">
        <pc:chgData name="Vũ Trung Kiên" userId="9f6b2900-a138-4ea4-8b01-13d4fe7294c7" providerId="ADAL" clId="{6C3C12F9-0F9A-4E2B-ABCC-7929E220954E}" dt="2023-07-01T15:27:23.678" v="3263" actId="20577"/>
        <pc:sldMkLst>
          <pc:docMk/>
          <pc:sldMk cId="234714044" sldId="594"/>
        </pc:sldMkLst>
        <pc:spChg chg="mod">
          <ac:chgData name="Vũ Trung Kiên" userId="9f6b2900-a138-4ea4-8b01-13d4fe7294c7" providerId="ADAL" clId="{6C3C12F9-0F9A-4E2B-ABCC-7929E220954E}" dt="2023-06-30T06:31:13.255" v="604" actId="27636"/>
          <ac:spMkLst>
            <pc:docMk/>
            <pc:sldMk cId="234714044" sldId="594"/>
            <ac:spMk id="2" creationId="{8702FCD4-3209-E8AE-E1E9-E312424B65F3}"/>
          </ac:spMkLst>
        </pc:spChg>
        <pc:spChg chg="mod">
          <ac:chgData name="Vũ Trung Kiên" userId="9f6b2900-a138-4ea4-8b01-13d4fe7294c7" providerId="ADAL" clId="{6C3C12F9-0F9A-4E2B-ABCC-7929E220954E}" dt="2023-07-01T15:27:23.678" v="3263" actId="20577"/>
          <ac:spMkLst>
            <pc:docMk/>
            <pc:sldMk cId="234714044" sldId="594"/>
            <ac:spMk id="3" creationId="{F13E7D59-4069-CF18-72D7-100149EA374D}"/>
          </ac:spMkLst>
        </pc:spChg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113904703" sldId="595"/>
        </pc:sldMkLst>
      </pc:sldChg>
      <pc:sldChg chg="del">
        <pc:chgData name="Vũ Trung Kiên" userId="9f6b2900-a138-4ea4-8b01-13d4fe7294c7" providerId="ADAL" clId="{6C3C12F9-0F9A-4E2B-ABCC-7929E220954E}" dt="2023-06-30T07:43:08.269" v="1957" actId="47"/>
        <pc:sldMkLst>
          <pc:docMk/>
          <pc:sldMk cId="3148524169" sldId="596"/>
        </pc:sldMkLst>
      </pc:sldChg>
      <pc:sldChg chg="add del">
        <pc:chgData name="Vũ Trung Kiên" userId="9f6b2900-a138-4ea4-8b01-13d4fe7294c7" providerId="ADAL" clId="{6C3C12F9-0F9A-4E2B-ABCC-7929E220954E}" dt="2023-06-30T06:21:21.215" v="456" actId="2890"/>
        <pc:sldMkLst>
          <pc:docMk/>
          <pc:sldMk cId="2129671972" sldId="597"/>
        </pc:sldMkLst>
      </pc:sldChg>
      <pc:sldChg chg="modSp add mod">
        <pc:chgData name="Vũ Trung Kiên" userId="9f6b2900-a138-4ea4-8b01-13d4fe7294c7" providerId="ADAL" clId="{6C3C12F9-0F9A-4E2B-ABCC-7929E220954E}" dt="2023-06-30T08:06:44.787" v="2551" actId="20577"/>
        <pc:sldMkLst>
          <pc:docMk/>
          <pc:sldMk cId="3874998293" sldId="597"/>
        </pc:sldMkLst>
        <pc:spChg chg="mod">
          <ac:chgData name="Vũ Trung Kiên" userId="9f6b2900-a138-4ea4-8b01-13d4fe7294c7" providerId="ADAL" clId="{6C3C12F9-0F9A-4E2B-ABCC-7929E220954E}" dt="2023-06-30T08:06:44.787" v="2551" actId="20577"/>
          <ac:spMkLst>
            <pc:docMk/>
            <pc:sldMk cId="3874998293" sldId="597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6:30:19.804" v="582" actId="20577"/>
        <pc:sldMkLst>
          <pc:docMk/>
          <pc:sldMk cId="830587273" sldId="598"/>
        </pc:sldMkLst>
        <pc:spChg chg="mod">
          <ac:chgData name="Vũ Trung Kiên" userId="9f6b2900-a138-4ea4-8b01-13d4fe7294c7" providerId="ADAL" clId="{6C3C12F9-0F9A-4E2B-ABCC-7929E220954E}" dt="2023-06-30T06:30:19.804" v="582" actId="20577"/>
          <ac:spMkLst>
            <pc:docMk/>
            <pc:sldMk cId="830587273" sldId="598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07.514" v="2553" actId="20577"/>
        <pc:sldMkLst>
          <pc:docMk/>
          <pc:sldMk cId="503410630" sldId="599"/>
        </pc:sldMkLst>
        <pc:spChg chg="mod">
          <ac:chgData name="Vũ Trung Kiên" userId="9f6b2900-a138-4ea4-8b01-13d4fe7294c7" providerId="ADAL" clId="{6C3C12F9-0F9A-4E2B-ABCC-7929E220954E}" dt="2023-06-30T08:07:07.514" v="2553" actId="20577"/>
          <ac:spMkLst>
            <pc:docMk/>
            <pc:sldMk cId="503410630" sldId="599"/>
            <ac:spMk id="3" creationId="{DDB11A3D-6222-417B-B8D9-AB891FD40BE0}"/>
          </ac:spMkLst>
        </pc:spChg>
      </pc:sldChg>
      <pc:sldChg chg="modSp add mod">
        <pc:chgData name="Vũ Trung Kiên" userId="9f6b2900-a138-4ea4-8b01-13d4fe7294c7" providerId="ADAL" clId="{6C3C12F9-0F9A-4E2B-ABCC-7929E220954E}" dt="2023-06-30T08:07:45.610" v="2555" actId="20577"/>
        <pc:sldMkLst>
          <pc:docMk/>
          <pc:sldMk cId="3352479870" sldId="600"/>
        </pc:sldMkLst>
        <pc:spChg chg="mod">
          <ac:chgData name="Vũ Trung Kiên" userId="9f6b2900-a138-4ea4-8b01-13d4fe7294c7" providerId="ADAL" clId="{6C3C12F9-0F9A-4E2B-ABCC-7929E220954E}" dt="2023-06-30T08:07:45.610" v="2555" actId="20577"/>
          <ac:spMkLst>
            <pc:docMk/>
            <pc:sldMk cId="3352479870" sldId="600"/>
            <ac:spMk id="3" creationId="{DDB11A3D-6222-417B-B8D9-AB891FD40BE0}"/>
          </ac:spMkLst>
        </pc:spChg>
      </pc:sldChg>
      <pc:sldChg chg="addSp delSp modSp add mod ord">
        <pc:chgData name="Vũ Trung Kiên" userId="9f6b2900-a138-4ea4-8b01-13d4fe7294c7" providerId="ADAL" clId="{6C3C12F9-0F9A-4E2B-ABCC-7929E220954E}" dt="2023-06-30T21:03:57.064" v="2766" actId="1076"/>
        <pc:sldMkLst>
          <pc:docMk/>
          <pc:sldMk cId="2695146720" sldId="601"/>
        </pc:sldMkLst>
        <pc:spChg chg="mod">
          <ac:chgData name="Vũ Trung Kiên" userId="9f6b2900-a138-4ea4-8b01-13d4fe7294c7" providerId="ADAL" clId="{6C3C12F9-0F9A-4E2B-ABCC-7929E220954E}" dt="2023-06-30T06:30:27.515" v="585"/>
          <ac:spMkLst>
            <pc:docMk/>
            <pc:sldMk cId="2695146720" sldId="601"/>
            <ac:spMk id="2" creationId="{B1A3F0E4-A39E-4FBD-A3DB-A06BECA6D659}"/>
          </ac:spMkLst>
        </pc:spChg>
        <pc:spChg chg="del">
          <ac:chgData name="Vũ Trung Kiên" userId="9f6b2900-a138-4ea4-8b01-13d4fe7294c7" providerId="ADAL" clId="{6C3C12F9-0F9A-4E2B-ABCC-7929E220954E}" dt="2023-06-30T06:47:02.981" v="605" actId="22"/>
          <ac:spMkLst>
            <pc:docMk/>
            <pc:sldMk cId="2695146720" sldId="601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6:59:26.691" v="718" actId="1076"/>
          <ac:spMkLst>
            <pc:docMk/>
            <pc:sldMk cId="2695146720" sldId="601"/>
            <ac:spMk id="7" creationId="{304C8112-6B4A-C706-E41A-DC45FDCA55DE}"/>
          </ac:spMkLst>
        </pc:spChg>
        <pc:spChg chg="add del mod">
          <ac:chgData name="Vũ Trung Kiên" userId="9f6b2900-a138-4ea4-8b01-13d4fe7294c7" providerId="ADAL" clId="{6C3C12F9-0F9A-4E2B-ABCC-7929E220954E}" dt="2023-06-30T10:26:39.561" v="2752" actId="478"/>
          <ac:spMkLst>
            <pc:docMk/>
            <pc:sldMk cId="2695146720" sldId="601"/>
            <ac:spMk id="11" creationId="{78E52CC2-6B7D-C52D-A369-F44EF870CABD}"/>
          </ac:spMkLst>
        </pc:spChg>
        <pc:picChg chg="add mod ord">
          <ac:chgData name="Vũ Trung Kiên" userId="9f6b2900-a138-4ea4-8b01-13d4fe7294c7" providerId="ADAL" clId="{6C3C12F9-0F9A-4E2B-ABCC-7929E220954E}" dt="2023-06-30T06:47:02.981" v="605" actId="22"/>
          <ac:picMkLst>
            <pc:docMk/>
            <pc:sldMk cId="2695146720" sldId="601"/>
            <ac:picMk id="6" creationId="{6E2BA7A1-9914-BDC8-8D73-4475E9C3B460}"/>
          </ac:picMkLst>
        </pc:picChg>
        <pc:picChg chg="add del mod">
          <ac:chgData name="Vũ Trung Kiên" userId="9f6b2900-a138-4ea4-8b01-13d4fe7294c7" providerId="ADAL" clId="{6C3C12F9-0F9A-4E2B-ABCC-7929E220954E}" dt="2023-06-30T10:29:57.475" v="2757" actId="478"/>
          <ac:picMkLst>
            <pc:docMk/>
            <pc:sldMk cId="2695146720" sldId="601"/>
            <ac:picMk id="13" creationId="{F14AB77E-7234-CAE0-CEA2-E60E8FE5D80D}"/>
          </ac:picMkLst>
        </pc:picChg>
        <pc:picChg chg="del">
          <ac:chgData name="Vũ Trung Kiên" userId="9f6b2900-a138-4ea4-8b01-13d4fe7294c7" providerId="ADAL" clId="{6C3C12F9-0F9A-4E2B-ABCC-7929E220954E}" dt="2023-06-30T10:26:36.359" v="2751" actId="478"/>
          <ac:picMkLst>
            <pc:docMk/>
            <pc:sldMk cId="2695146720" sldId="601"/>
            <ac:picMk id="14" creationId="{3F7879E5-18CD-181E-2C30-98A7C7F3625B}"/>
          </ac:picMkLst>
        </pc:picChg>
        <pc:picChg chg="add mod">
          <ac:chgData name="Vũ Trung Kiên" userId="9f6b2900-a138-4ea4-8b01-13d4fe7294c7" providerId="ADAL" clId="{6C3C12F9-0F9A-4E2B-ABCC-7929E220954E}" dt="2023-06-30T21:03:57.064" v="2766" actId="1076"/>
          <ac:picMkLst>
            <pc:docMk/>
            <pc:sldMk cId="2695146720" sldId="601"/>
            <ac:picMk id="16" creationId="{F53D48CD-0176-E7E1-F93F-68D843A4E8BA}"/>
          </ac:picMkLst>
        </pc:picChg>
      </pc:sldChg>
      <pc:sldChg chg="addSp delSp modSp add mod ord">
        <pc:chgData name="Vũ Trung Kiên" userId="9f6b2900-a138-4ea4-8b01-13d4fe7294c7" providerId="ADAL" clId="{6C3C12F9-0F9A-4E2B-ABCC-7929E220954E}" dt="2023-06-30T07:36:45.016" v="1781" actId="1076"/>
        <pc:sldMkLst>
          <pc:docMk/>
          <pc:sldMk cId="1361459219" sldId="602"/>
        </pc:sldMkLst>
        <pc:spChg chg="mod">
          <ac:chgData name="Vũ Trung Kiên" userId="9f6b2900-a138-4ea4-8b01-13d4fe7294c7" providerId="ADAL" clId="{6C3C12F9-0F9A-4E2B-ABCC-7929E220954E}" dt="2023-06-30T06:30:47.602" v="591"/>
          <ac:spMkLst>
            <pc:docMk/>
            <pc:sldMk cId="1361459219" sldId="602"/>
            <ac:spMk id="2" creationId="{B1A3F0E4-A39E-4FBD-A3DB-A06BECA6D659}"/>
          </ac:spMkLst>
        </pc:spChg>
        <pc:spChg chg="add del mod">
          <ac:chgData name="Vũ Trung Kiên" userId="9f6b2900-a138-4ea4-8b01-13d4fe7294c7" providerId="ADAL" clId="{6C3C12F9-0F9A-4E2B-ABCC-7929E220954E}" dt="2023-06-30T07:36:36.399" v="1780" actId="20577"/>
          <ac:spMkLst>
            <pc:docMk/>
            <pc:sldMk cId="1361459219" sldId="602"/>
            <ac:spMk id="3" creationId="{F7F20B2A-785F-41B4-A36C-5305D857EDB5}"/>
          </ac:spMkLst>
        </pc:spChg>
        <pc:spChg chg="add del mod">
          <ac:chgData name="Vũ Trung Kiên" userId="9f6b2900-a138-4ea4-8b01-13d4fe7294c7" providerId="ADAL" clId="{6C3C12F9-0F9A-4E2B-ABCC-7929E220954E}" dt="2023-06-30T07:01:16.235" v="790" actId="767"/>
          <ac:spMkLst>
            <pc:docMk/>
            <pc:sldMk cId="1361459219" sldId="602"/>
            <ac:spMk id="5" creationId="{822BC8FD-DC99-E15C-8B5B-53B9964FA5F3}"/>
          </ac:spMkLst>
        </pc:spChg>
        <pc:spChg chg="add del mod">
          <ac:chgData name="Vũ Trung Kiên" userId="9f6b2900-a138-4ea4-8b01-13d4fe7294c7" providerId="ADAL" clId="{6C3C12F9-0F9A-4E2B-ABCC-7929E220954E}" dt="2023-06-30T07:04:32.423" v="936" actId="478"/>
          <ac:spMkLst>
            <pc:docMk/>
            <pc:sldMk cId="1361459219" sldId="602"/>
            <ac:spMk id="7" creationId="{FFAFFBD8-4EB0-D312-F038-941C1DF048C9}"/>
          </ac:spMkLst>
        </pc:spChg>
        <pc:graphicFrameChg chg="add mod modGraphic">
          <ac:chgData name="Vũ Trung Kiên" userId="9f6b2900-a138-4ea4-8b01-13d4fe7294c7" providerId="ADAL" clId="{6C3C12F9-0F9A-4E2B-ABCC-7929E220954E}" dt="2023-06-30T07:24:42.254" v="1429" actId="1076"/>
          <ac:graphicFrameMkLst>
            <pc:docMk/>
            <pc:sldMk cId="1361459219" sldId="602"/>
            <ac:graphicFrameMk id="6" creationId="{72C9B0C4-B8E1-3C4E-C31E-3D10C44EC024}"/>
          </ac:graphicFrameMkLst>
        </pc:graphicFrameChg>
        <pc:graphicFrameChg chg="add mod modGraphic">
          <ac:chgData name="Vũ Trung Kiên" userId="9f6b2900-a138-4ea4-8b01-13d4fe7294c7" providerId="ADAL" clId="{6C3C12F9-0F9A-4E2B-ABCC-7929E220954E}" dt="2023-06-30T07:36:45.016" v="1781" actId="1076"/>
          <ac:graphicFrameMkLst>
            <pc:docMk/>
            <pc:sldMk cId="1361459219" sldId="602"/>
            <ac:graphicFrameMk id="8" creationId="{ECF3BB9D-B6EC-D97F-D9B2-989DD1FCB681}"/>
          </ac:graphicFrameMkLst>
        </pc:graphicFrameChg>
      </pc:sldChg>
      <pc:sldChg chg="addSp delSp modSp add mod">
        <pc:chgData name="Vũ Trung Kiên" userId="9f6b2900-a138-4ea4-8b01-13d4fe7294c7" providerId="ADAL" clId="{6C3C12F9-0F9A-4E2B-ABCC-7929E220954E}" dt="2023-06-30T10:26:27.624" v="2750" actId="1076"/>
        <pc:sldMkLst>
          <pc:docMk/>
          <pc:sldMk cId="3108385942" sldId="603"/>
        </pc:sldMkLst>
        <pc:spChg chg="add del mod">
          <ac:chgData name="Vũ Trung Kiên" userId="9f6b2900-a138-4ea4-8b01-13d4fe7294c7" providerId="ADAL" clId="{6C3C12F9-0F9A-4E2B-ABCC-7929E220954E}" dt="2023-06-30T06:47:35.548" v="608"/>
          <ac:spMkLst>
            <pc:docMk/>
            <pc:sldMk cId="3108385942" sldId="603"/>
            <ac:spMk id="5" creationId="{2B45AA18-12AC-7EE8-D28E-A2DCB942EE5A}"/>
          </ac:spMkLst>
        </pc:spChg>
        <pc:spChg chg="add del mod">
          <ac:chgData name="Vũ Trung Kiên" userId="9f6b2900-a138-4ea4-8b01-13d4fe7294c7" providerId="ADAL" clId="{6C3C12F9-0F9A-4E2B-ABCC-7929E220954E}" dt="2023-06-30T06:58:04.822" v="675" actId="478"/>
          <ac:spMkLst>
            <pc:docMk/>
            <pc:sldMk cId="3108385942" sldId="603"/>
            <ac:spMk id="9" creationId="{8EBEE34C-B3F0-45AD-83B6-06DC845CF39B}"/>
          </ac:spMkLst>
        </pc:spChg>
        <pc:spChg chg="add mod">
          <ac:chgData name="Vũ Trung Kiên" userId="9f6b2900-a138-4ea4-8b01-13d4fe7294c7" providerId="ADAL" clId="{6C3C12F9-0F9A-4E2B-ABCC-7929E220954E}" dt="2023-06-30T10:26:27.624" v="2750" actId="1076"/>
          <ac:spMkLst>
            <pc:docMk/>
            <pc:sldMk cId="3108385942" sldId="603"/>
            <ac:spMk id="10" creationId="{9B7B8E4B-46B2-3F5A-0825-32058FC4C6CF}"/>
          </ac:spMkLst>
        </pc:spChg>
        <pc:picChg chg="del">
          <ac:chgData name="Vũ Trung Kiên" userId="9f6b2900-a138-4ea4-8b01-13d4fe7294c7" providerId="ADAL" clId="{6C3C12F9-0F9A-4E2B-ABCC-7929E220954E}" dt="2023-06-30T06:47:17.334" v="607" actId="478"/>
          <ac:picMkLst>
            <pc:docMk/>
            <pc:sldMk cId="3108385942" sldId="603"/>
            <ac:picMk id="6" creationId="{6E2BA7A1-9914-BDC8-8D73-4475E9C3B460}"/>
          </ac:picMkLst>
        </pc:picChg>
        <pc:picChg chg="add mod">
          <ac:chgData name="Vũ Trung Kiên" userId="9f6b2900-a138-4ea4-8b01-13d4fe7294c7" providerId="ADAL" clId="{6C3C12F9-0F9A-4E2B-ABCC-7929E220954E}" dt="2023-06-30T10:26:27.624" v="2750" actId="1076"/>
          <ac:picMkLst>
            <pc:docMk/>
            <pc:sldMk cId="3108385942" sldId="603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7:44.845" v="672" actId="1076"/>
        <pc:sldMkLst>
          <pc:docMk/>
          <pc:sldMk cId="3973447171" sldId="604"/>
        </pc:sldMkLst>
        <pc:spChg chg="add del mod">
          <ac:chgData name="Vũ Trung Kiên" userId="9f6b2900-a138-4ea4-8b01-13d4fe7294c7" providerId="ADAL" clId="{6C3C12F9-0F9A-4E2B-ABCC-7929E220954E}" dt="2023-06-30T06:47:48.672" v="613"/>
          <ac:spMkLst>
            <pc:docMk/>
            <pc:sldMk cId="3973447171" sldId="604"/>
            <ac:spMk id="5" creationId="{AE9DA104-2703-0C4E-ED9A-DD80BA6F2AEF}"/>
          </ac:spMkLst>
        </pc:spChg>
        <pc:spChg chg="add del mod">
          <ac:chgData name="Vũ Trung Kiên" userId="9f6b2900-a138-4ea4-8b01-13d4fe7294c7" providerId="ADAL" clId="{6C3C12F9-0F9A-4E2B-ABCC-7929E220954E}" dt="2023-06-30T06:57:19.150" v="657"/>
          <ac:spMkLst>
            <pc:docMk/>
            <pc:sldMk cId="3973447171" sldId="604"/>
            <ac:spMk id="9" creationId="{4DAECC60-38AE-9CA3-E9D4-17EB09498F21}"/>
          </ac:spMkLst>
        </pc:spChg>
        <pc:spChg chg="add mod">
          <ac:chgData name="Vũ Trung Kiên" userId="9f6b2900-a138-4ea4-8b01-13d4fe7294c7" providerId="ADAL" clId="{6C3C12F9-0F9A-4E2B-ABCC-7929E220954E}" dt="2023-06-30T06:57:44.845" v="672" actId="1076"/>
          <ac:spMkLst>
            <pc:docMk/>
            <pc:sldMk cId="3973447171" sldId="604"/>
            <ac:spMk id="10" creationId="{9AE85C6D-DBD8-9DC5-A75C-144699C58197}"/>
          </ac:spMkLst>
        </pc:spChg>
        <pc:picChg chg="add mod">
          <ac:chgData name="Vũ Trung Kiên" userId="9f6b2900-a138-4ea4-8b01-13d4fe7294c7" providerId="ADAL" clId="{6C3C12F9-0F9A-4E2B-ABCC-7929E220954E}" dt="2023-06-30T06:47:51.462" v="615" actId="962"/>
          <ac:picMkLst>
            <pc:docMk/>
            <pc:sldMk cId="3973447171" sldId="604"/>
            <ac:picMk id="7" creationId="{62FA4E6C-FB9C-EA3B-C86F-8581BDB2A020}"/>
          </ac:picMkLst>
        </pc:picChg>
        <pc:picChg chg="del">
          <ac:chgData name="Vũ Trung Kiên" userId="9f6b2900-a138-4ea4-8b01-13d4fe7294c7" providerId="ADAL" clId="{6C3C12F9-0F9A-4E2B-ABCC-7929E220954E}" dt="2023-06-30T06:47:44.614" v="612" actId="478"/>
          <ac:picMkLst>
            <pc:docMk/>
            <pc:sldMk cId="3973447171" sldId="604"/>
            <ac:picMk id="8" creationId="{C9F2E673-2D89-3F1F-8975-E74AE961F25C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6:56:59.956" v="653" actId="1076"/>
        <pc:sldMkLst>
          <pc:docMk/>
          <pc:sldMk cId="1057188682" sldId="605"/>
        </pc:sldMkLst>
        <pc:spChg chg="add del mod">
          <ac:chgData name="Vũ Trung Kiên" userId="9f6b2900-a138-4ea4-8b01-13d4fe7294c7" providerId="ADAL" clId="{6C3C12F9-0F9A-4E2B-ABCC-7929E220954E}" dt="2023-06-30T06:48:08.955" v="618"/>
          <ac:spMkLst>
            <pc:docMk/>
            <pc:sldMk cId="1057188682" sldId="605"/>
            <ac:spMk id="5" creationId="{8272B97B-D37E-357F-47DC-476D427BCD55}"/>
          </ac:spMkLst>
        </pc:spChg>
        <pc:spChg chg="add del mod">
          <ac:chgData name="Vũ Trung Kiên" userId="9f6b2900-a138-4ea4-8b01-13d4fe7294c7" providerId="ADAL" clId="{6C3C12F9-0F9A-4E2B-ABCC-7929E220954E}" dt="2023-06-30T06:55:46.678" v="622"/>
          <ac:spMkLst>
            <pc:docMk/>
            <pc:sldMk cId="1057188682" sldId="605"/>
            <ac:spMk id="10" creationId="{6483A2AF-8D70-BCE6-A92F-7DFD3FD74A96}"/>
          </ac:spMkLst>
        </pc:spChg>
        <pc:spChg chg="add mod">
          <ac:chgData name="Vũ Trung Kiên" userId="9f6b2900-a138-4ea4-8b01-13d4fe7294c7" providerId="ADAL" clId="{6C3C12F9-0F9A-4E2B-ABCC-7929E220954E}" dt="2023-06-30T06:56:59.956" v="653" actId="1076"/>
          <ac:spMkLst>
            <pc:docMk/>
            <pc:sldMk cId="1057188682" sldId="605"/>
            <ac:spMk id="13" creationId="{6F8787C5-BCFF-371E-7DED-2D64B01BF1F8}"/>
          </ac:spMkLst>
        </pc:spChg>
        <pc:picChg chg="del">
          <ac:chgData name="Vũ Trung Kiên" userId="9f6b2900-a138-4ea4-8b01-13d4fe7294c7" providerId="ADAL" clId="{6C3C12F9-0F9A-4E2B-ABCC-7929E220954E}" dt="2023-06-30T06:48:04.769" v="617" actId="478"/>
          <ac:picMkLst>
            <pc:docMk/>
            <pc:sldMk cId="1057188682" sldId="605"/>
            <ac:picMk id="7" creationId="{62FA4E6C-FB9C-EA3B-C86F-8581BDB2A020}"/>
          </ac:picMkLst>
        </pc:picChg>
        <pc:picChg chg="add del mod">
          <ac:chgData name="Vũ Trung Kiên" userId="9f6b2900-a138-4ea4-8b01-13d4fe7294c7" providerId="ADAL" clId="{6C3C12F9-0F9A-4E2B-ABCC-7929E220954E}" dt="2023-06-30T06:55:42.816" v="621" actId="478"/>
          <ac:picMkLst>
            <pc:docMk/>
            <pc:sldMk cId="1057188682" sldId="605"/>
            <ac:picMk id="8" creationId="{79F36E43-CCE9-F5AC-852F-7C781A6F0129}"/>
          </ac:picMkLst>
        </pc:picChg>
        <pc:picChg chg="add mod modCrop">
          <ac:chgData name="Vũ Trung Kiên" userId="9f6b2900-a138-4ea4-8b01-13d4fe7294c7" providerId="ADAL" clId="{6C3C12F9-0F9A-4E2B-ABCC-7929E220954E}" dt="2023-06-30T06:55:54.738" v="625" actId="732"/>
          <ac:picMkLst>
            <pc:docMk/>
            <pc:sldMk cId="1057188682" sldId="605"/>
            <ac:picMk id="12" creationId="{00348E39-F281-3F7B-921C-9C414445E066}"/>
          </ac:picMkLst>
        </pc:picChg>
      </pc:sldChg>
      <pc:sldChg chg="modSp mod">
        <pc:chgData name="Vũ Trung Kiên" userId="9f6b2900-a138-4ea4-8b01-13d4fe7294c7" providerId="ADAL" clId="{6C3C12F9-0F9A-4E2B-ABCC-7929E220954E}" dt="2023-06-30T08:19:17.131" v="2629" actId="12788"/>
        <pc:sldMkLst>
          <pc:docMk/>
          <pc:sldMk cId="1051669771" sldId="606"/>
        </pc:sldMkLst>
        <pc:graphicFrameChg chg="mod modGraphic">
          <ac:chgData name="Vũ Trung Kiên" userId="9f6b2900-a138-4ea4-8b01-13d4fe7294c7" providerId="ADAL" clId="{6C3C12F9-0F9A-4E2B-ABCC-7929E220954E}" dt="2023-06-30T08:19:17.131" v="2629" actId="12788"/>
          <ac:graphicFrameMkLst>
            <pc:docMk/>
            <pc:sldMk cId="1051669771" sldId="606"/>
            <ac:graphicFrameMk id="5" creationId="{100B7741-200A-84BB-5C99-DECF4FCF0619}"/>
          </ac:graphicFrameMkLst>
        </pc:graphicFrameChg>
        <pc:graphicFrameChg chg="modGraphic">
          <ac:chgData name="Vũ Trung Kiên" userId="9f6b2900-a138-4ea4-8b01-13d4fe7294c7" providerId="ADAL" clId="{6C3C12F9-0F9A-4E2B-ABCC-7929E220954E}" dt="2023-06-30T07:37:01.718" v="1782" actId="14734"/>
          <ac:graphicFrameMkLst>
            <pc:docMk/>
            <pc:sldMk cId="1051669771" sldId="606"/>
            <ac:graphicFrameMk id="6" creationId="{72C9B0C4-B8E1-3C4E-C31E-3D10C44EC024}"/>
          </ac:graphicFrameMkLst>
        </pc:graphicFrameChg>
      </pc:sldChg>
      <pc:sldChg chg="modSp add mod">
        <pc:chgData name="Vũ Trung Kiên" userId="9f6b2900-a138-4ea4-8b01-13d4fe7294c7" providerId="ADAL" clId="{6C3C12F9-0F9A-4E2B-ABCC-7929E220954E}" dt="2023-07-01T15:17:25.399" v="2944" actId="20577"/>
        <pc:sldMkLst>
          <pc:docMk/>
          <pc:sldMk cId="3407821943" sldId="607"/>
        </pc:sldMkLst>
        <pc:spChg chg="mod">
          <ac:chgData name="Vũ Trung Kiên" userId="9f6b2900-a138-4ea4-8b01-13d4fe7294c7" providerId="ADAL" clId="{6C3C12F9-0F9A-4E2B-ABCC-7929E220954E}" dt="2023-07-01T15:17:25.399" v="2944" actId="20577"/>
          <ac:spMkLst>
            <pc:docMk/>
            <pc:sldMk cId="3407821943" sldId="607"/>
            <ac:spMk id="3" creationId="{CDA4E300-EC83-5F8C-15F6-F23769622483}"/>
          </ac:spMkLst>
        </pc:spChg>
      </pc:sldChg>
      <pc:sldChg chg="addSp modSp mod">
        <pc:chgData name="Vũ Trung Kiên" userId="9f6b2900-a138-4ea4-8b01-13d4fe7294c7" providerId="ADAL" clId="{6C3C12F9-0F9A-4E2B-ABCC-7929E220954E}" dt="2023-06-30T07:40:45.739" v="1930" actId="14100"/>
        <pc:sldMkLst>
          <pc:docMk/>
          <pc:sldMk cId="136324690" sldId="608"/>
        </pc:sldMkLst>
        <pc:spChg chg="mod">
          <ac:chgData name="Vũ Trung Kiên" userId="9f6b2900-a138-4ea4-8b01-13d4fe7294c7" providerId="ADAL" clId="{6C3C12F9-0F9A-4E2B-ABCC-7929E220954E}" dt="2023-06-30T07:40:45.739" v="1930" actId="14100"/>
          <ac:spMkLst>
            <pc:docMk/>
            <pc:sldMk cId="136324690" sldId="608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38:52.363" v="1818" actId="1076"/>
          <ac:picMkLst>
            <pc:docMk/>
            <pc:sldMk cId="136324690" sldId="608"/>
            <ac:picMk id="9" creationId="{48464D15-28E7-B81C-C6E3-B5929C599500}"/>
          </ac:picMkLst>
        </pc:picChg>
      </pc:sldChg>
      <pc:sldChg chg="modSp mod">
        <pc:chgData name="Vũ Trung Kiên" userId="9f6b2900-a138-4ea4-8b01-13d4fe7294c7" providerId="ADAL" clId="{6C3C12F9-0F9A-4E2B-ABCC-7929E220954E}" dt="2023-06-30T08:25:12.306" v="2630" actId="207"/>
        <pc:sldMkLst>
          <pc:docMk/>
          <pc:sldMk cId="2641654848" sldId="609"/>
        </pc:sldMkLst>
        <pc:graphicFrameChg chg="modGraphic">
          <ac:chgData name="Vũ Trung Kiên" userId="9f6b2900-a138-4ea4-8b01-13d4fe7294c7" providerId="ADAL" clId="{6C3C12F9-0F9A-4E2B-ABCC-7929E220954E}" dt="2023-06-30T08:25:12.306" v="2630" actId="207"/>
          <ac:graphicFrameMkLst>
            <pc:docMk/>
            <pc:sldMk cId="2641654848" sldId="609"/>
            <ac:graphicFrameMk id="5" creationId="{794DEB86-788C-F056-3092-AA4D49FE0C79}"/>
          </ac:graphicFrameMkLst>
        </pc:graphicFrameChg>
      </pc:sldChg>
      <pc:sldChg chg="addSp modSp mod">
        <pc:chgData name="Vũ Trung Kiên" userId="9f6b2900-a138-4ea4-8b01-13d4fe7294c7" providerId="ADAL" clId="{6C3C12F9-0F9A-4E2B-ABCC-7929E220954E}" dt="2023-06-30T08:10:40.251" v="2626" actId="113"/>
        <pc:sldMkLst>
          <pc:docMk/>
          <pc:sldMk cId="3645344001" sldId="610"/>
        </pc:sldMkLst>
        <pc:spChg chg="mod">
          <ac:chgData name="Vũ Trung Kiên" userId="9f6b2900-a138-4ea4-8b01-13d4fe7294c7" providerId="ADAL" clId="{6C3C12F9-0F9A-4E2B-ABCC-7929E220954E}" dt="2023-06-30T08:10:40.251" v="2626" actId="113"/>
          <ac:spMkLst>
            <pc:docMk/>
            <pc:sldMk cId="3645344001" sldId="610"/>
            <ac:spMk id="13" creationId="{6F8787C5-BCFF-371E-7DED-2D64B01BF1F8}"/>
          </ac:spMkLst>
        </pc:spChg>
        <pc:picChg chg="add mod">
          <ac:chgData name="Vũ Trung Kiên" userId="9f6b2900-a138-4ea4-8b01-13d4fe7294c7" providerId="ADAL" clId="{6C3C12F9-0F9A-4E2B-ABCC-7929E220954E}" dt="2023-06-30T07:44:45.576" v="1979" actId="1076"/>
          <ac:picMkLst>
            <pc:docMk/>
            <pc:sldMk cId="3645344001" sldId="610"/>
            <ac:picMk id="6" creationId="{56AF124B-2865-C58E-9EB6-A7AA8458E4EE}"/>
          </ac:picMkLst>
        </pc:picChg>
      </pc:sldChg>
      <pc:sldChg chg="modSp mod">
        <pc:chgData name="Vũ Trung Kiên" userId="9f6b2900-a138-4ea4-8b01-13d4fe7294c7" providerId="ADAL" clId="{6C3C12F9-0F9A-4E2B-ABCC-7929E220954E}" dt="2023-06-30T08:05:05.599" v="2546" actId="20577"/>
        <pc:sldMkLst>
          <pc:docMk/>
          <pc:sldMk cId="4014759166" sldId="612"/>
        </pc:sldMkLst>
        <pc:spChg chg="mod">
          <ac:chgData name="Vũ Trung Kiên" userId="9f6b2900-a138-4ea4-8b01-13d4fe7294c7" providerId="ADAL" clId="{6C3C12F9-0F9A-4E2B-ABCC-7929E220954E}" dt="2023-06-30T08:05:05.599" v="2546" actId="20577"/>
          <ac:spMkLst>
            <pc:docMk/>
            <pc:sldMk cId="4014759166" sldId="612"/>
            <ac:spMk id="3" creationId="{F13E7D59-4069-CF18-72D7-100149EA374D}"/>
          </ac:spMkLst>
        </pc:spChg>
      </pc:sldChg>
      <pc:sldChg chg="add del">
        <pc:chgData name="Vũ Trung Kiên" userId="9f6b2900-a138-4ea4-8b01-13d4fe7294c7" providerId="ADAL" clId="{6C3C12F9-0F9A-4E2B-ABCC-7929E220954E}" dt="2023-06-30T07:40:55.024" v="1932" actId="2890"/>
        <pc:sldMkLst>
          <pc:docMk/>
          <pc:sldMk cId="1025397516" sldId="614"/>
        </pc:sldMkLst>
      </pc:sldChg>
      <pc:sldChg chg="addSp delSp modSp add mod">
        <pc:chgData name="Vũ Trung Kiên" userId="9f6b2900-a138-4ea4-8b01-13d4fe7294c7" providerId="ADAL" clId="{6C3C12F9-0F9A-4E2B-ABCC-7929E220954E}" dt="2023-06-30T07:41:39.076" v="1951" actId="20577"/>
        <pc:sldMkLst>
          <pc:docMk/>
          <pc:sldMk cId="3044081531" sldId="614"/>
        </pc:sldMkLst>
        <pc:spChg chg="mod">
          <ac:chgData name="Vũ Trung Kiên" userId="9f6b2900-a138-4ea4-8b01-13d4fe7294c7" providerId="ADAL" clId="{6C3C12F9-0F9A-4E2B-ABCC-7929E220954E}" dt="2023-06-30T07:41:39.076" v="1951" actId="20577"/>
          <ac:spMkLst>
            <pc:docMk/>
            <pc:sldMk cId="3044081531" sldId="614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1:32.875" v="1942" actId="1035"/>
          <ac:picMkLst>
            <pc:docMk/>
            <pc:sldMk cId="3044081531" sldId="614"/>
            <ac:picMk id="6" creationId="{BA5F7D6A-E4DA-45EF-6F02-8A3F6B46137B}"/>
          </ac:picMkLst>
        </pc:picChg>
        <pc:picChg chg="del">
          <ac:chgData name="Vũ Trung Kiên" userId="9f6b2900-a138-4ea4-8b01-13d4fe7294c7" providerId="ADAL" clId="{6C3C12F9-0F9A-4E2B-ABCC-7929E220954E}" dt="2023-06-30T07:41:00.044" v="1934" actId="478"/>
          <ac:picMkLst>
            <pc:docMk/>
            <pc:sldMk cId="3044081531" sldId="614"/>
            <ac:picMk id="9" creationId="{48464D15-28E7-B81C-C6E3-B5929C599500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3:30.057" v="1966" actId="20577"/>
        <pc:sldMkLst>
          <pc:docMk/>
          <pc:sldMk cId="1124840898" sldId="615"/>
        </pc:sldMkLst>
        <pc:spChg chg="mod">
          <ac:chgData name="Vũ Trung Kiên" userId="9f6b2900-a138-4ea4-8b01-13d4fe7294c7" providerId="ADAL" clId="{6C3C12F9-0F9A-4E2B-ABCC-7929E220954E}" dt="2023-06-30T07:43:30.057" v="1966" actId="20577"/>
          <ac:spMkLst>
            <pc:docMk/>
            <pc:sldMk cId="1124840898" sldId="615"/>
            <ac:spMk id="3" creationId="{F7F20B2A-785F-41B4-A36C-5305D857EDB5}"/>
          </ac:spMkLst>
        </pc:spChg>
        <pc:picChg chg="del">
          <ac:chgData name="Vũ Trung Kiên" userId="9f6b2900-a138-4ea4-8b01-13d4fe7294c7" providerId="ADAL" clId="{6C3C12F9-0F9A-4E2B-ABCC-7929E220954E}" dt="2023-06-30T07:41:46.298" v="1953" actId="478"/>
          <ac:picMkLst>
            <pc:docMk/>
            <pc:sldMk cId="1124840898" sldId="615"/>
            <ac:picMk id="6" creationId="{BA5F7D6A-E4DA-45EF-6F02-8A3F6B46137B}"/>
          </ac:picMkLst>
        </pc:picChg>
        <pc:picChg chg="add mod">
          <ac:chgData name="Vũ Trung Kiên" userId="9f6b2900-a138-4ea4-8b01-13d4fe7294c7" providerId="ADAL" clId="{6C3C12F9-0F9A-4E2B-ABCC-7929E220954E}" dt="2023-06-30T07:43:25.973" v="1958" actId="1076"/>
          <ac:picMkLst>
            <pc:docMk/>
            <pc:sldMk cId="1124840898" sldId="615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44:01.054" v="1974" actId="20577"/>
        <pc:sldMkLst>
          <pc:docMk/>
          <pc:sldMk cId="3313066896" sldId="616"/>
        </pc:sldMkLst>
        <pc:spChg chg="mod">
          <ac:chgData name="Vũ Trung Kiên" userId="9f6b2900-a138-4ea4-8b01-13d4fe7294c7" providerId="ADAL" clId="{6C3C12F9-0F9A-4E2B-ABCC-7929E220954E}" dt="2023-06-30T07:44:01.054" v="1974" actId="20577"/>
          <ac:spMkLst>
            <pc:docMk/>
            <pc:sldMk cId="3313066896" sldId="616"/>
            <ac:spMk id="3" creationId="{F7F20B2A-785F-41B4-A36C-5305D857EDB5}"/>
          </ac:spMkLst>
        </pc:spChg>
        <pc:picChg chg="add mod">
          <ac:chgData name="Vũ Trung Kiên" userId="9f6b2900-a138-4ea4-8b01-13d4fe7294c7" providerId="ADAL" clId="{6C3C12F9-0F9A-4E2B-ABCC-7929E220954E}" dt="2023-06-30T07:43:58.755" v="1972" actId="1076"/>
          <ac:picMkLst>
            <pc:docMk/>
            <pc:sldMk cId="3313066896" sldId="616"/>
            <ac:picMk id="6" creationId="{60DDBCF2-9490-622E-FEE2-F482C593451F}"/>
          </ac:picMkLst>
        </pc:picChg>
        <pc:picChg chg="del">
          <ac:chgData name="Vũ Trung Kiên" userId="9f6b2900-a138-4ea4-8b01-13d4fe7294c7" providerId="ADAL" clId="{6C3C12F9-0F9A-4E2B-ABCC-7929E220954E}" dt="2023-06-30T07:43:33.798" v="1968" actId="478"/>
          <ac:picMkLst>
            <pc:docMk/>
            <pc:sldMk cId="3313066896" sldId="616"/>
            <ac:picMk id="8" creationId="{33B82226-31B4-80A8-E6AF-295F45B7A881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6-30T07:59:30.513" v="2423" actId="1076"/>
        <pc:sldMkLst>
          <pc:docMk/>
          <pc:sldMk cId="3408194910" sldId="617"/>
        </pc:sldMkLst>
        <pc:spChg chg="del mod">
          <ac:chgData name="Vũ Trung Kiên" userId="9f6b2900-a138-4ea4-8b01-13d4fe7294c7" providerId="ADAL" clId="{6C3C12F9-0F9A-4E2B-ABCC-7929E220954E}" dt="2023-06-30T07:49:56.236" v="2053" actId="478"/>
          <ac:spMkLst>
            <pc:docMk/>
            <pc:sldMk cId="3408194910" sldId="617"/>
            <ac:spMk id="3" creationId="{F7F20B2A-785F-41B4-A36C-5305D857EDB5}"/>
          </ac:spMkLst>
        </pc:spChg>
        <pc:spChg chg="add mod">
          <ac:chgData name="Vũ Trung Kiên" userId="9f6b2900-a138-4ea4-8b01-13d4fe7294c7" providerId="ADAL" clId="{6C3C12F9-0F9A-4E2B-ABCC-7929E220954E}" dt="2023-06-30T07:59:30.513" v="2423" actId="1076"/>
          <ac:spMkLst>
            <pc:docMk/>
            <pc:sldMk cId="3408194910" sldId="617"/>
            <ac:spMk id="15" creationId="{A529184E-C727-62F3-BFAE-D2969934DA1D}"/>
          </ac:spMkLst>
        </pc:spChg>
        <pc:spChg chg="add mod">
          <ac:chgData name="Vũ Trung Kiên" userId="9f6b2900-a138-4ea4-8b01-13d4fe7294c7" providerId="ADAL" clId="{6C3C12F9-0F9A-4E2B-ABCC-7929E220954E}" dt="2023-06-30T07:55:40.007" v="2418" actId="12788"/>
          <ac:spMkLst>
            <pc:docMk/>
            <pc:sldMk cId="3408194910" sldId="617"/>
            <ac:spMk id="16" creationId="{711BF7A4-3C63-2B65-24A4-66B50E86D26B}"/>
          </ac:spMkLst>
        </pc:spChg>
        <pc:graphicFrameChg chg="add del mod">
          <ac:chgData name="Vũ Trung Kiên" userId="9f6b2900-a138-4ea4-8b01-13d4fe7294c7" providerId="ADAL" clId="{6C3C12F9-0F9A-4E2B-ABCC-7929E220954E}" dt="2023-06-30T07:46:20.023" v="1989" actId="478"/>
          <ac:graphicFrameMkLst>
            <pc:docMk/>
            <pc:sldMk cId="3408194910" sldId="617"/>
            <ac:graphicFrameMk id="11" creationId="{CD8B795B-5C81-3CF1-AA69-08608AE90458}"/>
          </ac:graphicFrameMkLst>
        </pc:graphicFrameChg>
        <pc:graphicFrameChg chg="add del mod">
          <ac:chgData name="Vũ Trung Kiên" userId="9f6b2900-a138-4ea4-8b01-13d4fe7294c7" providerId="ADAL" clId="{6C3C12F9-0F9A-4E2B-ABCC-7929E220954E}" dt="2023-06-30T07:48:30.985" v="2004" actId="478"/>
          <ac:graphicFrameMkLst>
            <pc:docMk/>
            <pc:sldMk cId="3408194910" sldId="617"/>
            <ac:graphicFrameMk id="14" creationId="{99E67B60-2B1D-785E-3E56-D07BAE10E53F}"/>
          </ac:graphicFrameMkLst>
        </pc:graphicFrameChg>
        <pc:picChg chg="del">
          <ac:chgData name="Vũ Trung Kiên" userId="9f6b2900-a138-4ea4-8b01-13d4fe7294c7" providerId="ADAL" clId="{6C3C12F9-0F9A-4E2B-ABCC-7929E220954E}" dt="2023-06-30T07:45:04.711" v="1981" actId="478"/>
          <ac:picMkLst>
            <pc:docMk/>
            <pc:sldMk cId="3408194910" sldId="617"/>
            <ac:picMk id="6" creationId="{60DDBCF2-9490-622E-FEE2-F482C593451F}"/>
          </ac:picMkLst>
        </pc:picChg>
        <pc:picChg chg="add mod modCrop">
          <ac:chgData name="Vũ Trung Kiên" userId="9f6b2900-a138-4ea4-8b01-13d4fe7294c7" providerId="ADAL" clId="{6C3C12F9-0F9A-4E2B-ABCC-7929E220954E}" dt="2023-06-30T07:55:49.600" v="2421" actId="14100"/>
          <ac:picMkLst>
            <pc:docMk/>
            <pc:sldMk cId="3408194910" sldId="617"/>
            <ac:picMk id="8" creationId="{4A958322-20F7-8A6A-EB71-732D6F1F91CF}"/>
          </ac:picMkLst>
        </pc:picChg>
      </pc:sldChg>
      <pc:sldChg chg="addSp delSp modSp add mod">
        <pc:chgData name="Vũ Trung Kiên" userId="9f6b2900-a138-4ea4-8b01-13d4fe7294c7" providerId="ADAL" clId="{6C3C12F9-0F9A-4E2B-ABCC-7929E220954E}" dt="2023-07-01T14:57:19.911" v="2902" actId="20577"/>
        <pc:sldMkLst>
          <pc:docMk/>
          <pc:sldMk cId="3074058653" sldId="618"/>
        </pc:sldMkLst>
        <pc:spChg chg="mod">
          <ac:chgData name="Vũ Trung Kiên" userId="9f6b2900-a138-4ea4-8b01-13d4fe7294c7" providerId="ADAL" clId="{6C3C12F9-0F9A-4E2B-ABCC-7929E220954E}" dt="2023-07-01T14:57:19.911" v="2902" actId="20577"/>
          <ac:spMkLst>
            <pc:docMk/>
            <pc:sldMk cId="3074058653" sldId="618"/>
            <ac:spMk id="15" creationId="{A529184E-C727-62F3-BFAE-D2969934DA1D}"/>
          </ac:spMkLst>
        </pc:spChg>
        <pc:picChg chg="add del mod">
          <ac:chgData name="Vũ Trung Kiên" userId="9f6b2900-a138-4ea4-8b01-13d4fe7294c7" providerId="ADAL" clId="{6C3C12F9-0F9A-4E2B-ABCC-7929E220954E}" dt="2023-07-01T14:54:24.195" v="2882" actId="14826"/>
          <ac:picMkLst>
            <pc:docMk/>
            <pc:sldMk cId="3074058653" sldId="618"/>
            <ac:picMk id="8" creationId="{4A958322-20F7-8A6A-EB71-732D6F1F91CF}"/>
          </ac:picMkLst>
        </pc:picChg>
        <pc:picChg chg="add del">
          <ac:chgData name="Vũ Trung Kiên" userId="9f6b2900-a138-4ea4-8b01-13d4fe7294c7" providerId="ADAL" clId="{6C3C12F9-0F9A-4E2B-ABCC-7929E220954E}" dt="2023-07-01T14:54:07.194" v="2880"/>
          <ac:picMkLst>
            <pc:docMk/>
            <pc:sldMk cId="3074058653" sldId="618"/>
            <ac:picMk id="2050" creationId="{56379515-E3C4-938F-8915-0181AC594BA8}"/>
          </ac:picMkLst>
        </pc:picChg>
      </pc:sldChg>
    </pc:docChg>
  </pc:docChgLst>
  <pc:docChgLst>
    <pc:chgData name="Phan Thế Duy" userId="5e9b9ff8-8bfd-40c4-a934-0fae842c79b4" providerId="ADAL" clId="{D8DA7471-305D-484E-8170-082BF09B3811}"/>
    <pc:docChg chg="custSel addSld delSld modSld modMainMaster">
      <pc:chgData name="Phan Thế Duy" userId="5e9b9ff8-8bfd-40c4-a934-0fae842c79b4" providerId="ADAL" clId="{D8DA7471-305D-484E-8170-082BF09B3811}" dt="2022-04-18T04:00:05.102" v="318" actId="14100"/>
      <pc:docMkLst>
        <pc:docMk/>
      </pc:docMkLst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006464905" sldId="2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2001389" sldId="3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35520992" sldId="42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46569793" sldId="426"/>
        </pc:sldMkLst>
      </pc:sldChg>
      <pc:sldChg chg="addSp delSp modSp del mod">
        <pc:chgData name="Phan Thế Duy" userId="5e9b9ff8-8bfd-40c4-a934-0fae842c79b4" providerId="ADAL" clId="{D8DA7471-305D-484E-8170-082BF09B3811}" dt="2022-04-18T03:55:24.967" v="250" actId="47"/>
        <pc:sldMkLst>
          <pc:docMk/>
          <pc:sldMk cId="3072501809" sldId="427"/>
        </pc:sldMkLst>
        <pc:spChg chg="del mod">
          <ac:chgData name="Phan Thế Duy" userId="5e9b9ff8-8bfd-40c4-a934-0fae842c79b4" providerId="ADAL" clId="{D8DA7471-305D-484E-8170-082BF09B3811}" dt="2022-04-18T03:52:37.473" v="230" actId="478"/>
          <ac:spMkLst>
            <pc:docMk/>
            <pc:sldMk cId="3072501809" sldId="427"/>
            <ac:spMk id="2" creationId="{71DD5255-AE4D-4F8C-8442-E89ED7FB1400}"/>
          </ac:spMkLst>
        </pc:spChg>
        <pc:spChg chg="del mod">
          <ac:chgData name="Phan Thế Duy" userId="5e9b9ff8-8bfd-40c4-a934-0fae842c79b4" providerId="ADAL" clId="{D8DA7471-305D-484E-8170-082BF09B3811}" dt="2022-04-18T03:47:12.677" v="142" actId="478"/>
          <ac:spMkLst>
            <pc:docMk/>
            <pc:sldMk cId="3072501809" sldId="427"/>
            <ac:spMk id="3" creationId="{7494A592-F69E-49DD-A736-C2E81C922706}"/>
          </ac:spMkLst>
        </pc:spChg>
        <pc:spChg chg="add del mod">
          <ac:chgData name="Phan Thế Duy" userId="5e9b9ff8-8bfd-40c4-a934-0fae842c79b4" providerId="ADAL" clId="{D8DA7471-305D-484E-8170-082BF09B3811}" dt="2022-04-18T03:47:16.037" v="143" actId="478"/>
          <ac:spMkLst>
            <pc:docMk/>
            <pc:sldMk cId="3072501809" sldId="427"/>
            <ac:spMk id="6" creationId="{BF79B4B4-840D-42E3-A110-D166B7BE3AD0}"/>
          </ac:spMkLst>
        </pc:spChg>
        <pc:spChg chg="add del mod">
          <ac:chgData name="Phan Thế Duy" userId="5e9b9ff8-8bfd-40c4-a934-0fae842c79b4" providerId="ADAL" clId="{D8DA7471-305D-484E-8170-082BF09B3811}" dt="2022-04-18T03:54:11.877" v="234" actId="478"/>
          <ac:spMkLst>
            <pc:docMk/>
            <pc:sldMk cId="3072501809" sldId="427"/>
            <ac:spMk id="8" creationId="{D490064B-DEB3-4E08-A6D8-1B8CA277E6F4}"/>
          </ac:spMkLst>
        </pc:spChg>
        <pc:spChg chg="del mod">
          <ac:chgData name="Phan Thế Duy" userId="5e9b9ff8-8bfd-40c4-a934-0fae842c79b4" providerId="ADAL" clId="{D8DA7471-305D-484E-8170-082BF09B3811}" dt="2022-04-18T03:54:06.685" v="232" actId="478"/>
          <ac:spMkLst>
            <pc:docMk/>
            <pc:sldMk cId="3072501809" sldId="427"/>
            <ac:spMk id="10" creationId="{F6D31DDF-DF9C-4576-80EA-A654E4CD0E94}"/>
          </ac:spMkLst>
        </pc:spChg>
        <pc:spChg chg="del mod">
          <ac:chgData name="Phan Thế Duy" userId="5e9b9ff8-8bfd-40c4-a934-0fae842c79b4" providerId="ADAL" clId="{D8DA7471-305D-484E-8170-082BF09B3811}" dt="2022-04-18T03:51:19.386" v="222" actId="478"/>
          <ac:spMkLst>
            <pc:docMk/>
            <pc:sldMk cId="3072501809" sldId="427"/>
            <ac:spMk id="15" creationId="{BE32BE3A-A33B-4ED1-A5AC-AB51F56EB843}"/>
          </ac:spMkLst>
        </pc:spChg>
        <pc:picChg chg="del mod">
          <ac:chgData name="Phan Thế Duy" userId="5e9b9ff8-8bfd-40c4-a934-0fae842c79b4" providerId="ADAL" clId="{D8DA7471-305D-484E-8170-082BF09B3811}" dt="2022-04-18T03:54:08.964" v="233" actId="478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5:04.769" v="245" actId="14100"/>
          <ac:picMkLst>
            <pc:docMk/>
            <pc:sldMk cId="3072501809" sldId="427"/>
            <ac:picMk id="11" creationId="{CD4C9177-FCF7-4293-9761-B2A3B1D7FADB}"/>
          </ac:picMkLst>
        </pc:picChg>
        <pc:picChg chg="add del mod">
          <ac:chgData name="Phan Thế Duy" userId="5e9b9ff8-8bfd-40c4-a934-0fae842c79b4" providerId="ADAL" clId="{D8DA7471-305D-484E-8170-082BF09B3811}" dt="2022-04-18T03:55:19.138" v="249" actId="478"/>
          <ac:picMkLst>
            <pc:docMk/>
            <pc:sldMk cId="3072501809" sldId="427"/>
            <ac:picMk id="12" creationId="{2B37083F-1EFE-467E-A7EE-6246358BC86D}"/>
          </ac:picMkLst>
        </pc:picChg>
      </pc:sldChg>
      <pc:sldChg chg="modSp mod">
        <pc:chgData name="Phan Thế Duy" userId="5e9b9ff8-8bfd-40c4-a934-0fae842c79b4" providerId="ADAL" clId="{D8DA7471-305D-484E-8170-082BF09B3811}" dt="2022-04-18T03:52:27.705" v="229" actId="1076"/>
        <pc:sldMkLst>
          <pc:docMk/>
          <pc:sldMk cId="0" sldId="456"/>
        </pc:sldMkLst>
        <pc:spChg chg="mod">
          <ac:chgData name="Phan Thế Duy" userId="5e9b9ff8-8bfd-40c4-a934-0fae842c79b4" providerId="ADAL" clId="{D8DA7471-305D-484E-8170-082BF09B3811}" dt="2022-04-18T03:43:54.201" v="15" actId="20577"/>
          <ac:spMkLst>
            <pc:docMk/>
            <pc:sldMk cId="0" sldId="456"/>
            <ac:spMk id="25" creationId="{75409049-75FB-4C59-970D-160988C53188}"/>
          </ac:spMkLst>
        </pc:spChg>
        <pc:spChg chg="mod">
          <ac:chgData name="Phan Thế Duy" userId="5e9b9ff8-8bfd-40c4-a934-0fae842c79b4" providerId="ADAL" clId="{D8DA7471-305D-484E-8170-082BF09B3811}" dt="2022-04-18T03:44:18.495" v="50" actId="5793"/>
          <ac:spMkLst>
            <pc:docMk/>
            <pc:sldMk cId="0" sldId="456"/>
            <ac:spMk id="106" creationId="{00000000-0000-0000-0000-000000000000}"/>
          </ac:spMkLst>
        </pc:spChg>
        <pc:spChg chg="mod">
          <ac:chgData name="Phan Thế Duy" userId="5e9b9ff8-8bfd-40c4-a934-0fae842c79b4" providerId="ADAL" clId="{D8DA7471-305D-484E-8170-082BF09B3811}" dt="2022-04-18T03:44:04.713" v="34" actId="20577"/>
          <ac:spMkLst>
            <pc:docMk/>
            <pc:sldMk cId="0" sldId="456"/>
            <ac:spMk id="107" creationId="{00000000-0000-0000-0000-000000000000}"/>
          </ac:spMkLst>
        </pc:spChg>
        <pc:picChg chg="mod">
          <ac:chgData name="Phan Thế Duy" userId="5e9b9ff8-8bfd-40c4-a934-0fae842c79b4" providerId="ADAL" clId="{D8DA7471-305D-484E-8170-082BF09B3811}" dt="2022-04-18T03:52:27.705" v="229" actId="1076"/>
          <ac:picMkLst>
            <pc:docMk/>
            <pc:sldMk cId="0" sldId="456"/>
            <ac:picMk id="15" creationId="{70514A20-AAE6-4C0B-BD55-D79A9292B1C2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630832530" sldId="4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34883612" sldId="4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0492734" sldId="4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10193775" sldId="46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86169305" sldId="55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51116278" sldId="55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56087880" sldId="55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8995035" sldId="56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97680528" sldId="56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60376205" sldId="56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7377740" sldId="56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35766556" sldId="56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5883691" sldId="56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13268455" sldId="56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514042238" sldId="56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02144076" sldId="57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446462716" sldId="57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0482491" sldId="57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229415118" sldId="57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81326653" sldId="57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37297881" sldId="57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9844053" sldId="578"/>
        </pc:sldMkLst>
      </pc:sldChg>
      <pc:sldChg chg="modSp del mod">
        <pc:chgData name="Phan Thế Duy" userId="5e9b9ff8-8bfd-40c4-a934-0fae842c79b4" providerId="ADAL" clId="{D8DA7471-305D-484E-8170-082BF09B3811}" dt="2022-04-18T03:49:16.437" v="214" actId="47"/>
        <pc:sldMkLst>
          <pc:docMk/>
          <pc:sldMk cId="3071763863" sldId="581"/>
        </pc:sldMkLst>
        <pc:spChg chg="mod">
          <ac:chgData name="Phan Thế Duy" userId="5e9b9ff8-8bfd-40c4-a934-0fae842c79b4" providerId="ADAL" clId="{D8DA7471-305D-484E-8170-082BF09B3811}" dt="2022-04-18T03:45:04.010" v="104" actId="5793"/>
          <ac:spMkLst>
            <pc:docMk/>
            <pc:sldMk cId="3071763863" sldId="581"/>
            <ac:spMk id="3" creationId="{88F6C4BC-A0F5-4BC4-AB89-26C54DB39DCB}"/>
          </ac:spMkLst>
        </pc:spChg>
      </pc:sldChg>
      <pc:sldChg chg="modSp new mod">
        <pc:chgData name="Phan Thế Duy" userId="5e9b9ff8-8bfd-40c4-a934-0fae842c79b4" providerId="ADAL" clId="{D8DA7471-305D-484E-8170-082BF09B3811}" dt="2022-04-18T03:49:12.641" v="213" actId="20577"/>
        <pc:sldMkLst>
          <pc:docMk/>
          <pc:sldMk cId="137527922" sldId="582"/>
        </pc:sldMkLst>
        <pc:spChg chg="mod">
          <ac:chgData name="Phan Thế Duy" userId="5e9b9ff8-8bfd-40c4-a934-0fae842c79b4" providerId="ADAL" clId="{D8DA7471-305D-484E-8170-082BF09B3811}" dt="2022-04-18T03:49:12.641" v="213" actId="20577"/>
          <ac:spMkLst>
            <pc:docMk/>
            <pc:sldMk cId="137527922" sldId="582"/>
            <ac:spMk id="2" creationId="{B76FF0C8-6542-4400-B404-1788A5C9E3D1}"/>
          </ac:spMkLst>
        </pc:spChg>
        <pc:spChg chg="mod">
          <ac:chgData name="Phan Thế Duy" userId="5e9b9ff8-8bfd-40c4-a934-0fae842c79b4" providerId="ADAL" clId="{D8DA7471-305D-484E-8170-082BF09B3811}" dt="2022-04-18T03:49:03.172" v="185"/>
          <ac:spMkLst>
            <pc:docMk/>
            <pc:sldMk cId="137527922" sldId="582"/>
            <ac:spMk id="3" creationId="{DDB11A3D-6222-417B-B8D9-AB891FD40BE0}"/>
          </ac:spMkLst>
        </pc:sp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762217538" sldId="582"/>
        </pc:sldMkLst>
      </pc:sldChg>
      <pc:sldChg chg="new">
        <pc:chgData name="Phan Thế Duy" userId="5e9b9ff8-8bfd-40c4-a934-0fae842c79b4" providerId="ADAL" clId="{D8DA7471-305D-484E-8170-082BF09B3811}" dt="2022-04-18T03:45:27.148" v="107" actId="680"/>
        <pc:sldMkLst>
          <pc:docMk/>
          <pc:sldMk cId="909676174" sldId="58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48668712" sldId="583"/>
        </pc:sldMkLst>
      </pc:sldChg>
      <pc:sldChg chg="new">
        <pc:chgData name="Phan Thế Duy" userId="5e9b9ff8-8bfd-40c4-a934-0fae842c79b4" providerId="ADAL" clId="{D8DA7471-305D-484E-8170-082BF09B3811}" dt="2022-04-18T03:49:19.437" v="215" actId="680"/>
        <pc:sldMkLst>
          <pc:docMk/>
          <pc:sldMk cId="133151203" sldId="58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022075825" sldId="585"/>
        </pc:sldMkLst>
      </pc:sldChg>
      <pc:sldChg chg="new">
        <pc:chgData name="Phan Thế Duy" userId="5e9b9ff8-8bfd-40c4-a934-0fae842c79b4" providerId="ADAL" clId="{D8DA7471-305D-484E-8170-082BF09B3811}" dt="2022-04-18T03:49:20.068" v="216" actId="680"/>
        <pc:sldMkLst>
          <pc:docMk/>
          <pc:sldMk cId="3502397161" sldId="585"/>
        </pc:sldMkLst>
      </pc:sldChg>
      <pc:sldChg chg="del">
        <pc:chgData name="Phan Thế Duy" userId="5e9b9ff8-8bfd-40c4-a934-0fae842c79b4" providerId="ADAL" clId="{D8DA7471-305D-484E-8170-082BF09B3811}" dt="2022-04-18T03:43:38.349" v="0" actId="47"/>
        <pc:sldMkLst>
          <pc:docMk/>
          <pc:sldMk cId="2336617193" sldId="586"/>
        </pc:sldMkLst>
      </pc:sldChg>
      <pc:sldChg chg="addSp delSp modSp add mod">
        <pc:chgData name="Phan Thế Duy" userId="5e9b9ff8-8bfd-40c4-a934-0fae842c79b4" providerId="ADAL" clId="{D8DA7471-305D-484E-8170-082BF09B3811}" dt="2022-04-18T03:58:27.653" v="291" actId="14100"/>
        <pc:sldMkLst>
          <pc:docMk/>
          <pc:sldMk cId="2845033605" sldId="586"/>
        </pc:sldMkLst>
        <pc:spChg chg="mod">
          <ac:chgData name="Phan Thế Duy" userId="5e9b9ff8-8bfd-40c4-a934-0fae842c79b4" providerId="ADAL" clId="{D8DA7471-305D-484E-8170-082BF09B3811}" dt="2022-04-18T03:57:31.882" v="283" actId="14100"/>
          <ac:spMkLst>
            <pc:docMk/>
            <pc:sldMk cId="2845033605" sldId="586"/>
            <ac:spMk id="2" creationId="{71DD5255-AE4D-4F8C-8442-E89ED7FB1400}"/>
          </ac:spMkLst>
        </pc:spChg>
        <pc:spChg chg="mod">
          <ac:chgData name="Phan Thế Duy" userId="5e9b9ff8-8bfd-40c4-a934-0fae842c79b4" providerId="ADAL" clId="{D8DA7471-305D-484E-8170-082BF09B3811}" dt="2022-04-18T03:56:51.580" v="264" actId="20577"/>
          <ac:spMkLst>
            <pc:docMk/>
            <pc:sldMk cId="2845033605" sldId="586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3:56:43.106" v="262"/>
          <ac:picMkLst>
            <pc:docMk/>
            <pc:sldMk cId="2845033605" sldId="586"/>
            <ac:picMk id="8" creationId="{662E8E6C-6F5F-4E63-8FF6-F96A95ADD0CA}"/>
          </ac:picMkLst>
        </pc:picChg>
        <pc:picChg chg="mod">
          <ac:chgData name="Phan Thế Duy" userId="5e9b9ff8-8bfd-40c4-a934-0fae842c79b4" providerId="ADAL" clId="{D8DA7471-305D-484E-8170-082BF09B3811}" dt="2022-04-18T03:56:27.725" v="260" actId="1076"/>
          <ac:picMkLst>
            <pc:docMk/>
            <pc:sldMk cId="2845033605" sldId="586"/>
            <ac:picMk id="9" creationId="{6E142685-9F6D-45FF-9CB8-1B195AF98E74}"/>
          </ac:picMkLst>
        </pc:picChg>
        <pc:picChg chg="mod">
          <ac:chgData name="Phan Thế Duy" userId="5e9b9ff8-8bfd-40c4-a934-0fae842c79b4" providerId="ADAL" clId="{D8DA7471-305D-484E-8170-082BF09B3811}" dt="2022-04-18T03:58:27.653" v="291" actId="14100"/>
          <ac:picMkLst>
            <pc:docMk/>
            <pc:sldMk cId="2845033605" sldId="586"/>
            <ac:picMk id="11" creationId="{CD4C9177-FCF7-4293-9761-B2A3B1D7FADB}"/>
          </ac:picMkLst>
        </pc:picChg>
        <pc:picChg chg="add del">
          <ac:chgData name="Phan Thế Duy" userId="5e9b9ff8-8bfd-40c4-a934-0fae842c79b4" providerId="ADAL" clId="{D8DA7471-305D-484E-8170-082BF09B3811}" dt="2022-04-18T03:55:59.469" v="254" actId="478"/>
          <ac:picMkLst>
            <pc:docMk/>
            <pc:sldMk cId="2845033605" sldId="586"/>
            <ac:picMk id="12" creationId="{2B37083F-1EFE-467E-A7EE-6246358BC86D}"/>
          </ac:picMkLst>
        </pc:picChg>
      </pc:sldChg>
      <pc:sldChg chg="addSp delSp modSp add mod">
        <pc:chgData name="Phan Thế Duy" userId="5e9b9ff8-8bfd-40c4-a934-0fae842c79b4" providerId="ADAL" clId="{D8DA7471-305D-484E-8170-082BF09B3811}" dt="2022-04-18T04:00:05.102" v="318" actId="14100"/>
        <pc:sldMkLst>
          <pc:docMk/>
          <pc:sldMk cId="1689994692" sldId="587"/>
        </pc:sldMkLst>
        <pc:spChg chg="mod">
          <ac:chgData name="Phan Thế Duy" userId="5e9b9ff8-8bfd-40c4-a934-0fae842c79b4" providerId="ADAL" clId="{D8DA7471-305D-484E-8170-082BF09B3811}" dt="2022-04-18T03:59:42.636" v="310" actId="20577"/>
          <ac:spMkLst>
            <pc:docMk/>
            <pc:sldMk cId="1689994692" sldId="587"/>
            <ac:spMk id="10" creationId="{F6D31DDF-DF9C-4576-80EA-A654E4CD0E94}"/>
          </ac:spMkLst>
        </pc:spChg>
        <pc:picChg chg="add mod">
          <ac:chgData name="Phan Thế Duy" userId="5e9b9ff8-8bfd-40c4-a934-0fae842c79b4" providerId="ADAL" clId="{D8DA7471-305D-484E-8170-082BF09B3811}" dt="2022-04-18T04:00:05.102" v="318" actId="14100"/>
          <ac:picMkLst>
            <pc:docMk/>
            <pc:sldMk cId="1689994692" sldId="587"/>
            <ac:picMk id="8" creationId="{EE84E1ED-388C-423A-AC19-F78056C9AC89}"/>
          </ac:picMkLst>
        </pc:picChg>
        <pc:picChg chg="mod">
          <ac:chgData name="Phan Thế Duy" userId="5e9b9ff8-8bfd-40c4-a934-0fae842c79b4" providerId="ADAL" clId="{D8DA7471-305D-484E-8170-082BF09B3811}" dt="2022-04-18T04:00:01.583" v="316" actId="1076"/>
          <ac:picMkLst>
            <pc:docMk/>
            <pc:sldMk cId="1689994692" sldId="587"/>
            <ac:picMk id="9" creationId="{6E142685-9F6D-45FF-9CB8-1B195AF98E74}"/>
          </ac:picMkLst>
        </pc:picChg>
        <pc:picChg chg="del">
          <ac:chgData name="Phan Thế Duy" userId="5e9b9ff8-8bfd-40c4-a934-0fae842c79b4" providerId="ADAL" clId="{D8DA7471-305D-484E-8170-082BF09B3811}" dt="2022-04-18T03:58:42.848" v="292" actId="478"/>
          <ac:picMkLst>
            <pc:docMk/>
            <pc:sldMk cId="1689994692" sldId="587"/>
            <ac:picMk id="11" creationId="{CD4C9177-FCF7-4293-9761-B2A3B1D7FADB}"/>
          </ac:picMkLst>
        </pc:picChg>
        <pc:picChg chg="mod">
          <ac:chgData name="Phan Thế Duy" userId="5e9b9ff8-8bfd-40c4-a934-0fae842c79b4" providerId="ADAL" clId="{D8DA7471-305D-484E-8170-082BF09B3811}" dt="2022-04-18T03:58:55.195" v="296" actId="1076"/>
          <ac:picMkLst>
            <pc:docMk/>
            <pc:sldMk cId="1689994692" sldId="587"/>
            <ac:picMk id="12" creationId="{2B37083F-1EFE-467E-A7EE-6246358BC86D}"/>
          </ac:picMkLst>
        </pc:picChg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76341928" sldId="58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48520036" sldId="58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9022323" sldId="58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47003426" sldId="59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143731789" sldId="59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577926712" sldId="59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16188803" sldId="59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299070684" sldId="59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50850" sldId="59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56108409" sldId="60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310511276" sldId="60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198160557" sldId="60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556703031" sldId="60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095049597" sldId="60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555377390" sldId="60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101123696" sldId="60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662700015" sldId="60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922412610" sldId="60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222598802" sldId="61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812687705" sldId="61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73850796" sldId="61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354122540" sldId="613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48648800" sldId="614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866430637" sldId="615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491006938" sldId="616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708531911" sldId="617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72854033" sldId="618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891135298" sldId="619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656109714" sldId="620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1768519675" sldId="621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2244236739" sldId="622"/>
        </pc:sldMkLst>
      </pc:sldChg>
      <pc:sldChg chg="del">
        <pc:chgData name="Phan Thế Duy" userId="5e9b9ff8-8bfd-40c4-a934-0fae842c79b4" providerId="ADAL" clId="{D8DA7471-305D-484E-8170-082BF09B3811}" dt="2022-04-18T03:45:23.256" v="105" actId="47"/>
        <pc:sldMkLst>
          <pc:docMk/>
          <pc:sldMk cId="3475185772" sldId="623"/>
        </pc:sldMkLst>
      </pc:sldChg>
      <pc:sldMasterChg chg="modSldLayout">
        <pc:chgData name="Phan Thế Duy" userId="5e9b9ff8-8bfd-40c4-a934-0fae842c79b4" providerId="ADAL" clId="{D8DA7471-305D-484E-8170-082BF09B3811}" dt="2022-04-18T03:48:28.091" v="184" actId="20577"/>
        <pc:sldMasterMkLst>
          <pc:docMk/>
          <pc:sldMasterMk cId="418201276" sldId="2147483660"/>
        </pc:sldMasterMkLst>
        <pc:sldLayoutChg chg="modSp mod">
          <pc:chgData name="Phan Thế Duy" userId="5e9b9ff8-8bfd-40c4-a934-0fae842c79b4" providerId="ADAL" clId="{D8DA7471-305D-484E-8170-082BF09B3811}" dt="2022-04-18T03:48:28.091" v="184" actId="20577"/>
          <pc:sldLayoutMkLst>
            <pc:docMk/>
            <pc:sldMasterMk cId="418201276" sldId="2147483660"/>
            <pc:sldLayoutMk cId="3713822822" sldId="2147483662"/>
          </pc:sldLayoutMkLst>
          <pc:spChg chg="mod">
            <ac:chgData name="Phan Thế Duy" userId="5e9b9ff8-8bfd-40c4-a934-0fae842c79b4" providerId="ADAL" clId="{D8DA7471-305D-484E-8170-082BF09B3811}" dt="2022-04-18T03:48:28.091" v="184" actId="20577"/>
            <ac:spMkLst>
              <pc:docMk/>
              <pc:sldMasterMk cId="418201276" sldId="2147483660"/>
              <pc:sldLayoutMk cId="3713822822" sldId="2147483662"/>
              <ac:spMk id="9" creationId="{E9C428B9-BD3B-47CF-96EB-8E8024AAE980}"/>
            </ac:spMkLst>
          </pc:spChg>
        </pc:sldLayoutChg>
      </pc:sldMasterChg>
    </pc:docChg>
  </pc:docChgLst>
  <pc:docChgLst>
    <pc:chgData name="Phan Thế Duy" userId="5e9b9ff8-8bfd-40c4-a934-0fae842c79b4" providerId="ADAL" clId="{4640B57A-7E19-49D7-9F02-5AA569373887}"/>
    <pc:docChg chg="undo custSel addSld delSld modSld sldOrd">
      <pc:chgData name="Phan Thế Duy" userId="5e9b9ff8-8bfd-40c4-a934-0fae842c79b4" providerId="ADAL" clId="{4640B57A-7E19-49D7-9F02-5AA569373887}" dt="2022-04-13T02:02:07.910" v="7690" actId="20577"/>
      <pc:docMkLst>
        <pc:docMk/>
      </pc:docMkLst>
      <pc:sldChg chg="add">
        <pc:chgData name="Phan Thế Duy" userId="5e9b9ff8-8bfd-40c4-a934-0fae842c79b4" providerId="ADAL" clId="{4640B57A-7E19-49D7-9F02-5AA569373887}" dt="2022-03-31T01:47:17.164" v="7611"/>
        <pc:sldMkLst>
          <pc:docMk/>
          <pc:sldMk cId="4006464905" sldId="287"/>
        </pc:sldMkLst>
      </pc:sldChg>
      <pc:sldChg chg="addSp modSp del mod ord">
        <pc:chgData name="Phan Thế Duy" userId="5e9b9ff8-8bfd-40c4-a934-0fae842c79b4" providerId="ADAL" clId="{4640B57A-7E19-49D7-9F02-5AA569373887}" dt="2022-03-31T01:46:58.499" v="7610" actId="2696"/>
        <pc:sldMkLst>
          <pc:docMk/>
          <pc:sldMk cId="4103263655" sldId="287"/>
        </pc:sldMkLst>
        <pc:spChg chg="mod">
          <ac:chgData name="Phan Thế Duy" userId="5e9b9ff8-8bfd-40c4-a934-0fae842c79b4" providerId="ADAL" clId="{4640B57A-7E19-49D7-9F02-5AA569373887}" dt="2022-03-31T00:57:59.184" v="7365" actId="20577"/>
          <ac:spMkLst>
            <pc:docMk/>
            <pc:sldMk cId="4103263655" sldId="287"/>
            <ac:spMk id="3" creationId="{B6CCE3FF-B3E5-45FD-A955-67D149EFFEE7}"/>
          </ac:spMkLst>
        </pc:spChg>
        <pc:spChg chg="add mod">
          <ac:chgData name="Phan Thế Duy" userId="5e9b9ff8-8bfd-40c4-a934-0fae842c79b4" providerId="ADAL" clId="{4640B57A-7E19-49D7-9F02-5AA569373887}" dt="2022-03-29T14:14:40.230" v="2412" actId="1076"/>
          <ac:spMkLst>
            <pc:docMk/>
            <pc:sldMk cId="4103263655" sldId="287"/>
            <ac:spMk id="5" creationId="{4AFEA7A6-FF6B-46A0-90DC-2DB5ECA0F0B9}"/>
          </ac:spMkLst>
        </pc:spChg>
      </pc:sldChg>
      <pc:sldChg chg="addSp delSp modSp del mod">
        <pc:chgData name="Phan Thế Duy" userId="5e9b9ff8-8bfd-40c4-a934-0fae842c79b4" providerId="ADAL" clId="{4640B57A-7E19-49D7-9F02-5AA569373887}" dt="2022-03-29T15:04:29.867" v="2598" actId="47"/>
        <pc:sldMkLst>
          <pc:docMk/>
          <pc:sldMk cId="3141754291" sldId="317"/>
        </pc:sldMkLst>
        <pc:spChg chg="mod">
          <ac:chgData name="Phan Thế Duy" userId="5e9b9ff8-8bfd-40c4-a934-0fae842c79b4" providerId="ADAL" clId="{4640B57A-7E19-49D7-9F02-5AA569373887}" dt="2022-03-29T15:04:21.347" v="2596" actId="21"/>
          <ac:spMkLst>
            <pc:docMk/>
            <pc:sldMk cId="3141754291" sldId="317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5" creationId="{D542F261-FA61-4146-A08E-95D92D9D15B0}"/>
          </ac:spMkLst>
        </pc:spChg>
        <pc:spChg chg="del">
          <ac:chgData name="Phan Thế Duy" userId="5e9b9ff8-8bfd-40c4-a934-0fae842c79b4" providerId="ADAL" clId="{4640B57A-7E19-49D7-9F02-5AA569373887}" dt="2022-03-29T15:04:10.424" v="2593" actId="21"/>
          <ac:spMkLst>
            <pc:docMk/>
            <pc:sldMk cId="3141754291" sldId="317"/>
            <ac:spMk id="14" creationId="{06428402-1E1F-4FA3-A710-5F62524C2198}"/>
          </ac:spMkLst>
        </pc:spChg>
        <pc:picChg chg="del">
          <ac:chgData name="Phan Thế Duy" userId="5e9b9ff8-8bfd-40c4-a934-0fae842c79b4" providerId="ADAL" clId="{4640B57A-7E19-49D7-9F02-5AA569373887}" dt="2022-03-29T15:04:10.424" v="2593" actId="21"/>
          <ac:picMkLst>
            <pc:docMk/>
            <pc:sldMk cId="3141754291" sldId="317"/>
            <ac:picMk id="6" creationId="{FFB33F0F-405D-4434-8053-25D39EAEA136}"/>
          </ac:picMkLst>
        </pc:picChg>
      </pc:sldChg>
      <pc:sldChg chg="addSp delSp modSp del mod">
        <pc:chgData name="Phan Thế Duy" userId="5e9b9ff8-8bfd-40c4-a934-0fae842c79b4" providerId="ADAL" clId="{4640B57A-7E19-49D7-9F02-5AA569373887}" dt="2022-03-29T15:03:47.781" v="2591" actId="47"/>
        <pc:sldMkLst>
          <pc:docMk/>
          <pc:sldMk cId="3963027566" sldId="318"/>
        </pc:sldMkLst>
        <pc:spChg chg="mod">
          <ac:chgData name="Phan Thế Duy" userId="5e9b9ff8-8bfd-40c4-a934-0fae842c79b4" providerId="ADAL" clId="{4640B57A-7E19-49D7-9F02-5AA569373887}" dt="2022-03-29T15:03:36.810" v="2589" actId="21"/>
          <ac:spMkLst>
            <pc:docMk/>
            <pc:sldMk cId="3963027566" sldId="318"/>
            <ac:spMk id="2" creationId="{218E45E8-22A8-435D-BFC2-A03B274AF9B8}"/>
          </ac:spMkLst>
        </pc:spChg>
        <pc:spChg chg="del">
          <ac:chgData name="Phan Thế Duy" userId="5e9b9ff8-8bfd-40c4-a934-0fae842c79b4" providerId="ADAL" clId="{4640B57A-7E19-49D7-9F02-5AA569373887}" dt="2022-03-29T15:03:07.579" v="2583" actId="21"/>
          <ac:spMkLst>
            <pc:docMk/>
            <pc:sldMk cId="3963027566" sldId="318"/>
            <ac:spMk id="3" creationId="{29F47F16-A468-47EE-B359-13085B515C2D}"/>
          </ac:spMkLst>
        </pc:spChg>
        <pc:spChg chg="add mod">
          <ac:chgData name="Phan Thế Duy" userId="5e9b9ff8-8bfd-40c4-a934-0fae842c79b4" providerId="ADAL" clId="{4640B57A-7E19-49D7-9F02-5AA569373887}" dt="2022-03-29T15:03:21.606" v="2585" actId="14100"/>
          <ac:spMkLst>
            <pc:docMk/>
            <pc:sldMk cId="3963027566" sldId="318"/>
            <ac:spMk id="6" creationId="{2FE80D4D-3A67-4F34-9B58-A0A2BF049DBE}"/>
          </ac:spMkLst>
        </pc:spChg>
        <pc:spChg chg="del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0" creationId="{3CD28AE3-2BA7-4B62-AF2C-6CF610511F22}"/>
          </ac:spMkLst>
        </pc:spChg>
        <pc:spChg chg="del mod">
          <ac:chgData name="Phan Thế Duy" userId="5e9b9ff8-8bfd-40c4-a934-0fae842c79b4" providerId="ADAL" clId="{4640B57A-7E19-49D7-9F02-5AA569373887}" dt="2022-03-29T15:03:25.082" v="2586" actId="21"/>
          <ac:spMkLst>
            <pc:docMk/>
            <pc:sldMk cId="3963027566" sldId="318"/>
            <ac:spMk id="11" creationId="{E83043AF-B79A-42D6-ADF1-9F4B07490BAC}"/>
          </ac:spMkLst>
        </pc:spChg>
        <pc:picChg chg="del">
          <ac:chgData name="Phan Thế Duy" userId="5e9b9ff8-8bfd-40c4-a934-0fae842c79b4" providerId="ADAL" clId="{4640B57A-7E19-49D7-9F02-5AA569373887}" dt="2022-03-29T15:03:25.082" v="2586" actId="21"/>
          <ac:picMkLst>
            <pc:docMk/>
            <pc:sldMk cId="3963027566" sldId="318"/>
            <ac:picMk id="7" creationId="{2AB7CE10-BC36-4D64-A80D-8C90602648B9}"/>
          </ac:picMkLst>
        </pc:picChg>
      </pc:sldChg>
      <pc:sldChg chg="modSp mod">
        <pc:chgData name="Phan Thế Duy" userId="5e9b9ff8-8bfd-40c4-a934-0fae842c79b4" providerId="ADAL" clId="{4640B57A-7E19-49D7-9F02-5AA569373887}" dt="2022-03-28T13:22:21.582" v="1947" actId="255"/>
        <pc:sldMkLst>
          <pc:docMk/>
          <pc:sldMk cId="2242001389" sldId="374"/>
        </pc:sldMkLst>
        <pc:spChg chg="mod">
          <ac:chgData name="Phan Thế Duy" userId="5e9b9ff8-8bfd-40c4-a934-0fae842c79b4" providerId="ADAL" clId="{4640B57A-7E19-49D7-9F02-5AA569373887}" dt="2022-03-28T13:22:21.582" v="1947" actId="255"/>
          <ac:spMkLst>
            <pc:docMk/>
            <pc:sldMk cId="2242001389" sldId="374"/>
            <ac:spMk id="3" creationId="{35A50104-AFB4-4CDA-880F-F32D1D223B32}"/>
          </ac:spMkLst>
        </pc:spChg>
      </pc:sldChg>
      <pc:sldChg chg="modSp mod">
        <pc:chgData name="Phan Thế Duy" userId="5e9b9ff8-8bfd-40c4-a934-0fae842c79b4" providerId="ADAL" clId="{4640B57A-7E19-49D7-9F02-5AA569373887}" dt="2022-03-30T16:17:01.129" v="6206" actId="1076"/>
        <pc:sldMkLst>
          <pc:docMk/>
          <pc:sldMk cId="3072501809" sldId="427"/>
        </pc:sldMkLst>
        <pc:spChg chg="mod">
          <ac:chgData name="Phan Thế Duy" userId="5e9b9ff8-8bfd-40c4-a934-0fae842c79b4" providerId="ADAL" clId="{4640B57A-7E19-49D7-9F02-5AA569373887}" dt="2022-03-30T16:16:56.923" v="6205" actId="1076"/>
          <ac:spMkLst>
            <pc:docMk/>
            <pc:sldMk cId="3072501809" sldId="427"/>
            <ac:spMk id="10" creationId="{F6D31DDF-DF9C-4576-80EA-A654E4CD0E94}"/>
          </ac:spMkLst>
        </pc:spChg>
        <pc:picChg chg="mod">
          <ac:chgData name="Phan Thế Duy" userId="5e9b9ff8-8bfd-40c4-a934-0fae842c79b4" providerId="ADAL" clId="{4640B57A-7E19-49D7-9F02-5AA569373887}" dt="2022-03-30T16:17:01.129" v="6206" actId="1076"/>
          <ac:picMkLst>
            <pc:docMk/>
            <pc:sldMk cId="3072501809" sldId="427"/>
            <ac:picMk id="9" creationId="{6E142685-9F6D-45FF-9CB8-1B195AF98E74}"/>
          </ac:picMkLst>
        </pc:picChg>
        <pc:picChg chg="mod">
          <ac:chgData name="Phan Thế Duy" userId="5e9b9ff8-8bfd-40c4-a934-0fae842c79b4" providerId="ADAL" clId="{4640B57A-7E19-49D7-9F02-5AA569373887}" dt="2022-03-28T12:55:58.889" v="3" actId="1076"/>
          <ac:picMkLst>
            <pc:docMk/>
            <pc:sldMk cId="3072501809" sldId="427"/>
            <ac:picMk id="11" creationId="{CD4C9177-FCF7-4293-9761-B2A3B1D7FADB}"/>
          </ac:picMkLst>
        </pc:picChg>
      </pc:sldChg>
      <pc:sldChg chg="modSp mod">
        <pc:chgData name="Phan Thế Duy" userId="5e9b9ff8-8bfd-40c4-a934-0fae842c79b4" providerId="ADAL" clId="{4640B57A-7E19-49D7-9F02-5AA569373887}" dt="2022-03-28T13:22:06.321" v="1946" actId="14100"/>
        <pc:sldMkLst>
          <pc:docMk/>
          <pc:sldMk cId="2650492734" sldId="461"/>
        </pc:sldMkLst>
        <pc:spChg chg="mod">
          <ac:chgData name="Phan Thế Duy" userId="5e9b9ff8-8bfd-40c4-a934-0fae842c79b4" providerId="ADAL" clId="{4640B57A-7E19-49D7-9F02-5AA569373887}" dt="2022-03-28T13:21:18.379" v="1888" actId="20577"/>
          <ac:spMkLst>
            <pc:docMk/>
            <pc:sldMk cId="2650492734" sldId="461"/>
            <ac:spMk id="2" creationId="{E9CE93C6-FC72-4847-89ED-A357240CA667}"/>
          </ac:spMkLst>
        </pc:spChg>
        <pc:spChg chg="mod">
          <ac:chgData name="Phan Thế Duy" userId="5e9b9ff8-8bfd-40c4-a934-0fae842c79b4" providerId="ADAL" clId="{4640B57A-7E19-49D7-9F02-5AA569373887}" dt="2022-03-28T13:22:06.321" v="1946" actId="14100"/>
          <ac:spMkLst>
            <pc:docMk/>
            <pc:sldMk cId="2650492734" sldId="461"/>
            <ac:spMk id="5" creationId="{9BA8255E-0AB7-42C3-AE3F-1D8AB380FDC4}"/>
          </ac:spMkLst>
        </pc:spChg>
        <pc:spChg chg="mod">
          <ac:chgData name="Phan Thế Duy" userId="5e9b9ff8-8bfd-40c4-a934-0fae842c79b4" providerId="ADAL" clId="{4640B57A-7E19-49D7-9F02-5AA569373887}" dt="2022-03-28T13:21:58.563" v="1943" actId="27636"/>
          <ac:spMkLst>
            <pc:docMk/>
            <pc:sldMk cId="2650492734" sldId="461"/>
            <ac:spMk id="6" creationId="{73CE35AD-1B50-4215-8562-89184E5B192D}"/>
          </ac:spMkLst>
        </pc:spChg>
      </pc:sldChg>
      <pc:sldChg chg="modSp mod">
        <pc:chgData name="Phan Thế Duy" userId="5e9b9ff8-8bfd-40c4-a934-0fae842c79b4" providerId="ADAL" clId="{4640B57A-7E19-49D7-9F02-5AA569373887}" dt="2022-03-28T13:19:28.353" v="1720" actId="113"/>
        <pc:sldMkLst>
          <pc:docMk/>
          <pc:sldMk cId="2510193775" sldId="462"/>
        </pc:sldMkLst>
        <pc:spChg chg="mod">
          <ac:chgData name="Phan Thế Duy" userId="5e9b9ff8-8bfd-40c4-a934-0fae842c79b4" providerId="ADAL" clId="{4640B57A-7E19-49D7-9F02-5AA569373887}" dt="2022-03-28T13:19:28.353" v="1720" actId="113"/>
          <ac:spMkLst>
            <pc:docMk/>
            <pc:sldMk cId="2510193775" sldId="462"/>
            <ac:spMk id="3" creationId="{55FA6ADD-0929-4000-B1A0-43D94EFF5509}"/>
          </ac:spMkLst>
        </pc:spChg>
      </pc:sldChg>
      <pc:sldChg chg="ord">
        <pc:chgData name="Phan Thế Duy" userId="5e9b9ff8-8bfd-40c4-a934-0fae842c79b4" providerId="ADAL" clId="{4640B57A-7E19-49D7-9F02-5AA569373887}" dt="2022-03-31T01:20:46.781" v="7531"/>
        <pc:sldMkLst>
          <pc:docMk/>
          <pc:sldMk cId="4256087880" sldId="559"/>
        </pc:sldMkLst>
      </pc:sldChg>
      <pc:sldChg chg="modSp mod">
        <pc:chgData name="Phan Thế Duy" userId="5e9b9ff8-8bfd-40c4-a934-0fae842c79b4" providerId="ADAL" clId="{4640B57A-7E19-49D7-9F02-5AA569373887}" dt="2022-03-28T13:20:35.043" v="1822" actId="20577"/>
        <pc:sldMkLst>
          <pc:docMk/>
          <pc:sldMk cId="2658995035" sldId="560"/>
        </pc:sldMkLst>
        <pc:spChg chg="mod">
          <ac:chgData name="Phan Thế Duy" userId="5e9b9ff8-8bfd-40c4-a934-0fae842c79b4" providerId="ADAL" clId="{4640B57A-7E19-49D7-9F02-5AA569373887}" dt="2022-03-28T13:20:35.043" v="1822" actId="20577"/>
          <ac:spMkLst>
            <pc:docMk/>
            <pc:sldMk cId="2658995035" sldId="560"/>
            <ac:spMk id="3" creationId="{369126C7-F209-4EA2-8C57-E9E2660313DF}"/>
          </ac:spMkLst>
        </pc:spChg>
      </pc:sldChg>
      <pc:sldChg chg="ord">
        <pc:chgData name="Phan Thế Duy" userId="5e9b9ff8-8bfd-40c4-a934-0fae842c79b4" providerId="ADAL" clId="{4640B57A-7E19-49D7-9F02-5AA569373887}" dt="2022-03-30T16:09:53.378" v="6128"/>
        <pc:sldMkLst>
          <pc:docMk/>
          <pc:sldMk cId="1535766556" sldId="566"/>
        </pc:sldMkLst>
      </pc:sldChg>
      <pc:sldChg chg="modSp mod">
        <pc:chgData name="Phan Thế Duy" userId="5e9b9ff8-8bfd-40c4-a934-0fae842c79b4" providerId="ADAL" clId="{4640B57A-7E19-49D7-9F02-5AA569373887}" dt="2022-03-29T14:28:21.421" v="2462" actId="20577"/>
        <pc:sldMkLst>
          <pc:docMk/>
          <pc:sldMk cId="4225883691" sldId="567"/>
        </pc:sldMkLst>
        <pc:spChg chg="mod">
          <ac:chgData name="Phan Thế Duy" userId="5e9b9ff8-8bfd-40c4-a934-0fae842c79b4" providerId="ADAL" clId="{4640B57A-7E19-49D7-9F02-5AA569373887}" dt="2022-03-29T14:28:21.421" v="2462" actId="20577"/>
          <ac:spMkLst>
            <pc:docMk/>
            <pc:sldMk cId="4225883691" sldId="567"/>
            <ac:spMk id="2" creationId="{4F5CC514-0146-4925-9B92-295F2FD16083}"/>
          </ac:spMkLst>
        </pc:spChg>
      </pc:sldChg>
      <pc:sldChg chg="modSp mod">
        <pc:chgData name="Phan Thế Duy" userId="5e9b9ff8-8bfd-40c4-a934-0fae842c79b4" providerId="ADAL" clId="{4640B57A-7E19-49D7-9F02-5AA569373887}" dt="2022-03-30T16:20:47.854" v="6211" actId="20577"/>
        <pc:sldMkLst>
          <pc:docMk/>
          <pc:sldMk cId="480482491" sldId="573"/>
        </pc:sldMkLst>
        <pc:spChg chg="mod">
          <ac:chgData name="Phan Thế Duy" userId="5e9b9ff8-8bfd-40c4-a934-0fae842c79b4" providerId="ADAL" clId="{4640B57A-7E19-49D7-9F02-5AA569373887}" dt="2022-03-30T16:20:47.854" v="6211" actId="20577"/>
          <ac:spMkLst>
            <pc:docMk/>
            <pc:sldMk cId="480482491" sldId="573"/>
            <ac:spMk id="3" creationId="{D2684F15-2199-49AB-8388-C751EAC1451D}"/>
          </ac:spMkLst>
        </pc:spChg>
      </pc:sldChg>
      <pc:sldChg chg="mod modShow">
        <pc:chgData name="Phan Thế Duy" userId="5e9b9ff8-8bfd-40c4-a934-0fae842c79b4" providerId="ADAL" clId="{4640B57A-7E19-49D7-9F02-5AA569373887}" dt="2022-03-31T01:21:07.730" v="7532" actId="729"/>
        <pc:sldMkLst>
          <pc:docMk/>
          <pc:sldMk cId="4229415118" sldId="574"/>
        </pc:sldMkLst>
      </pc:sldChg>
      <pc:sldChg chg="addSp modSp mod">
        <pc:chgData name="Phan Thế Duy" userId="5e9b9ff8-8bfd-40c4-a934-0fae842c79b4" providerId="ADAL" clId="{4640B57A-7E19-49D7-9F02-5AA569373887}" dt="2022-03-28T13:26:41.217" v="2258" actId="14100"/>
        <pc:sldMkLst>
          <pc:docMk/>
          <pc:sldMk cId="2781326653" sldId="575"/>
        </pc:sldMkLst>
        <pc:spChg chg="add mod">
          <ac:chgData name="Phan Thế Duy" userId="5e9b9ff8-8bfd-40c4-a934-0fae842c79b4" providerId="ADAL" clId="{4640B57A-7E19-49D7-9F02-5AA569373887}" dt="2022-03-28T13:26:41.217" v="2258" actId="14100"/>
          <ac:spMkLst>
            <pc:docMk/>
            <pc:sldMk cId="2781326653" sldId="575"/>
            <ac:spMk id="6" creationId="{1F98623A-47BA-43BB-B448-C58A8306DB35}"/>
          </ac:spMkLst>
        </pc:spChg>
        <pc:picChg chg="mod">
          <ac:chgData name="Phan Thế Duy" userId="5e9b9ff8-8bfd-40c4-a934-0fae842c79b4" providerId="ADAL" clId="{4640B57A-7E19-49D7-9F02-5AA569373887}" dt="2022-03-28T13:17:08.611" v="1602" actId="1076"/>
          <ac:picMkLst>
            <pc:docMk/>
            <pc:sldMk cId="2781326653" sldId="575"/>
            <ac:picMk id="4" creationId="{CA8F85CD-064D-4E60-A627-8161949B2207}"/>
          </ac:picMkLst>
        </pc:picChg>
        <pc:picChg chg="mod">
          <ac:chgData name="Phan Thế Duy" userId="5e9b9ff8-8bfd-40c4-a934-0fae842c79b4" providerId="ADAL" clId="{4640B57A-7E19-49D7-9F02-5AA569373887}" dt="2022-03-28T13:17:13.073" v="1604" actId="14100"/>
          <ac:picMkLst>
            <pc:docMk/>
            <pc:sldMk cId="2781326653" sldId="575"/>
            <ac:picMk id="10" creationId="{AA7D60E8-C028-4828-B888-D5805D29B8A7}"/>
          </ac:picMkLst>
        </pc:picChg>
      </pc:sldChg>
      <pc:sldChg chg="mod ord modShow">
        <pc:chgData name="Phan Thế Duy" userId="5e9b9ff8-8bfd-40c4-a934-0fae842c79b4" providerId="ADAL" clId="{4640B57A-7E19-49D7-9F02-5AA569373887}" dt="2022-03-31T01:28:13.732" v="7609"/>
        <pc:sldMkLst>
          <pc:docMk/>
          <pc:sldMk cId="2937297881" sldId="576"/>
        </pc:sldMkLst>
      </pc:sldChg>
      <pc:sldChg chg="modSp mod">
        <pc:chgData name="Phan Thế Duy" userId="5e9b9ff8-8bfd-40c4-a934-0fae842c79b4" providerId="ADAL" clId="{4640B57A-7E19-49D7-9F02-5AA569373887}" dt="2022-03-30T17:04:00.032" v="7000" actId="20577"/>
        <pc:sldMkLst>
          <pc:docMk/>
          <pc:sldMk cId="1848520036" sldId="588"/>
        </pc:sldMkLst>
        <pc:spChg chg="mod">
          <ac:chgData name="Phan Thế Duy" userId="5e9b9ff8-8bfd-40c4-a934-0fae842c79b4" providerId="ADAL" clId="{4640B57A-7E19-49D7-9F02-5AA569373887}" dt="2022-03-30T17:04:00.032" v="7000" actId="20577"/>
          <ac:spMkLst>
            <pc:docMk/>
            <pc:sldMk cId="1848520036" sldId="588"/>
            <ac:spMk id="3" creationId="{C12E51F6-09E6-4CCD-8BAF-AEA777FABDAC}"/>
          </ac:spMkLst>
        </pc:spChg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1867424101" sldId="591"/>
        </pc:sldMkLst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2183640257" sldId="592"/>
        </pc:sldMkLst>
      </pc:sldChg>
      <pc:sldChg chg="del">
        <pc:chgData name="Phan Thế Duy" userId="5e9b9ff8-8bfd-40c4-a934-0fae842c79b4" providerId="ADAL" clId="{4640B57A-7E19-49D7-9F02-5AA569373887}" dt="2022-03-28T12:54:51.269" v="0" actId="47"/>
        <pc:sldMkLst>
          <pc:docMk/>
          <pc:sldMk cId="2193197938" sldId="593"/>
        </pc:sldMkLst>
      </pc:sldChg>
      <pc:sldChg chg="modSp mod ord">
        <pc:chgData name="Phan Thế Duy" userId="5e9b9ff8-8bfd-40c4-a934-0fae842c79b4" providerId="ADAL" clId="{4640B57A-7E19-49D7-9F02-5AA569373887}" dt="2022-03-28T13:26:17.620" v="2254"/>
        <pc:sldMkLst>
          <pc:docMk/>
          <pc:sldMk cId="577926712" sldId="595"/>
        </pc:sldMkLst>
        <pc:spChg chg="mod">
          <ac:chgData name="Phan Thế Duy" userId="5e9b9ff8-8bfd-40c4-a934-0fae842c79b4" providerId="ADAL" clId="{4640B57A-7E19-49D7-9F02-5AA569373887}" dt="2022-03-28T13:26:01.402" v="2252" actId="20577"/>
          <ac:spMkLst>
            <pc:docMk/>
            <pc:sldMk cId="577926712" sldId="595"/>
            <ac:spMk id="2" creationId="{6DBF5C6F-9202-44F9-BE2C-621129403A86}"/>
          </ac:spMkLst>
        </pc:spChg>
      </pc:sldChg>
      <pc:sldChg chg="modSp mod">
        <pc:chgData name="Phan Thế Duy" userId="5e9b9ff8-8bfd-40c4-a934-0fae842c79b4" providerId="ADAL" clId="{4640B57A-7E19-49D7-9F02-5AA569373887}" dt="2022-03-28T13:13:26.938" v="1501" actId="255"/>
        <pc:sldMkLst>
          <pc:docMk/>
          <pc:sldMk cId="3716188803" sldId="596"/>
        </pc:sldMkLst>
        <pc:spChg chg="mod">
          <ac:chgData name="Phan Thế Duy" userId="5e9b9ff8-8bfd-40c4-a934-0fae842c79b4" providerId="ADAL" clId="{4640B57A-7E19-49D7-9F02-5AA569373887}" dt="2022-03-28T13:13:26.938" v="1501" actId="255"/>
          <ac:spMkLst>
            <pc:docMk/>
            <pc:sldMk cId="3716188803" sldId="596"/>
            <ac:spMk id="3" creationId="{1ED36FFD-766C-4801-99CA-49B8AE1BCB18}"/>
          </ac:spMkLst>
        </pc:spChg>
      </pc:sldChg>
      <pc:sldChg chg="modSp mod">
        <pc:chgData name="Phan Thế Duy" userId="5e9b9ff8-8bfd-40c4-a934-0fae842c79b4" providerId="ADAL" clId="{4640B57A-7E19-49D7-9F02-5AA569373887}" dt="2022-03-28T13:22:40.386" v="1949" actId="14100"/>
        <pc:sldMkLst>
          <pc:docMk/>
          <pc:sldMk cId="2250850" sldId="598"/>
        </pc:sldMkLst>
        <pc:spChg chg="mod">
          <ac:chgData name="Phan Thế Duy" userId="5e9b9ff8-8bfd-40c4-a934-0fae842c79b4" providerId="ADAL" clId="{4640B57A-7E19-49D7-9F02-5AA569373887}" dt="2022-03-28T13:22:40.386" v="1949" actId="14100"/>
          <ac:spMkLst>
            <pc:docMk/>
            <pc:sldMk cId="2250850" sldId="598"/>
            <ac:spMk id="7" creationId="{08B51F7E-E038-4D1A-921F-26CF1CD27519}"/>
          </ac:spMkLst>
        </pc:spChg>
        <pc:spChg chg="mod">
          <ac:chgData name="Phan Thế Duy" userId="5e9b9ff8-8bfd-40c4-a934-0fae842c79b4" providerId="ADAL" clId="{4640B57A-7E19-49D7-9F02-5AA569373887}" dt="2022-03-28T13:22:37.039" v="1948" actId="14100"/>
          <ac:spMkLst>
            <pc:docMk/>
            <pc:sldMk cId="2250850" sldId="598"/>
            <ac:spMk id="8" creationId="{74ABFB3D-FD59-4024-974C-E66D5D382D31}"/>
          </ac:spMkLst>
        </pc:spChg>
      </pc:sldChg>
      <pc:sldChg chg="addSp delSp modSp mod delAnim modAnim">
        <pc:chgData name="Phan Thế Duy" userId="5e9b9ff8-8bfd-40c4-a934-0fae842c79b4" providerId="ADAL" clId="{4640B57A-7E19-49D7-9F02-5AA569373887}" dt="2022-03-31T01:26:38.256" v="7594" actId="1076"/>
        <pc:sldMkLst>
          <pc:docMk/>
          <pc:sldMk cId="2956108409" sldId="600"/>
        </pc:sldMkLst>
        <pc:spChg chg="del mod">
          <ac:chgData name="Phan Thế Duy" userId="5e9b9ff8-8bfd-40c4-a934-0fae842c79b4" providerId="ADAL" clId="{4640B57A-7E19-49D7-9F02-5AA569373887}" dt="2022-03-31T01:23:39.599" v="7554" actId="478"/>
          <ac:spMkLst>
            <pc:docMk/>
            <pc:sldMk cId="2956108409" sldId="600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6:38.256" v="7594" actId="1076"/>
          <ac:spMkLst>
            <pc:docMk/>
            <pc:sldMk cId="2956108409" sldId="600"/>
            <ac:spMk id="12" creationId="{67CD892F-B335-49F1-834F-958358D41017}"/>
          </ac:spMkLst>
        </pc:spChg>
        <pc:spChg chg="del mod">
          <ac:chgData name="Phan Thế Duy" userId="5e9b9ff8-8bfd-40c4-a934-0fae842c79b4" providerId="ADAL" clId="{4640B57A-7E19-49D7-9F02-5AA569373887}" dt="2022-03-31T01:23:42.650" v="7555" actId="478"/>
          <ac:spMkLst>
            <pc:docMk/>
            <pc:sldMk cId="2956108409" sldId="600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5:46.288" v="7589" actId="20577"/>
          <ac:spMkLst>
            <pc:docMk/>
            <pc:sldMk cId="2956108409" sldId="600"/>
            <ac:spMk id="14" creationId="{43E0C0D8-5B27-48E7-9A06-149F4B26C110}"/>
          </ac:spMkLst>
        </pc:spChg>
        <pc:spChg chg="add mod">
          <ac:chgData name="Phan Thế Duy" userId="5e9b9ff8-8bfd-40c4-a934-0fae842c79b4" providerId="ADAL" clId="{4640B57A-7E19-49D7-9F02-5AA569373887}" dt="2022-03-31T01:24:00.732" v="7564" actId="20577"/>
          <ac:spMkLst>
            <pc:docMk/>
            <pc:sldMk cId="2956108409" sldId="600"/>
            <ac:spMk id="15" creationId="{179D5311-1672-450F-A2A7-516BA10BF104}"/>
          </ac:spMkLst>
        </pc:spChg>
        <pc:grpChg chg="del mod">
          <ac:chgData name="Phan Thế Duy" userId="5e9b9ff8-8bfd-40c4-a934-0fae842c79b4" providerId="ADAL" clId="{4640B57A-7E19-49D7-9F02-5AA569373887}" dt="2022-03-31T01:22:32.167" v="7534" actId="478"/>
          <ac:grpSpMkLst>
            <pc:docMk/>
            <pc:sldMk cId="2956108409" sldId="600"/>
            <ac:grpSpMk id="8" creationId="{D74DDC26-1E8B-4BF4-AFB1-1FE471DAD39E}"/>
          </ac:grpSpMkLst>
        </pc:grpChg>
        <pc:picChg chg="add mod modCrop">
          <ac:chgData name="Phan Thế Duy" userId="5e9b9ff8-8bfd-40c4-a934-0fae842c79b4" providerId="ADAL" clId="{4640B57A-7E19-49D7-9F02-5AA569373887}" dt="2022-03-31T01:26:33.589" v="7593" actId="14100"/>
          <ac:picMkLst>
            <pc:docMk/>
            <pc:sldMk cId="2956108409" sldId="600"/>
            <ac:picMk id="5" creationId="{D55AAA31-48BF-4A1C-929F-CD9BA7BC11C9}"/>
          </ac:picMkLst>
        </pc:picChg>
        <pc:picChg chg="del mod">
          <ac:chgData name="Phan Thế Duy" userId="5e9b9ff8-8bfd-40c4-a934-0fae842c79b4" providerId="ADAL" clId="{4640B57A-7E19-49D7-9F02-5AA569373887}" dt="2022-03-31T01:23:35.726" v="7553" actId="478"/>
          <ac:picMkLst>
            <pc:docMk/>
            <pc:sldMk cId="2956108409" sldId="600"/>
            <ac:picMk id="7" creationId="{4F0C93E1-DDDF-457E-B7F2-383CFB2DF716}"/>
          </ac:picMkLst>
        </pc:picChg>
        <pc:picChg chg="add mod">
          <ac:chgData name="Phan Thế Duy" userId="5e9b9ff8-8bfd-40c4-a934-0fae842c79b4" providerId="ADAL" clId="{4640B57A-7E19-49D7-9F02-5AA569373887}" dt="2022-03-31T01:26:29.230" v="7592" actId="1076"/>
          <ac:picMkLst>
            <pc:docMk/>
            <pc:sldMk cId="2956108409" sldId="600"/>
            <ac:picMk id="16" creationId="{16A816BE-61F8-491D-91DA-4DF1A3524FE8}"/>
          </ac:picMkLst>
        </pc:picChg>
      </pc:sldChg>
      <pc:sldChg chg="addSp delSp modSp mod modAnim">
        <pc:chgData name="Phan Thế Duy" userId="5e9b9ff8-8bfd-40c4-a934-0fae842c79b4" providerId="ADAL" clId="{4640B57A-7E19-49D7-9F02-5AA569373887}" dt="2022-03-31T01:08:18.376" v="7453" actId="1076"/>
        <pc:sldMkLst>
          <pc:docMk/>
          <pc:sldMk cId="3198160557" sldId="602"/>
        </pc:sldMkLst>
        <pc:spChg chg="del mod topLvl">
          <ac:chgData name="Phan Thế Duy" userId="5e9b9ff8-8bfd-40c4-a934-0fae842c79b4" providerId="ADAL" clId="{4640B57A-7E19-49D7-9F02-5AA569373887}" dt="2022-03-30T14:21:36.372" v="4583" actId="478"/>
          <ac:spMkLst>
            <pc:docMk/>
            <pc:sldMk cId="3198160557" sldId="602"/>
            <ac:spMk id="11" creationId="{A1169914-7821-4493-A98A-C8BDA9A97F29}"/>
          </ac:spMkLst>
        </pc:spChg>
        <pc:spChg chg="mod">
          <ac:chgData name="Phan Thế Duy" userId="5e9b9ff8-8bfd-40c4-a934-0fae842c79b4" providerId="ADAL" clId="{4640B57A-7E19-49D7-9F02-5AA569373887}" dt="2022-03-30T14:22:51.422" v="4636" actId="20577"/>
          <ac:spMkLst>
            <pc:docMk/>
            <pc:sldMk cId="3198160557" sldId="602"/>
            <ac:spMk id="16" creationId="{1B66D16E-5A09-429C-81EA-DD9FEF8E04D0}"/>
          </ac:spMkLst>
        </pc:spChg>
        <pc:spChg chg="mod">
          <ac:chgData name="Phan Thế Duy" userId="5e9b9ff8-8bfd-40c4-a934-0fae842c79b4" providerId="ADAL" clId="{4640B57A-7E19-49D7-9F02-5AA569373887}" dt="2022-03-28T13:25:24.701" v="2216" actId="113"/>
          <ac:spMkLst>
            <pc:docMk/>
            <pc:sldMk cId="3198160557" sldId="602"/>
            <ac:spMk id="17" creationId="{B496BD6B-D637-463E-9ECB-55A04213D8EF}"/>
          </ac:spMkLst>
        </pc:spChg>
        <pc:spChg chg="add mod">
          <ac:chgData name="Phan Thế Duy" userId="5e9b9ff8-8bfd-40c4-a934-0fae842c79b4" providerId="ADAL" clId="{4640B57A-7E19-49D7-9F02-5AA569373887}" dt="2022-03-30T14:22:45.773" v="4632" actId="20577"/>
          <ac:spMkLst>
            <pc:docMk/>
            <pc:sldMk cId="3198160557" sldId="602"/>
            <ac:spMk id="18" creationId="{8FD9A588-25EF-45F5-9EA1-FC5FE68F6C86}"/>
          </ac:spMkLst>
        </pc:spChg>
        <pc:spChg chg="add mod">
          <ac:chgData name="Phan Thế Duy" userId="5e9b9ff8-8bfd-40c4-a934-0fae842c79b4" providerId="ADAL" clId="{4640B57A-7E19-49D7-9F02-5AA569373887}" dt="2022-03-30T14:26:14.510" v="4687" actId="20577"/>
          <ac:spMkLst>
            <pc:docMk/>
            <pc:sldMk cId="3198160557" sldId="602"/>
            <ac:spMk id="19" creationId="{497CF130-2232-4EA0-9272-2D7B3F73FD45}"/>
          </ac:spMkLst>
        </pc:spChg>
        <pc:grpChg chg="del">
          <ac:chgData name="Phan Thế Duy" userId="5e9b9ff8-8bfd-40c4-a934-0fae842c79b4" providerId="ADAL" clId="{4640B57A-7E19-49D7-9F02-5AA569373887}" dt="2022-03-30T14:21:36.372" v="4583" actId="478"/>
          <ac:grpSpMkLst>
            <pc:docMk/>
            <pc:sldMk cId="3198160557" sldId="602"/>
            <ac:grpSpMk id="10" creationId="{FA04F6ED-A7E3-4E7E-8400-2EA659991E52}"/>
          </ac:grpSpMkLst>
        </pc:grpChg>
        <pc:grpChg chg="mod topLvl">
          <ac:chgData name="Phan Thế Duy" userId="5e9b9ff8-8bfd-40c4-a934-0fae842c79b4" providerId="ADAL" clId="{4640B57A-7E19-49D7-9F02-5AA569373887}" dt="2022-03-31T01:08:18.376" v="7453" actId="1076"/>
          <ac:grpSpMkLst>
            <pc:docMk/>
            <pc:sldMk cId="3198160557" sldId="602"/>
            <ac:grpSpMk id="12" creationId="{BF9BC9F7-424B-4B51-8CEF-D5E34C8D07CE}"/>
          </ac:grpSpMkLst>
        </pc:grpChg>
      </pc:sldChg>
      <pc:sldChg chg="mod modShow">
        <pc:chgData name="Phan Thế Duy" userId="5e9b9ff8-8bfd-40c4-a934-0fae842c79b4" providerId="ADAL" clId="{4640B57A-7E19-49D7-9F02-5AA569373887}" dt="2022-04-12T09:37:29.062" v="7622" actId="729"/>
        <pc:sldMkLst>
          <pc:docMk/>
          <pc:sldMk cId="1556703031" sldId="603"/>
        </pc:sldMkLst>
      </pc:sldChg>
      <pc:sldChg chg="delSp modSp mod delAnim">
        <pc:chgData name="Phan Thế Duy" userId="5e9b9ff8-8bfd-40c4-a934-0fae842c79b4" providerId="ADAL" clId="{4640B57A-7E19-49D7-9F02-5AA569373887}" dt="2022-03-30T16:53:43.266" v="6277" actId="255"/>
        <pc:sldMkLst>
          <pc:docMk/>
          <pc:sldMk cId="2555377390" sldId="606"/>
        </pc:sldMkLst>
        <pc:spChg chg="mod">
          <ac:chgData name="Phan Thế Duy" userId="5e9b9ff8-8bfd-40c4-a934-0fae842c79b4" providerId="ADAL" clId="{4640B57A-7E19-49D7-9F02-5AA569373887}" dt="2022-03-30T16:53:43.266" v="6277" actId="255"/>
          <ac:spMkLst>
            <pc:docMk/>
            <pc:sldMk cId="2555377390" sldId="606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5:41:07.831" v="5721" actId="1076"/>
          <ac:spMkLst>
            <pc:docMk/>
            <pc:sldMk cId="2555377390" sldId="606"/>
            <ac:spMk id="5" creationId="{087354E4-9D33-4472-AA0D-DAAA3B520E32}"/>
          </ac:spMkLst>
        </pc:spChg>
        <pc:spChg chg="del mod">
          <ac:chgData name="Phan Thế Duy" userId="5e9b9ff8-8bfd-40c4-a934-0fae842c79b4" providerId="ADAL" clId="{4640B57A-7E19-49D7-9F02-5AA569373887}" dt="2022-03-30T16:52:59.551" v="6265" actId="478"/>
          <ac:spMkLst>
            <pc:docMk/>
            <pc:sldMk cId="2555377390" sldId="606"/>
            <ac:spMk id="6" creationId="{CD6D8D8B-7FF2-4F2E-9519-07F58DC76F83}"/>
          </ac:spMkLst>
        </pc:spChg>
      </pc:sldChg>
      <pc:sldChg chg="modSp mod modNotesTx">
        <pc:chgData name="Phan Thế Duy" userId="5e9b9ff8-8bfd-40c4-a934-0fae842c79b4" providerId="ADAL" clId="{4640B57A-7E19-49D7-9F02-5AA569373887}" dt="2022-03-30T16:22:17.383" v="6212"/>
        <pc:sldMkLst>
          <pc:docMk/>
          <pc:sldMk cId="1662700015" sldId="608"/>
        </pc:sldMkLst>
        <pc:picChg chg="mod">
          <ac:chgData name="Phan Thế Duy" userId="5e9b9ff8-8bfd-40c4-a934-0fae842c79b4" providerId="ADAL" clId="{4640B57A-7E19-49D7-9F02-5AA569373887}" dt="2022-03-30T09:39:28.684" v="3433" actId="14100"/>
          <ac:picMkLst>
            <pc:docMk/>
            <pc:sldMk cId="1662700015" sldId="608"/>
            <ac:picMk id="9" creationId="{010966B1-135C-4314-894A-1415940FD0A0}"/>
          </ac:picMkLst>
        </pc:picChg>
      </pc:sldChg>
      <pc:sldChg chg="modSp mod">
        <pc:chgData name="Phan Thế Duy" userId="5e9b9ff8-8bfd-40c4-a934-0fae842c79b4" providerId="ADAL" clId="{4640B57A-7E19-49D7-9F02-5AA569373887}" dt="2022-03-30T16:11:40.259" v="6129" actId="14100"/>
        <pc:sldMkLst>
          <pc:docMk/>
          <pc:sldMk cId="2922412610" sldId="609"/>
        </pc:sldMkLst>
        <pc:picChg chg="mod">
          <ac:chgData name="Phan Thế Duy" userId="5e9b9ff8-8bfd-40c4-a934-0fae842c79b4" providerId="ADAL" clId="{4640B57A-7E19-49D7-9F02-5AA569373887}" dt="2022-03-30T16:11:40.259" v="6129" actId="14100"/>
          <ac:picMkLst>
            <pc:docMk/>
            <pc:sldMk cId="2922412610" sldId="609"/>
            <ac:picMk id="5" creationId="{2B12282E-BD8B-4B1C-9C77-40AE4F3F8E96}"/>
          </ac:picMkLst>
        </pc:picChg>
      </pc:sldChg>
      <pc:sldChg chg="delSp modSp mod delAnim">
        <pc:chgData name="Phan Thế Duy" userId="5e9b9ff8-8bfd-40c4-a934-0fae842c79b4" providerId="ADAL" clId="{4640B57A-7E19-49D7-9F02-5AA569373887}" dt="2022-03-30T14:35:52.962" v="5083" actId="478"/>
        <pc:sldMkLst>
          <pc:docMk/>
          <pc:sldMk cId="1222598802" sldId="610"/>
        </pc:sldMkLst>
        <pc:spChg chg="mod">
          <ac:chgData name="Phan Thế Duy" userId="5e9b9ff8-8bfd-40c4-a934-0fae842c79b4" providerId="ADAL" clId="{4640B57A-7E19-49D7-9F02-5AA569373887}" dt="2022-03-30T14:35:40.427" v="5081" actId="20577"/>
          <ac:spMkLst>
            <pc:docMk/>
            <pc:sldMk cId="1222598802" sldId="610"/>
            <ac:spMk id="6" creationId="{0BD96A3A-3D19-4E7E-B549-37F04F09E148}"/>
          </ac:spMkLst>
        </pc:spChg>
        <pc:spChg chg="del mod">
          <ac:chgData name="Phan Thế Duy" userId="5e9b9ff8-8bfd-40c4-a934-0fae842c79b4" providerId="ADAL" clId="{4640B57A-7E19-49D7-9F02-5AA569373887}" dt="2022-03-30T14:35:52.962" v="5083" actId="478"/>
          <ac:spMkLst>
            <pc:docMk/>
            <pc:sldMk cId="1222598802" sldId="610"/>
            <ac:spMk id="7" creationId="{E7C96A5F-C494-48BA-BD0C-27ABBA01FA11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7:14:47.774" v="7200" actId="20577"/>
        <pc:sldMkLst>
          <pc:docMk/>
          <pc:sldMk cId="1812687705" sldId="611"/>
        </pc:sldMkLst>
        <pc:spChg chg="mod">
          <ac:chgData name="Phan Thế Duy" userId="5e9b9ff8-8bfd-40c4-a934-0fae842c79b4" providerId="ADAL" clId="{4640B57A-7E19-49D7-9F02-5AA569373887}" dt="2022-03-30T17:14:47.774" v="7200" actId="20577"/>
          <ac:spMkLst>
            <pc:docMk/>
            <pc:sldMk cId="1812687705" sldId="611"/>
            <ac:spMk id="2" creationId="{4F5CC514-0146-4925-9B92-295F2FD16083}"/>
          </ac:spMkLst>
        </pc:spChg>
        <pc:spChg chg="mod">
          <ac:chgData name="Phan Thế Duy" userId="5e9b9ff8-8bfd-40c4-a934-0fae842c79b4" providerId="ADAL" clId="{4640B57A-7E19-49D7-9F02-5AA569373887}" dt="2022-03-30T09:45:21.600" v="3436" actId="1076"/>
          <ac:spMkLst>
            <pc:docMk/>
            <pc:sldMk cId="1812687705" sldId="611"/>
            <ac:spMk id="6" creationId="{FFA5B45E-7738-46A9-8A8E-B333BE3767CB}"/>
          </ac:spMkLst>
        </pc:spChg>
        <pc:spChg chg="mod">
          <ac:chgData name="Phan Thế Duy" userId="5e9b9ff8-8bfd-40c4-a934-0fae842c79b4" providerId="ADAL" clId="{4640B57A-7E19-49D7-9F02-5AA569373887}" dt="2022-03-28T13:10:37.562" v="1388" actId="20577"/>
          <ac:spMkLst>
            <pc:docMk/>
            <pc:sldMk cId="1812687705" sldId="611"/>
            <ac:spMk id="8" creationId="{D7B958E7-6DEA-4E08-97BE-246FDA512BE8}"/>
          </ac:spMkLst>
        </pc:spChg>
        <pc:picChg chg="del">
          <ac:chgData name="Phan Thế Duy" userId="5e9b9ff8-8bfd-40c4-a934-0fae842c79b4" providerId="ADAL" clId="{4640B57A-7E19-49D7-9F02-5AA569373887}" dt="2022-03-28T13:00:59.583" v="5" actId="478"/>
          <ac:picMkLst>
            <pc:docMk/>
            <pc:sldMk cId="1812687705" sldId="611"/>
            <ac:picMk id="5" creationId="{2B12282E-BD8B-4B1C-9C77-40AE4F3F8E96}"/>
          </ac:picMkLst>
        </pc:picChg>
        <pc:picChg chg="add mod">
          <ac:chgData name="Phan Thế Duy" userId="5e9b9ff8-8bfd-40c4-a934-0fae842c79b4" providerId="ADAL" clId="{4640B57A-7E19-49D7-9F02-5AA569373887}" dt="2022-03-28T13:10:42.222" v="1389" actId="1076"/>
          <ac:picMkLst>
            <pc:docMk/>
            <pc:sldMk cId="1812687705" sldId="611"/>
            <ac:picMk id="7" creationId="{63EB8098-6625-4712-AB29-4E44F342C232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3:43.720" v="2590"/>
        <pc:sldMkLst>
          <pc:docMk/>
          <pc:sldMk cId="2273850796" sldId="612"/>
        </pc:sldMkLst>
        <pc:spChg chg="mod">
          <ac:chgData name="Phan Thế Duy" userId="5e9b9ff8-8bfd-40c4-a934-0fae842c79b4" providerId="ADAL" clId="{4640B57A-7E19-49D7-9F02-5AA569373887}" dt="2022-03-29T15:03:43.720" v="2590"/>
          <ac:spMkLst>
            <pc:docMk/>
            <pc:sldMk cId="2273850796" sldId="612"/>
            <ac:spMk id="2" creationId="{6D0B3908-E472-48F8-A358-A0C05D82DE69}"/>
          </ac:spMkLst>
        </pc:spChg>
        <pc:spChg chg="del">
          <ac:chgData name="Phan Thế Duy" userId="5e9b9ff8-8bfd-40c4-a934-0fae842c79b4" providerId="ADAL" clId="{4640B57A-7E19-49D7-9F02-5AA569373887}" dt="2022-03-29T15:03:30.983" v="2587" actId="478"/>
          <ac:spMkLst>
            <pc:docMk/>
            <pc:sldMk cId="2273850796" sldId="612"/>
            <ac:spMk id="3" creationId="{34EBACE6-4C10-4B6C-8630-CF868A625806}"/>
          </ac:spMkLst>
        </pc:spChg>
        <pc:spChg chg="add mod">
          <ac:chgData name="Phan Thế Duy" userId="5e9b9ff8-8bfd-40c4-a934-0fae842c79b4" providerId="ADAL" clId="{4640B57A-7E19-49D7-9F02-5AA569373887}" dt="2022-03-29T15:03:09.546" v="2584"/>
          <ac:spMkLst>
            <pc:docMk/>
            <pc:sldMk cId="2273850796" sldId="612"/>
            <ac:spMk id="5" creationId="{54F02953-E207-43E6-8747-137EFB91A606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7" creationId="{BADAFAC8-8C2B-4303-8658-9C5CF7748E69}"/>
          </ac:spMkLst>
        </pc:spChg>
        <pc:spChg chg="add mod">
          <ac:chgData name="Phan Thế Duy" userId="5e9b9ff8-8bfd-40c4-a934-0fae842c79b4" providerId="ADAL" clId="{4640B57A-7E19-49D7-9F02-5AA569373887}" dt="2022-03-29T15:03:31.815" v="2588"/>
          <ac:spMkLst>
            <pc:docMk/>
            <pc:sldMk cId="2273850796" sldId="612"/>
            <ac:spMk id="8" creationId="{4891CCE5-1B1F-49CF-8840-7CED41E513F8}"/>
          </ac:spMkLst>
        </pc:spChg>
        <pc:picChg chg="add mod">
          <ac:chgData name="Phan Thế Duy" userId="5e9b9ff8-8bfd-40c4-a934-0fae842c79b4" providerId="ADAL" clId="{4640B57A-7E19-49D7-9F02-5AA569373887}" dt="2022-03-29T15:03:31.815" v="2588"/>
          <ac:picMkLst>
            <pc:docMk/>
            <pc:sldMk cId="2273850796" sldId="612"/>
            <ac:picMk id="6" creationId="{BEA999E6-3DA7-48DF-B05F-65B317EF8F6F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29T15:04:25.694" v="2597"/>
        <pc:sldMkLst>
          <pc:docMk/>
          <pc:sldMk cId="3354122540" sldId="613"/>
        </pc:sldMkLst>
        <pc:spChg chg="mod">
          <ac:chgData name="Phan Thế Duy" userId="5e9b9ff8-8bfd-40c4-a934-0fae842c79b4" providerId="ADAL" clId="{4640B57A-7E19-49D7-9F02-5AA569373887}" dt="2022-03-29T15:04:25.694" v="2597"/>
          <ac:spMkLst>
            <pc:docMk/>
            <pc:sldMk cId="3354122540" sldId="613"/>
            <ac:spMk id="2" creationId="{0B007C7E-1109-41EE-92B2-DFEE92DBA8D4}"/>
          </ac:spMkLst>
        </pc:spChg>
        <pc:spChg chg="del">
          <ac:chgData name="Phan Thế Duy" userId="5e9b9ff8-8bfd-40c4-a934-0fae842c79b4" providerId="ADAL" clId="{4640B57A-7E19-49D7-9F02-5AA569373887}" dt="2022-03-29T15:04:15.976" v="2594" actId="478"/>
          <ac:spMkLst>
            <pc:docMk/>
            <pc:sldMk cId="3354122540" sldId="613"/>
            <ac:spMk id="3" creationId="{D3E14A30-5481-4366-88B7-206C16383A4F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5" creationId="{5EFE83C8-AE20-452C-8AFA-97FFE79459E0}"/>
          </ac:spMkLst>
        </pc:spChg>
        <pc:spChg chg="add mod">
          <ac:chgData name="Phan Thế Duy" userId="5e9b9ff8-8bfd-40c4-a934-0fae842c79b4" providerId="ADAL" clId="{4640B57A-7E19-49D7-9F02-5AA569373887}" dt="2022-03-29T15:04:16.790" v="2595"/>
          <ac:spMkLst>
            <pc:docMk/>
            <pc:sldMk cId="3354122540" sldId="613"/>
            <ac:spMk id="7" creationId="{BB33A0A4-B4D4-4590-A6AE-F8E742520B9F}"/>
          </ac:spMkLst>
        </pc:spChg>
        <pc:picChg chg="add mod">
          <ac:chgData name="Phan Thế Duy" userId="5e9b9ff8-8bfd-40c4-a934-0fae842c79b4" providerId="ADAL" clId="{4640B57A-7E19-49D7-9F02-5AA569373887}" dt="2022-03-29T15:04:16.790" v="2595"/>
          <ac:picMkLst>
            <pc:docMk/>
            <pc:sldMk cId="3354122540" sldId="613"/>
            <ac:picMk id="6" creationId="{961B6D39-5DA6-4316-98AC-30364F0775D6}"/>
          </ac:picMkLst>
        </pc:picChg>
      </pc:sldChg>
      <pc:sldChg chg="addSp modSp new mod ord">
        <pc:chgData name="Phan Thế Duy" userId="5e9b9ff8-8bfd-40c4-a934-0fae842c79b4" providerId="ADAL" clId="{4640B57A-7E19-49D7-9F02-5AA569373887}" dt="2022-03-30T15:34:32.131" v="5616" actId="1076"/>
        <pc:sldMkLst>
          <pc:docMk/>
          <pc:sldMk cId="48648800" sldId="614"/>
        </pc:sldMkLst>
        <pc:spChg chg="mod">
          <ac:chgData name="Phan Thế Duy" userId="5e9b9ff8-8bfd-40c4-a934-0fae842c79b4" providerId="ADAL" clId="{4640B57A-7E19-49D7-9F02-5AA569373887}" dt="2022-03-30T10:05:47.150" v="3643" actId="20577"/>
          <ac:spMkLst>
            <pc:docMk/>
            <pc:sldMk cId="48648800" sldId="614"/>
            <ac:spMk id="2" creationId="{92EACF53-626B-4133-BB4E-F05F0ED59576}"/>
          </ac:spMkLst>
        </pc:spChg>
        <pc:spChg chg="mod">
          <ac:chgData name="Phan Thế Duy" userId="5e9b9ff8-8bfd-40c4-a934-0fae842c79b4" providerId="ADAL" clId="{4640B57A-7E19-49D7-9F02-5AA569373887}" dt="2022-03-30T15:34:03.700" v="5614" actId="14100"/>
          <ac:spMkLst>
            <pc:docMk/>
            <pc:sldMk cId="48648800" sldId="614"/>
            <ac:spMk id="3" creationId="{706E41CB-15F3-497E-BD45-CC2D32609A94}"/>
          </ac:spMkLst>
        </pc:spChg>
        <pc:spChg chg="add mod">
          <ac:chgData name="Phan Thế Duy" userId="5e9b9ff8-8bfd-40c4-a934-0fae842c79b4" providerId="ADAL" clId="{4640B57A-7E19-49D7-9F02-5AA569373887}" dt="2022-03-30T10:03:11.409" v="3460" actId="14100"/>
          <ac:spMkLst>
            <pc:docMk/>
            <pc:sldMk cId="48648800" sldId="614"/>
            <ac:spMk id="7" creationId="{8FC7AE93-7420-4255-BF1A-8EA6925CED7E}"/>
          </ac:spMkLst>
        </pc:spChg>
        <pc:picChg chg="add mod">
          <ac:chgData name="Phan Thế Duy" userId="5e9b9ff8-8bfd-40c4-a934-0fae842c79b4" providerId="ADAL" clId="{4640B57A-7E19-49D7-9F02-5AA569373887}" dt="2022-03-30T15:34:32.131" v="5616" actId="1076"/>
          <ac:picMkLst>
            <pc:docMk/>
            <pc:sldMk cId="48648800" sldId="614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5:34:10.129" v="5615" actId="1076"/>
          <ac:picMkLst>
            <pc:docMk/>
            <pc:sldMk cId="48648800" sldId="614"/>
            <ac:picMk id="8" creationId="{9AF8C80E-9AC0-4D6A-B955-29A0C33ECEE3}"/>
          </ac:picMkLst>
        </pc:picChg>
        <pc:picChg chg="add mod">
          <ac:chgData name="Phan Thế Duy" userId="5e9b9ff8-8bfd-40c4-a934-0fae842c79b4" providerId="ADAL" clId="{4640B57A-7E19-49D7-9F02-5AA569373887}" dt="2022-03-30T15:33:31.395" v="5609" actId="1076"/>
          <ac:picMkLst>
            <pc:docMk/>
            <pc:sldMk cId="48648800" sldId="614"/>
            <ac:picMk id="9" creationId="{EBB79732-15D0-42EC-9A2B-F26FB76E0EFB}"/>
          </ac:picMkLst>
        </pc:picChg>
      </pc:sldChg>
      <pc:sldChg chg="addSp delSp modSp new mod ord modNotesTx">
        <pc:chgData name="Phan Thế Duy" userId="5e9b9ff8-8bfd-40c4-a934-0fae842c79b4" providerId="ADAL" clId="{4640B57A-7E19-49D7-9F02-5AA569373887}" dt="2022-04-13T02:01:41.413" v="7659" actId="1076"/>
        <pc:sldMkLst>
          <pc:docMk/>
          <pc:sldMk cId="866430637" sldId="615"/>
        </pc:sldMkLst>
        <pc:spChg chg="mod">
          <ac:chgData name="Phan Thế Duy" userId="5e9b9ff8-8bfd-40c4-a934-0fae842c79b4" providerId="ADAL" clId="{4640B57A-7E19-49D7-9F02-5AA569373887}" dt="2022-03-30T15:08:36.635" v="5477" actId="20577"/>
          <ac:spMkLst>
            <pc:docMk/>
            <pc:sldMk cId="866430637" sldId="615"/>
            <ac:spMk id="2" creationId="{271CEC85-5C49-4483-A884-A8E7128CB563}"/>
          </ac:spMkLst>
        </pc:spChg>
        <pc:spChg chg="mod">
          <ac:chgData name="Phan Thế Duy" userId="5e9b9ff8-8bfd-40c4-a934-0fae842c79b4" providerId="ADAL" clId="{4640B57A-7E19-49D7-9F02-5AA569373887}" dt="2022-03-30T16:59:41.418" v="6445" actId="27636"/>
          <ac:spMkLst>
            <pc:docMk/>
            <pc:sldMk cId="866430637" sldId="615"/>
            <ac:spMk id="3" creationId="{04C1C5B6-186C-46E3-B766-38F39FC54626}"/>
          </ac:spMkLst>
        </pc:spChg>
        <pc:spChg chg="add mod">
          <ac:chgData name="Phan Thế Duy" userId="5e9b9ff8-8bfd-40c4-a934-0fae842c79b4" providerId="ADAL" clId="{4640B57A-7E19-49D7-9F02-5AA569373887}" dt="2022-03-30T09:37:27.118" v="3345" actId="20577"/>
          <ac:spMkLst>
            <pc:docMk/>
            <pc:sldMk cId="866430637" sldId="615"/>
            <ac:spMk id="7" creationId="{0FFC917D-C5F4-4A46-9455-130936BA7DAD}"/>
          </ac:spMkLst>
        </pc:spChg>
        <pc:spChg chg="add mod">
          <ac:chgData name="Phan Thế Duy" userId="5e9b9ff8-8bfd-40c4-a934-0fae842c79b4" providerId="ADAL" clId="{4640B57A-7E19-49D7-9F02-5AA569373887}" dt="2022-04-13T02:01:41.413" v="7659" actId="1076"/>
          <ac:spMkLst>
            <pc:docMk/>
            <pc:sldMk cId="866430637" sldId="615"/>
            <ac:spMk id="13" creationId="{DF5D6777-67E5-45A9-8901-A23B586B099A}"/>
          </ac:spMkLst>
        </pc:spChg>
        <pc:spChg chg="add mod">
          <ac:chgData name="Phan Thế Duy" userId="5e9b9ff8-8bfd-40c4-a934-0fae842c79b4" providerId="ADAL" clId="{4640B57A-7E19-49D7-9F02-5AA569373887}" dt="2022-04-13T02:01:36.391" v="7658" actId="20577"/>
          <ac:spMkLst>
            <pc:docMk/>
            <pc:sldMk cId="866430637" sldId="615"/>
            <ac:spMk id="14" creationId="{6289D714-0F7A-4E6C-A6A8-E394663AEC17}"/>
          </ac:spMkLst>
        </pc:spChg>
        <pc:picChg chg="add del mod">
          <ac:chgData name="Phan Thế Duy" userId="5e9b9ff8-8bfd-40c4-a934-0fae842c79b4" providerId="ADAL" clId="{4640B57A-7E19-49D7-9F02-5AA569373887}" dt="2022-03-30T15:02:47.952" v="5280" actId="478"/>
          <ac:picMkLst>
            <pc:docMk/>
            <pc:sldMk cId="866430637" sldId="615"/>
            <ac:picMk id="6" creationId="{5993BB28-7911-4256-AD0B-C3EA0F5AE17B}"/>
          </ac:picMkLst>
        </pc:picChg>
        <pc:picChg chg="add del">
          <ac:chgData name="Phan Thế Duy" userId="5e9b9ff8-8bfd-40c4-a934-0fae842c79b4" providerId="ADAL" clId="{4640B57A-7E19-49D7-9F02-5AA569373887}" dt="2022-03-30T15:02:52.781" v="5282" actId="478"/>
          <ac:picMkLst>
            <pc:docMk/>
            <pc:sldMk cId="866430637" sldId="615"/>
            <ac:picMk id="8" creationId="{C8691DD9-9B8D-4B7F-ACC1-A189E86B268E}"/>
          </ac:picMkLst>
        </pc:picChg>
        <pc:picChg chg="add mod">
          <ac:chgData name="Phan Thế Duy" userId="5e9b9ff8-8bfd-40c4-a934-0fae842c79b4" providerId="ADAL" clId="{4640B57A-7E19-49D7-9F02-5AA569373887}" dt="2022-03-30T15:06:44.856" v="5429" actId="1076"/>
          <ac:picMkLst>
            <pc:docMk/>
            <pc:sldMk cId="866430637" sldId="615"/>
            <ac:picMk id="10" creationId="{26D6E23E-837B-4437-AFB2-FC8637B834E0}"/>
          </ac:picMkLst>
        </pc:picChg>
        <pc:picChg chg="add mod">
          <ac:chgData name="Phan Thế Duy" userId="5e9b9ff8-8bfd-40c4-a934-0fae842c79b4" providerId="ADAL" clId="{4640B57A-7E19-49D7-9F02-5AA569373887}" dt="2022-03-30T15:06:42.391" v="5428" actId="1076"/>
          <ac:picMkLst>
            <pc:docMk/>
            <pc:sldMk cId="866430637" sldId="615"/>
            <ac:picMk id="12" creationId="{6C05C26F-0907-477A-BF32-37F1534DC731}"/>
          </ac:picMkLst>
        </pc:picChg>
      </pc:sldChg>
      <pc:sldChg chg="addSp delSp modSp add mod modNotesTx">
        <pc:chgData name="Phan Thế Duy" userId="5e9b9ff8-8bfd-40c4-a934-0fae842c79b4" providerId="ADAL" clId="{4640B57A-7E19-49D7-9F02-5AA569373887}" dt="2022-03-30T14:26:48.863" v="4688" actId="113"/>
        <pc:sldMkLst>
          <pc:docMk/>
          <pc:sldMk cId="1491006938" sldId="616"/>
        </pc:sldMkLst>
        <pc:spChg chg="mod">
          <ac:chgData name="Phan Thế Duy" userId="5e9b9ff8-8bfd-40c4-a934-0fae842c79b4" providerId="ADAL" clId="{4640B57A-7E19-49D7-9F02-5AA569373887}" dt="2022-03-30T14:26:48.863" v="4688" actId="113"/>
          <ac:spMkLst>
            <pc:docMk/>
            <pc:sldMk cId="1491006938" sldId="616"/>
            <ac:spMk id="3" creationId="{706E41CB-15F3-497E-BD45-CC2D32609A94}"/>
          </ac:spMkLst>
        </pc:spChg>
        <pc:spChg chg="mod">
          <ac:chgData name="Phan Thế Duy" userId="5e9b9ff8-8bfd-40c4-a934-0fae842c79b4" providerId="ADAL" clId="{4640B57A-7E19-49D7-9F02-5AA569373887}" dt="2022-03-30T14:16:02.447" v="4510" actId="20577"/>
          <ac:spMkLst>
            <pc:docMk/>
            <pc:sldMk cId="1491006938" sldId="616"/>
            <ac:spMk id="7" creationId="{8FC7AE93-7420-4255-BF1A-8EA6925CED7E}"/>
          </ac:spMkLst>
        </pc:spChg>
        <pc:picChg chg="del">
          <ac:chgData name="Phan Thế Duy" userId="5e9b9ff8-8bfd-40c4-a934-0fae842c79b4" providerId="ADAL" clId="{4640B57A-7E19-49D7-9F02-5AA569373887}" dt="2022-03-30T10:38:44.801" v="4201" actId="478"/>
          <ac:picMkLst>
            <pc:docMk/>
            <pc:sldMk cId="1491006938" sldId="616"/>
            <ac:picMk id="6" creationId="{E7136A76-D489-4CFA-95B7-2C15E13D0160}"/>
          </ac:picMkLst>
        </pc:picChg>
        <pc:picChg chg="add mod">
          <ac:chgData name="Phan Thế Duy" userId="5e9b9ff8-8bfd-40c4-a934-0fae842c79b4" providerId="ADAL" clId="{4640B57A-7E19-49D7-9F02-5AA569373887}" dt="2022-03-30T14:16:09.800" v="4511" actId="14100"/>
          <ac:picMkLst>
            <pc:docMk/>
            <pc:sldMk cId="1491006938" sldId="616"/>
            <ac:picMk id="8" creationId="{852C00EE-7436-488C-B699-35150A243F0C}"/>
          </ac:picMkLst>
        </pc:picChg>
        <pc:picChg chg="del">
          <ac:chgData name="Phan Thế Duy" userId="5e9b9ff8-8bfd-40c4-a934-0fae842c79b4" providerId="ADAL" clId="{4640B57A-7E19-49D7-9F02-5AA569373887}" dt="2022-03-30T10:38:46.926" v="4202" actId="478"/>
          <ac:picMkLst>
            <pc:docMk/>
            <pc:sldMk cId="1491006938" sldId="616"/>
            <ac:picMk id="9" creationId="{EBB79732-15D0-42EC-9A2B-F26FB76E0EFB}"/>
          </ac:picMkLst>
        </pc:picChg>
      </pc:sldChg>
      <pc:sldChg chg="modSp add mod modNotesTx">
        <pc:chgData name="Phan Thế Duy" userId="5e9b9ff8-8bfd-40c4-a934-0fae842c79b4" providerId="ADAL" clId="{4640B57A-7E19-49D7-9F02-5AA569373887}" dt="2022-04-13T02:02:07.910" v="7690" actId="20577"/>
        <pc:sldMkLst>
          <pc:docMk/>
          <pc:sldMk cId="708531911" sldId="617"/>
        </pc:sldMkLst>
        <pc:spChg chg="mod">
          <ac:chgData name="Phan Thế Duy" userId="5e9b9ff8-8bfd-40c4-a934-0fae842c79b4" providerId="ADAL" clId="{4640B57A-7E19-49D7-9F02-5AA569373887}" dt="2022-03-30T16:59:49.834" v="6447" actId="27636"/>
          <ac:spMkLst>
            <pc:docMk/>
            <pc:sldMk cId="708531911" sldId="617"/>
            <ac:spMk id="3" creationId="{04C1C5B6-186C-46E3-B766-38F39FC54626}"/>
          </ac:spMkLst>
        </pc:spChg>
        <pc:spChg chg="mod">
          <ac:chgData name="Phan Thế Duy" userId="5e9b9ff8-8bfd-40c4-a934-0fae842c79b4" providerId="ADAL" clId="{4640B57A-7E19-49D7-9F02-5AA569373887}" dt="2022-04-13T02:02:07.910" v="7690" actId="20577"/>
          <ac:spMkLst>
            <pc:docMk/>
            <pc:sldMk cId="708531911" sldId="617"/>
            <ac:spMk id="13" creationId="{DF5D6777-67E5-45A9-8901-A23B586B099A}"/>
          </ac:spMkLst>
        </pc:spChg>
        <pc:spChg chg="mod">
          <ac:chgData name="Phan Thế Duy" userId="5e9b9ff8-8bfd-40c4-a934-0fae842c79b4" providerId="ADAL" clId="{4640B57A-7E19-49D7-9F02-5AA569373887}" dt="2022-04-13T02:01:53.371" v="7665" actId="20577"/>
          <ac:spMkLst>
            <pc:docMk/>
            <pc:sldMk cId="708531911" sldId="617"/>
            <ac:spMk id="14" creationId="{6289D714-0F7A-4E6C-A6A8-E394663AEC17}"/>
          </ac:spMkLst>
        </pc:spChg>
        <pc:picChg chg="mod">
          <ac:chgData name="Phan Thế Duy" userId="5e9b9ff8-8bfd-40c4-a934-0fae842c79b4" providerId="ADAL" clId="{4640B57A-7E19-49D7-9F02-5AA569373887}" dt="2022-03-30T15:58:26.130" v="6048" actId="14826"/>
          <ac:picMkLst>
            <pc:docMk/>
            <pc:sldMk cId="708531911" sldId="617"/>
            <ac:picMk id="10" creationId="{26D6E23E-837B-4437-AFB2-FC8637B834E0}"/>
          </ac:picMkLst>
        </pc:picChg>
        <pc:picChg chg="mod">
          <ac:chgData name="Phan Thế Duy" userId="5e9b9ff8-8bfd-40c4-a934-0fae842c79b4" providerId="ADAL" clId="{4640B57A-7E19-49D7-9F02-5AA569373887}" dt="2022-03-30T15:59:48.108" v="6060" actId="14826"/>
          <ac:picMkLst>
            <pc:docMk/>
            <pc:sldMk cId="708531911" sldId="617"/>
            <ac:picMk id="12" creationId="{6C05C26F-0907-477A-BF32-37F1534DC731}"/>
          </ac:picMkLst>
        </pc:picChg>
      </pc:sldChg>
      <pc:sldChg chg="modSp add mod">
        <pc:chgData name="Phan Thế Duy" userId="5e9b9ff8-8bfd-40c4-a934-0fae842c79b4" providerId="ADAL" clId="{4640B57A-7E19-49D7-9F02-5AA569373887}" dt="2022-03-30T16:55:25.755" v="6354" actId="1076"/>
        <pc:sldMkLst>
          <pc:docMk/>
          <pc:sldMk cId="372854033" sldId="618"/>
        </pc:sldMkLst>
        <pc:spChg chg="mod">
          <ac:chgData name="Phan Thế Duy" userId="5e9b9ff8-8bfd-40c4-a934-0fae842c79b4" providerId="ADAL" clId="{4640B57A-7E19-49D7-9F02-5AA569373887}" dt="2022-03-30T16:54:05.023" v="6308" actId="20577"/>
          <ac:spMkLst>
            <pc:docMk/>
            <pc:sldMk cId="372854033" sldId="618"/>
            <ac:spMk id="2" creationId="{7E1FB839-E353-464F-9E83-885107B9D835}"/>
          </ac:spMkLst>
        </pc:spChg>
        <pc:spChg chg="mod">
          <ac:chgData name="Phan Thế Duy" userId="5e9b9ff8-8bfd-40c4-a934-0fae842c79b4" providerId="ADAL" clId="{4640B57A-7E19-49D7-9F02-5AA569373887}" dt="2022-03-30T16:55:12.991" v="6352" actId="20577"/>
          <ac:spMkLst>
            <pc:docMk/>
            <pc:sldMk cId="372854033" sldId="618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5:25.755" v="6354" actId="1076"/>
          <ac:spMkLst>
            <pc:docMk/>
            <pc:sldMk cId="372854033" sldId="618"/>
            <ac:spMk id="6" creationId="{CD6D8D8B-7FF2-4F2E-9519-07F58DC76F83}"/>
          </ac:spMkLst>
        </pc:spChg>
      </pc:sldChg>
      <pc:sldChg chg="modSp add mod">
        <pc:chgData name="Phan Thế Duy" userId="5e9b9ff8-8bfd-40c4-a934-0fae842c79b4" providerId="ADAL" clId="{4640B57A-7E19-49D7-9F02-5AA569373887}" dt="2022-03-30T16:57:07.309" v="6376" actId="14100"/>
        <pc:sldMkLst>
          <pc:docMk/>
          <pc:sldMk cId="2891135298" sldId="619"/>
        </pc:sldMkLst>
        <pc:spChg chg="mod">
          <ac:chgData name="Phan Thế Duy" userId="5e9b9ff8-8bfd-40c4-a934-0fae842c79b4" providerId="ADAL" clId="{4640B57A-7E19-49D7-9F02-5AA569373887}" dt="2022-03-30T16:56:49.982" v="6375" actId="20577"/>
          <ac:spMkLst>
            <pc:docMk/>
            <pc:sldMk cId="2891135298" sldId="619"/>
            <ac:spMk id="3" creationId="{080E998B-BFAC-4768-BD0C-05A8AF273A07}"/>
          </ac:spMkLst>
        </pc:spChg>
        <pc:spChg chg="mod">
          <ac:chgData name="Phan Thế Duy" userId="5e9b9ff8-8bfd-40c4-a934-0fae842c79b4" providerId="ADAL" clId="{4640B57A-7E19-49D7-9F02-5AA569373887}" dt="2022-03-30T16:57:07.309" v="6376" actId="14100"/>
          <ac:spMkLst>
            <pc:docMk/>
            <pc:sldMk cId="2891135298" sldId="619"/>
            <ac:spMk id="6" creationId="{CD6D8D8B-7FF2-4F2E-9519-07F58DC76F83}"/>
          </ac:spMkLst>
        </pc:spChg>
      </pc:sldChg>
      <pc:sldChg chg="addSp delSp modSp add mod">
        <pc:chgData name="Phan Thế Duy" userId="5e9b9ff8-8bfd-40c4-a934-0fae842c79b4" providerId="ADAL" clId="{4640B57A-7E19-49D7-9F02-5AA569373887}" dt="2022-03-30T16:59:17.247" v="6443" actId="1076"/>
        <pc:sldMkLst>
          <pc:docMk/>
          <pc:sldMk cId="2656109714" sldId="620"/>
        </pc:sldMkLst>
        <pc:spChg chg="mod">
          <ac:chgData name="Phan Thế Duy" userId="5e9b9ff8-8bfd-40c4-a934-0fae842c79b4" providerId="ADAL" clId="{4640B57A-7E19-49D7-9F02-5AA569373887}" dt="2022-03-30T16:58:55.264" v="6442" actId="20577"/>
          <ac:spMkLst>
            <pc:docMk/>
            <pc:sldMk cId="2656109714" sldId="620"/>
            <ac:spMk id="2" creationId="{7E1FB839-E353-464F-9E83-885107B9D835}"/>
          </ac:spMkLst>
        </pc:spChg>
        <pc:spChg chg="del">
          <ac:chgData name="Phan Thế Duy" userId="5e9b9ff8-8bfd-40c4-a934-0fae842c79b4" providerId="ADAL" clId="{4640B57A-7E19-49D7-9F02-5AA569373887}" dt="2022-03-30T16:58:14.739" v="6378" actId="478"/>
          <ac:spMkLst>
            <pc:docMk/>
            <pc:sldMk cId="2656109714" sldId="620"/>
            <ac:spMk id="3" creationId="{080E998B-BFAC-4768-BD0C-05A8AF273A07}"/>
          </ac:spMkLst>
        </pc:spChg>
        <pc:spChg chg="add del mod">
          <ac:chgData name="Phan Thế Duy" userId="5e9b9ff8-8bfd-40c4-a934-0fae842c79b4" providerId="ADAL" clId="{4640B57A-7E19-49D7-9F02-5AA569373887}" dt="2022-03-30T16:58:30.655" v="6379" actId="22"/>
          <ac:spMkLst>
            <pc:docMk/>
            <pc:sldMk cId="2656109714" sldId="620"/>
            <ac:spMk id="8" creationId="{5BC69778-0738-43C0-ACB4-51BAC5371226}"/>
          </ac:spMkLst>
        </pc:spChg>
        <pc:picChg chg="add mod ord">
          <ac:chgData name="Phan Thế Duy" userId="5e9b9ff8-8bfd-40c4-a934-0fae842c79b4" providerId="ADAL" clId="{4640B57A-7E19-49D7-9F02-5AA569373887}" dt="2022-03-30T16:59:17.247" v="6443" actId="1076"/>
          <ac:picMkLst>
            <pc:docMk/>
            <pc:sldMk cId="2656109714" sldId="620"/>
            <ac:picMk id="10" creationId="{096D4B5F-CCF7-49C9-A8B4-9E8E8DCF6FDE}"/>
          </ac:picMkLst>
        </pc:picChg>
      </pc:sldChg>
      <pc:sldChg chg="addSp delSp modSp new mod">
        <pc:chgData name="Phan Thế Duy" userId="5e9b9ff8-8bfd-40c4-a934-0fae842c79b4" providerId="ADAL" clId="{4640B57A-7E19-49D7-9F02-5AA569373887}" dt="2022-03-30T17:14:29.996" v="7161" actId="1076"/>
        <pc:sldMkLst>
          <pc:docMk/>
          <pc:sldMk cId="1768519675" sldId="621"/>
        </pc:sldMkLst>
        <pc:spChg chg="mod">
          <ac:chgData name="Phan Thế Duy" userId="5e9b9ff8-8bfd-40c4-a934-0fae842c79b4" providerId="ADAL" clId="{4640B57A-7E19-49D7-9F02-5AA569373887}" dt="2022-03-30T17:13:55.229" v="7144" actId="20577"/>
          <ac:spMkLst>
            <pc:docMk/>
            <pc:sldMk cId="1768519675" sldId="621"/>
            <ac:spMk id="2" creationId="{AAF3788D-0672-416B-94C3-A20747AEC74F}"/>
          </ac:spMkLst>
        </pc:spChg>
        <pc:spChg chg="del">
          <ac:chgData name="Phan Thế Duy" userId="5e9b9ff8-8bfd-40c4-a934-0fae842c79b4" providerId="ADAL" clId="{4640B57A-7E19-49D7-9F02-5AA569373887}" dt="2022-03-30T17:08:41.001" v="7002" actId="22"/>
          <ac:spMkLst>
            <pc:docMk/>
            <pc:sldMk cId="1768519675" sldId="621"/>
            <ac:spMk id="3" creationId="{90D0F0A4-B61C-4C7F-BE05-1A64F8A4AA71}"/>
          </ac:spMkLst>
        </pc:spChg>
        <pc:spChg chg="add del mod">
          <ac:chgData name="Phan Thế Duy" userId="5e9b9ff8-8bfd-40c4-a934-0fae842c79b4" providerId="ADAL" clId="{4640B57A-7E19-49D7-9F02-5AA569373887}" dt="2022-03-30T17:11:48.054" v="7124" actId="22"/>
          <ac:spMkLst>
            <pc:docMk/>
            <pc:sldMk cId="1768519675" sldId="621"/>
            <ac:spMk id="8" creationId="{FD9633D4-FB3B-445D-A6BB-BE941F0C3074}"/>
          </ac:spMkLst>
        </pc:spChg>
        <pc:picChg chg="add del mod ord">
          <ac:chgData name="Phan Thế Duy" userId="5e9b9ff8-8bfd-40c4-a934-0fae842c79b4" providerId="ADAL" clId="{4640B57A-7E19-49D7-9F02-5AA569373887}" dt="2022-03-30T17:11:46.077" v="7123" actId="478"/>
          <ac:picMkLst>
            <pc:docMk/>
            <pc:sldMk cId="1768519675" sldId="621"/>
            <ac:picMk id="6" creationId="{1153197A-0A18-4CA0-B5C4-A38E7592FF84}"/>
          </ac:picMkLst>
        </pc:picChg>
        <pc:picChg chg="add mod ord">
          <ac:chgData name="Phan Thế Duy" userId="5e9b9ff8-8bfd-40c4-a934-0fae842c79b4" providerId="ADAL" clId="{4640B57A-7E19-49D7-9F02-5AA569373887}" dt="2022-03-30T17:14:29.996" v="7161" actId="1076"/>
          <ac:picMkLst>
            <pc:docMk/>
            <pc:sldMk cId="1768519675" sldId="621"/>
            <ac:picMk id="10" creationId="{02DB8C37-5ED7-4305-8896-0CFC7C6EDC38}"/>
          </ac:picMkLst>
        </pc:picChg>
      </pc:sldChg>
      <pc:sldChg chg="addSp delSp modSp add mod ord">
        <pc:chgData name="Phan Thế Duy" userId="5e9b9ff8-8bfd-40c4-a934-0fae842c79b4" providerId="ADAL" clId="{4640B57A-7E19-49D7-9F02-5AA569373887}" dt="2022-03-30T17:14:18.682" v="7160"/>
        <pc:sldMkLst>
          <pc:docMk/>
          <pc:sldMk cId="2244236739" sldId="622"/>
        </pc:sldMkLst>
        <pc:spChg chg="mod">
          <ac:chgData name="Phan Thế Duy" userId="5e9b9ff8-8bfd-40c4-a934-0fae842c79b4" providerId="ADAL" clId="{4640B57A-7E19-49D7-9F02-5AA569373887}" dt="2022-03-30T17:14:04.001" v="7158" actId="20577"/>
          <ac:spMkLst>
            <pc:docMk/>
            <pc:sldMk cId="2244236739" sldId="622"/>
            <ac:spMk id="2" creationId="{AAF3788D-0672-416B-94C3-A20747AEC74F}"/>
          </ac:spMkLst>
        </pc:spChg>
        <pc:spChg chg="add del mod">
          <ac:chgData name="Phan Thế Duy" userId="5e9b9ff8-8bfd-40c4-a934-0fae842c79b4" providerId="ADAL" clId="{4640B57A-7E19-49D7-9F02-5AA569373887}" dt="2022-03-30T17:13:11.019" v="7127" actId="22"/>
          <ac:spMkLst>
            <pc:docMk/>
            <pc:sldMk cId="2244236739" sldId="622"/>
            <ac:spMk id="5" creationId="{709E939B-CF77-463E-A43E-B481CE6C03E0}"/>
          </ac:spMkLst>
        </pc:spChg>
        <pc:picChg chg="add mod ord">
          <ac:chgData name="Phan Thế Duy" userId="5e9b9ff8-8bfd-40c4-a934-0fae842c79b4" providerId="ADAL" clId="{4640B57A-7E19-49D7-9F02-5AA569373887}" dt="2022-03-30T17:13:11.019" v="7127" actId="22"/>
          <ac:picMkLst>
            <pc:docMk/>
            <pc:sldMk cId="2244236739" sldId="622"/>
            <ac:picMk id="7" creationId="{F7809992-26D6-476C-B6E9-9123BFC6CA3B}"/>
          </ac:picMkLst>
        </pc:picChg>
        <pc:picChg chg="del">
          <ac:chgData name="Phan Thế Duy" userId="5e9b9ff8-8bfd-40c4-a934-0fae842c79b4" providerId="ADAL" clId="{4640B57A-7E19-49D7-9F02-5AA569373887}" dt="2022-03-30T17:13:09.167" v="7126" actId="478"/>
          <ac:picMkLst>
            <pc:docMk/>
            <pc:sldMk cId="2244236739" sldId="622"/>
            <ac:picMk id="10" creationId="{02DB8C37-5ED7-4305-8896-0CFC7C6EDC38}"/>
          </ac:picMkLst>
        </pc:picChg>
      </pc:sldChg>
      <pc:sldChg chg="delSp modSp add mod delAnim">
        <pc:chgData name="Phan Thế Duy" userId="5e9b9ff8-8bfd-40c4-a934-0fae842c79b4" providerId="ADAL" clId="{4640B57A-7E19-49D7-9F02-5AA569373887}" dt="2022-03-31T01:27:20.161" v="7606" actId="20577"/>
        <pc:sldMkLst>
          <pc:docMk/>
          <pc:sldMk cId="3475185772" sldId="623"/>
        </pc:sldMkLst>
        <pc:spChg chg="mod">
          <ac:chgData name="Phan Thế Duy" userId="5e9b9ff8-8bfd-40c4-a934-0fae842c79b4" providerId="ADAL" clId="{4640B57A-7E19-49D7-9F02-5AA569373887}" dt="2022-03-31T01:27:20.161" v="7606" actId="20577"/>
          <ac:spMkLst>
            <pc:docMk/>
            <pc:sldMk cId="3475185772" sldId="623"/>
            <ac:spMk id="11" creationId="{9F6591C7-98FD-48EB-B442-DF4A91D600B7}"/>
          </ac:spMkLst>
        </pc:spChg>
        <pc:spChg chg="mod">
          <ac:chgData name="Phan Thế Duy" userId="5e9b9ff8-8bfd-40c4-a934-0fae842c79b4" providerId="ADAL" clId="{4640B57A-7E19-49D7-9F02-5AA569373887}" dt="2022-03-31T01:27:16.148" v="7604" actId="20577"/>
          <ac:spMkLst>
            <pc:docMk/>
            <pc:sldMk cId="3475185772" sldId="623"/>
            <ac:spMk id="13" creationId="{A95A3EA3-E12D-4103-8E8A-AF3E1313D3C9}"/>
          </ac:spMkLst>
        </pc:spChg>
        <pc:spChg chg="mod">
          <ac:chgData name="Phan Thế Duy" userId="5e9b9ff8-8bfd-40c4-a934-0fae842c79b4" providerId="ADAL" clId="{4640B57A-7E19-49D7-9F02-5AA569373887}" dt="2022-03-31T01:27:12.854" v="7602" actId="20577"/>
          <ac:spMkLst>
            <pc:docMk/>
            <pc:sldMk cId="3475185772" sldId="623"/>
            <ac:spMk id="14" creationId="{43E0C0D8-5B27-48E7-9A06-149F4B26C110}"/>
          </ac:spMkLst>
        </pc:spChg>
        <pc:spChg chg="del">
          <ac:chgData name="Phan Thế Duy" userId="5e9b9ff8-8bfd-40c4-a934-0fae842c79b4" providerId="ADAL" clId="{4640B57A-7E19-49D7-9F02-5AA569373887}" dt="2022-03-31T01:26:49.512" v="7596" actId="478"/>
          <ac:spMkLst>
            <pc:docMk/>
            <pc:sldMk cId="3475185772" sldId="623"/>
            <ac:spMk id="15" creationId="{179D5311-1672-450F-A2A7-516BA10BF104}"/>
          </ac:spMkLst>
        </pc:spChg>
        <pc:picChg chg="del">
          <ac:chgData name="Phan Thế Duy" userId="5e9b9ff8-8bfd-40c4-a934-0fae842c79b4" providerId="ADAL" clId="{4640B57A-7E19-49D7-9F02-5AA569373887}" dt="2022-03-31T01:26:47.495" v="7595" actId="478"/>
          <ac:picMkLst>
            <pc:docMk/>
            <pc:sldMk cId="3475185772" sldId="623"/>
            <ac:picMk id="5" creationId="{D55AAA31-48BF-4A1C-929F-CD9BA7BC11C9}"/>
          </ac:picMkLst>
        </pc:picChg>
        <pc:picChg chg="mod">
          <ac:chgData name="Phan Thế Duy" userId="5e9b9ff8-8bfd-40c4-a934-0fae842c79b4" providerId="ADAL" clId="{4640B57A-7E19-49D7-9F02-5AA569373887}" dt="2022-03-31T01:26:51.856" v="7597" actId="1076"/>
          <ac:picMkLst>
            <pc:docMk/>
            <pc:sldMk cId="3475185772" sldId="623"/>
            <ac:picMk id="7" creationId="{4F0C93E1-DDDF-457E-B7F2-383CFB2DF716}"/>
          </ac:picMkLst>
        </pc:picChg>
      </pc:sldChg>
      <pc:sldChg chg="new del">
        <pc:chgData name="Phan Thế Duy" userId="5e9b9ff8-8bfd-40c4-a934-0fae842c79b4" providerId="ADAL" clId="{4640B57A-7E19-49D7-9F02-5AA569373887}" dt="2022-04-12T09:38:11.046" v="7624" actId="47"/>
        <pc:sldMkLst>
          <pc:docMk/>
          <pc:sldMk cId="61452704" sldId="624"/>
        </pc:sldMkLst>
      </pc:sldChg>
    </pc:docChg>
  </pc:docChgLst>
  <pc:docChgLst>
    <pc:chgData name="Phan Thế Duy" userId="S::duypt@hcmuit.edu.vn::5e9b9ff8-8bfd-40c4-a934-0fae842c79b4" providerId="AD" clId="Web-{5D1B481D-DA30-C3C2-83E5-CC71F87E9573}"/>
    <pc:docChg chg="modSld">
      <pc:chgData name="Phan Thế Duy" userId="S::duypt@hcmuit.edu.vn::5e9b9ff8-8bfd-40c4-a934-0fae842c79b4" providerId="AD" clId="Web-{5D1B481D-DA30-C3C2-83E5-CC71F87E9573}" dt="2023-06-23T04:06:05.385" v="10" actId="20577"/>
      <pc:docMkLst>
        <pc:docMk/>
      </pc:docMkLst>
      <pc:sldChg chg="modSp">
        <pc:chgData name="Phan Thế Duy" userId="S::duypt@hcmuit.edu.vn::5e9b9ff8-8bfd-40c4-a934-0fae842c79b4" providerId="AD" clId="Web-{5D1B481D-DA30-C3C2-83E5-CC71F87E9573}" dt="2023-06-23T04:05:50.651" v="4" actId="20577"/>
        <pc:sldMkLst>
          <pc:docMk/>
          <pc:sldMk cId="137527922" sldId="582"/>
        </pc:sldMkLst>
        <pc:spChg chg="mod">
          <ac:chgData name="Phan Thế Duy" userId="S::duypt@hcmuit.edu.vn::5e9b9ff8-8bfd-40c4-a934-0fae842c79b4" providerId="AD" clId="Web-{5D1B481D-DA30-C3C2-83E5-CC71F87E9573}" dt="2023-06-23T04:05:50.651" v="4" actId="20577"/>
          <ac:spMkLst>
            <pc:docMk/>
            <pc:sldMk cId="137527922" sldId="582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5:59.838" v="7" actId="20577"/>
        <pc:sldMkLst>
          <pc:docMk/>
          <pc:sldMk cId="2463117491" sldId="588"/>
        </pc:sldMkLst>
        <pc:spChg chg="mod">
          <ac:chgData name="Phan Thế Duy" userId="S::duypt@hcmuit.edu.vn::5e9b9ff8-8bfd-40c4-a934-0fae842c79b4" providerId="AD" clId="Web-{5D1B481D-DA30-C3C2-83E5-CC71F87E9573}" dt="2023-06-23T04:05:59.838" v="7" actId="20577"/>
          <ac:spMkLst>
            <pc:docMk/>
            <pc:sldMk cId="2463117491" sldId="588"/>
            <ac:spMk id="3" creationId="{DDB11A3D-6222-417B-B8D9-AB891FD40BE0}"/>
          </ac:spMkLst>
        </pc:spChg>
      </pc:sldChg>
      <pc:sldChg chg="modSp">
        <pc:chgData name="Phan Thế Duy" userId="S::duypt@hcmuit.edu.vn::5e9b9ff8-8bfd-40c4-a934-0fae842c79b4" providerId="AD" clId="Web-{5D1B481D-DA30-C3C2-83E5-CC71F87E9573}" dt="2023-06-23T04:06:05.385" v="10" actId="20577"/>
        <pc:sldMkLst>
          <pc:docMk/>
          <pc:sldMk cId="1420797542" sldId="591"/>
        </pc:sldMkLst>
        <pc:spChg chg="mod">
          <ac:chgData name="Phan Thế Duy" userId="S::duypt@hcmuit.edu.vn::5e9b9ff8-8bfd-40c4-a934-0fae842c79b4" providerId="AD" clId="Web-{5D1B481D-DA30-C3C2-83E5-CC71F87E9573}" dt="2023-06-23T04:06:05.385" v="10" actId="20577"/>
          <ac:spMkLst>
            <pc:docMk/>
            <pc:sldMk cId="1420797542" sldId="591"/>
            <ac:spMk id="3" creationId="{DDB11A3D-6222-417B-B8D9-AB891FD40B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7A635-B0CF-4472-8408-4DCADBE094BF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4633B-F93B-4208-A287-D690BABE2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/>
          </a:p>
        </p:txBody>
      </p:sp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42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8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4633B-F93B-4208-A287-D690BABE2CC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9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2BAE4-EF96-401E-9835-FEF9D1E36FF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1AC6C-1BC6-47FA-9DC8-070F2A5615A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5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6F4F4-7454-4D5D-B0E5-ADD7BEA612D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2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05;p1">
            <a:extLst>
              <a:ext uri="{FF2B5EF4-FFF2-40B4-BE49-F238E27FC236}">
                <a16:creationId xmlns:a16="http://schemas.microsoft.com/office/drawing/2014/main" id="{E9C428B9-BD3B-47CF-96EB-8E8024AAE980}"/>
              </a:ext>
            </a:extLst>
          </p:cNvPr>
          <p:cNvSpPr/>
          <p:nvPr/>
        </p:nvSpPr>
        <p:spPr>
          <a:xfrm>
            <a:off x="0" y="6485045"/>
            <a:ext cx="8176846" cy="364764"/>
          </a:xfrm>
          <a:prstGeom prst="rect">
            <a:avLst/>
          </a:prstGeom>
          <a:solidFill>
            <a:schemeClr val="dk1">
              <a:alpha val="8100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marL="1200120" algn="ctr"/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Báo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cáo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Khóa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luận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tốt</a:t>
            </a:r>
            <a:r>
              <a:rPr lang="en-US" sz="1200" b="0" i="1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0" i="1" err="1">
                <a:solidFill>
                  <a:schemeClr val="bg1"/>
                </a:solidFill>
                <a:latin typeface="Arial Nova Cond" panose="020B0506020202020204" pitchFamily="34" charset="0"/>
              </a:rPr>
              <a:t>nghiệp</a:t>
            </a:r>
            <a:endParaRPr lang="en-US" sz="1200" b="0" i="1">
              <a:solidFill>
                <a:schemeClr val="bg1"/>
              </a:solidFill>
              <a:latin typeface="Arial Nova Cond" panose="020B0506020202020204" pitchFamily="34" charset="0"/>
            </a:endParaRPr>
          </a:p>
          <a:p>
            <a:pPr marL="1200120" algn="ctr"/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Trường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Đại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học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Công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</a:t>
            </a:r>
            <a:r>
              <a:rPr lang="en-US" sz="1200" b="1" i="0" err="1">
                <a:solidFill>
                  <a:schemeClr val="bg1"/>
                </a:solidFill>
                <a:latin typeface="Arial Nova Cond" panose="020B0506020202020204" pitchFamily="34" charset="0"/>
              </a:rPr>
              <a:t>nghệ</a:t>
            </a:r>
            <a:r>
              <a:rPr lang="en-US" sz="1200" b="1" i="0">
                <a:solidFill>
                  <a:schemeClr val="bg1"/>
                </a:solidFill>
                <a:latin typeface="Arial Nova Cond" panose="020B0506020202020204" pitchFamily="34" charset="0"/>
              </a:rPr>
              <a:t> Thông tin, ĐHQG Tp. HCM</a:t>
            </a:r>
            <a:endParaRPr sz="1200" b="0" i="0">
              <a:solidFill>
                <a:schemeClr val="bg1"/>
              </a:solidFill>
              <a:latin typeface="Arial Nova Cond" panose="020B0506020202020204" pitchFamily="34" charset="0"/>
            </a:endParaRPr>
          </a:p>
        </p:txBody>
      </p:sp>
      <p:sp>
        <p:nvSpPr>
          <p:cNvPr id="15" name="Google Shape;109;p1">
            <a:extLst>
              <a:ext uri="{FF2B5EF4-FFF2-40B4-BE49-F238E27FC236}">
                <a16:creationId xmlns:a16="http://schemas.microsoft.com/office/drawing/2014/main" id="{91E4D465-1973-499C-87CE-5A38A4FE5280}"/>
              </a:ext>
            </a:extLst>
          </p:cNvPr>
          <p:cNvSpPr/>
          <p:nvPr userDrawn="1"/>
        </p:nvSpPr>
        <p:spPr>
          <a:xfrm>
            <a:off x="549442" y="6488426"/>
            <a:ext cx="549442" cy="3695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13" name="Google Shape;109;p1">
            <a:extLst>
              <a:ext uri="{FF2B5EF4-FFF2-40B4-BE49-F238E27FC236}">
                <a16:creationId xmlns:a16="http://schemas.microsoft.com/office/drawing/2014/main" id="{16772B44-7759-405B-9C67-35948DD5766F}"/>
              </a:ext>
            </a:extLst>
          </p:cNvPr>
          <p:cNvSpPr/>
          <p:nvPr userDrawn="1"/>
        </p:nvSpPr>
        <p:spPr>
          <a:xfrm>
            <a:off x="8176846" y="6490779"/>
            <a:ext cx="967154" cy="36277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lang="en-US" sz="1500" b="1">
              <a:solidFill>
                <a:schemeClr val="dk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9946" y="144644"/>
            <a:ext cx="8214072" cy="510111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567" y="1009644"/>
            <a:ext cx="8594557" cy="529031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1306" y="6483871"/>
            <a:ext cx="4054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487F271-60DF-4592-BB7F-B45BB4441AA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7A60E3-3D29-46FE-AB63-A695505C8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6514" y="31224"/>
            <a:ext cx="703369" cy="728362"/>
          </a:xfrm>
          <a:prstGeom prst="rect">
            <a:avLst/>
          </a:prstGeom>
        </p:spPr>
      </p:pic>
      <p:pic>
        <p:nvPicPr>
          <p:cNvPr id="12" name="Picture 1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4ADE5-0C5C-44A1-9FF6-58956EF973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8694630" y="6424003"/>
            <a:ext cx="417750" cy="47267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83563C-5C68-4B36-9934-4B1F666D6552}"/>
              </a:ext>
            </a:extLst>
          </p:cNvPr>
          <p:cNvCxnSpPr/>
          <p:nvPr userDrawn="1"/>
        </p:nvCxnSpPr>
        <p:spPr>
          <a:xfrm>
            <a:off x="0" y="832199"/>
            <a:ext cx="914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0B17EB75-2C25-8D36-E7FA-24FB8C73EBA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795" y="6477407"/>
            <a:ext cx="385886" cy="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2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31F5-B86C-42C2-9B18-CACBD66E116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1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B556-B1D1-491C-89AB-66731DCC77DE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8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AD88C-F643-4BA5-9C82-72FA2262C860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6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ABF0-587C-4552-A769-0D8B5734B185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9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393E2-C834-4338-A398-5464AB7866F5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6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1DBC9-E6B0-4610-A49D-534249B0763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2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A8F27-1C85-43B1-B996-E57117C13630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94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87FB8-3E84-421F-B192-10C24D654A3B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7F271-60DF-4592-BB7F-B45BB4441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09;p1">
            <a:extLst>
              <a:ext uri="{FF2B5EF4-FFF2-40B4-BE49-F238E27FC236}">
                <a16:creationId xmlns:a16="http://schemas.microsoft.com/office/drawing/2014/main" id="{0A506D4D-4A00-4759-BA00-7311171B8C28}"/>
              </a:ext>
            </a:extLst>
          </p:cNvPr>
          <p:cNvSpPr/>
          <p:nvPr/>
        </p:nvSpPr>
        <p:spPr>
          <a:xfrm>
            <a:off x="8253662" y="0"/>
            <a:ext cx="890338" cy="768391"/>
          </a:xfrm>
          <a:prstGeom prst="rect">
            <a:avLst/>
          </a:prstGeom>
          <a:solidFill>
            <a:schemeClr val="lt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961CC5-719C-4398-AF8D-A62572F029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4" b="7764"/>
          <a:stretch/>
        </p:blipFill>
        <p:spPr>
          <a:xfrm>
            <a:off x="-9846" y="707713"/>
            <a:ext cx="9144001" cy="5151357"/>
          </a:xfrm>
          <a:prstGeom prst="rect">
            <a:avLst/>
          </a:prstGeom>
        </p:spPr>
      </p:pic>
      <p:sp>
        <p:nvSpPr>
          <p:cNvPr id="106" name="Google Shape;106;p1"/>
          <p:cNvSpPr/>
          <p:nvPr/>
        </p:nvSpPr>
        <p:spPr>
          <a:xfrm>
            <a:off x="-19692" y="1453012"/>
            <a:ext cx="9153847" cy="1339790"/>
          </a:xfrm>
          <a:prstGeom prst="rect">
            <a:avLst/>
          </a:prstGeom>
          <a:solidFill>
            <a:srgbClr val="002060">
              <a:alpha val="83000"/>
            </a:srgb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37156" tIns="68569" rIns="137156" bIns="68569" anchor="ctr" anchorCtr="0">
            <a:noAutofit/>
          </a:bodyPr>
          <a:lstStyle/>
          <a:p>
            <a:pPr algn="ctr"/>
            <a:r>
              <a:rPr lang="en-US" sz="2000" b="1">
                <a:solidFill>
                  <a:srgbClr val="F2F2F2"/>
                </a:solidFill>
              </a:rPr>
              <a:t>KHOA MẠNG MÁY TÍNH VÀ TRUYỀN THÔNG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BÁO CÁO </a:t>
            </a:r>
          </a:p>
          <a:p>
            <a:pPr algn="ctr"/>
            <a:r>
              <a:rPr lang="en-US" sz="2600" b="1">
                <a:solidFill>
                  <a:srgbClr val="F2F2F2"/>
                </a:solidFill>
              </a:rPr>
              <a:t>KHÓA LUẬN TỐT NGHIỆP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3FF1EC-598A-4285-B0F2-7876C0278B4B}"/>
              </a:ext>
            </a:extLst>
          </p:cNvPr>
          <p:cNvGrpSpPr/>
          <p:nvPr/>
        </p:nvGrpSpPr>
        <p:grpSpPr>
          <a:xfrm>
            <a:off x="0" y="27292"/>
            <a:ext cx="9144000" cy="883578"/>
            <a:chOff x="1228555" y="34408"/>
            <a:chExt cx="10836698" cy="1018092"/>
          </a:xfrm>
        </p:grpSpPr>
        <p:sp>
          <p:nvSpPr>
            <p:cNvPr id="12" name="Google Shape;105;p1">
              <a:extLst>
                <a:ext uri="{FF2B5EF4-FFF2-40B4-BE49-F238E27FC236}">
                  <a16:creationId xmlns:a16="http://schemas.microsoft.com/office/drawing/2014/main" id="{D2935C59-C4EC-4552-9E8E-47D6A6E4851D}"/>
                </a:ext>
              </a:extLst>
            </p:cNvPr>
            <p:cNvSpPr/>
            <p:nvPr/>
          </p:nvSpPr>
          <p:spPr>
            <a:xfrm>
              <a:off x="1228555" y="74226"/>
              <a:ext cx="10836698" cy="978274"/>
            </a:xfrm>
            <a:prstGeom prst="rect">
              <a:avLst/>
            </a:prstGeom>
            <a:solidFill>
              <a:schemeClr val="dk1">
                <a:alpha val="81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137156" bIns="68569" anchor="ctr" anchorCtr="0">
              <a:noAutofit/>
            </a:bodyPr>
            <a:lstStyle/>
            <a:p>
              <a:pPr marL="1199515"/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Trường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học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Công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nghệ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Thông tin –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Đại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Học Quốc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gia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Tp. </a:t>
              </a:r>
              <a:r>
                <a:rPr lang="en-US" sz="1400" b="1" err="1">
                  <a:solidFill>
                    <a:schemeClr val="bg1"/>
                  </a:solidFill>
                  <a:latin typeface="Elle Futura"/>
                </a:rPr>
                <a:t>Hồ</a:t>
              </a:r>
              <a:r>
                <a:rPr lang="en-US" sz="1400" b="1">
                  <a:solidFill>
                    <a:schemeClr val="bg1"/>
                  </a:solidFill>
                  <a:latin typeface="Elle Futura"/>
                </a:rPr>
                <a:t> Chí Minh</a:t>
              </a:r>
              <a:endParaRPr lang="vi-VN" sz="1400" b="1">
                <a:solidFill>
                  <a:schemeClr val="bg1"/>
                </a:solidFill>
                <a:latin typeface="Arial"/>
                <a:ea typeface="Calibri"/>
                <a:cs typeface="Calibri"/>
              </a:endParaRPr>
            </a:p>
          </p:txBody>
        </p:sp>
        <p:sp>
          <p:nvSpPr>
            <p:cNvPr id="13" name="Google Shape;109;p1">
              <a:extLst>
                <a:ext uri="{FF2B5EF4-FFF2-40B4-BE49-F238E27FC236}">
                  <a16:creationId xmlns:a16="http://schemas.microsoft.com/office/drawing/2014/main" id="{6FDB471B-3693-44DC-9ED8-85508316CE08}"/>
                </a:ext>
              </a:extLst>
            </p:cNvPr>
            <p:cNvSpPr/>
            <p:nvPr/>
          </p:nvSpPr>
          <p:spPr>
            <a:xfrm>
              <a:off x="1767507" y="34408"/>
              <a:ext cx="899493" cy="81143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B78E3F-2B1A-4CFF-B80B-EE4C815143F4}"/>
              </a:ext>
            </a:extLst>
          </p:cNvPr>
          <p:cNvGrpSpPr/>
          <p:nvPr/>
        </p:nvGrpSpPr>
        <p:grpSpPr>
          <a:xfrm>
            <a:off x="-131975" y="173999"/>
            <a:ext cx="9368340" cy="6134437"/>
            <a:chOff x="-24747" y="-1225623"/>
            <a:chExt cx="10703009" cy="8058846"/>
          </a:xfrm>
        </p:grpSpPr>
        <p:sp>
          <p:nvSpPr>
            <p:cNvPr id="107" name="Google Shape;107;p1"/>
            <p:cNvSpPr/>
            <p:nvPr/>
          </p:nvSpPr>
          <p:spPr>
            <a:xfrm>
              <a:off x="682698" y="3484278"/>
              <a:ext cx="9899288" cy="3348945"/>
            </a:xfrm>
            <a:prstGeom prst="rect">
              <a:avLst/>
            </a:prstGeom>
            <a:solidFill>
              <a:schemeClr val="dk1">
                <a:alpha val="69803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81000" rIns="999000" bIns="189000" anchor="b" anchorCtr="0">
              <a:noAutofit/>
            </a:bodyPr>
            <a:lstStyle/>
            <a:p>
              <a:pPr marL="210736" algn="r"/>
              <a:r>
                <a:rPr lang="en-US" b="1" dirty="0">
                  <a:solidFill>
                    <a:schemeClr val="lt1"/>
                  </a:solidFill>
                </a:rPr>
                <a:t> Võ Anh Kiệt – 20520605 – ATTN2020</a:t>
              </a:r>
            </a:p>
            <a:p>
              <a:pPr marL="210736" algn="r"/>
              <a:r>
                <a:rPr lang="en-US" b="1" i="1" u="sng" dirty="0">
                  <a:solidFill>
                    <a:schemeClr val="lt1"/>
                  </a:solidFill>
                </a:rPr>
                <a:t>GVHD:</a:t>
              </a:r>
              <a:r>
                <a:rPr lang="en-US" b="1" i="1" dirty="0">
                  <a:solidFill>
                    <a:schemeClr val="lt1"/>
                  </a:solidFill>
                </a:rPr>
                <a:t> TS. </a:t>
              </a:r>
              <a:r>
                <a:rPr lang="en-US" b="1" i="1" dirty="0" err="1">
                  <a:solidFill>
                    <a:schemeClr val="lt1"/>
                  </a:solidFill>
                </a:rPr>
                <a:t>Phạm</a:t>
              </a:r>
              <a:r>
                <a:rPr lang="en-US" b="1" i="1" dirty="0">
                  <a:solidFill>
                    <a:schemeClr val="lt1"/>
                  </a:solidFill>
                </a:rPr>
                <a:t> Văn </a:t>
              </a:r>
              <a:r>
                <a:rPr lang="en-US" b="1" i="1" dirty="0" err="1">
                  <a:solidFill>
                    <a:schemeClr val="lt1"/>
                  </a:solidFill>
                </a:rPr>
                <a:t>Hậu</a:t>
              </a:r>
              <a:r>
                <a:rPr lang="en-US" b="1" i="1" dirty="0">
                  <a:solidFill>
                    <a:schemeClr val="lt1"/>
                  </a:solidFill>
                </a:rPr>
                <a:t> – </a:t>
              </a:r>
              <a:r>
                <a:rPr lang="en-US" b="1" i="1" dirty="0" err="1">
                  <a:solidFill>
                    <a:schemeClr val="lt1"/>
                  </a:solidFill>
                </a:rPr>
                <a:t>ThS</a:t>
              </a:r>
              <a:r>
                <a:rPr lang="en-US" b="1" i="1" dirty="0">
                  <a:solidFill>
                    <a:schemeClr val="lt1"/>
                  </a:solidFill>
                </a:rPr>
                <a:t>. </a:t>
              </a:r>
              <a:r>
                <a:rPr lang="en-US" b="1" i="1" dirty="0" err="1">
                  <a:solidFill>
                    <a:schemeClr val="lt1"/>
                  </a:solidFill>
                </a:rPr>
                <a:t>Trần</a:t>
              </a:r>
              <a:r>
                <a:rPr lang="en-US" b="1" i="1" dirty="0">
                  <a:solidFill>
                    <a:schemeClr val="lt1"/>
                  </a:solidFill>
                </a:rPr>
                <a:t> </a:t>
              </a:r>
              <a:r>
                <a:rPr lang="en-US" b="1" i="1" dirty="0" err="1">
                  <a:solidFill>
                    <a:schemeClr val="lt1"/>
                  </a:solidFill>
                </a:rPr>
                <a:t>Tuấn</a:t>
              </a:r>
              <a:r>
                <a:rPr lang="en-US" b="1" i="1" dirty="0">
                  <a:solidFill>
                    <a:schemeClr val="lt1"/>
                  </a:solidFill>
                </a:rPr>
                <a:t> Dũng</a:t>
              </a:r>
              <a:endParaRPr b="1" dirty="0"/>
            </a:p>
          </p:txBody>
        </p:sp>
        <p:cxnSp>
          <p:nvCxnSpPr>
            <p:cNvPr id="108" name="Google Shape;108;p1"/>
            <p:cNvCxnSpPr>
              <a:cxnSpLocks/>
            </p:cNvCxnSpPr>
            <p:nvPr/>
          </p:nvCxnSpPr>
          <p:spPr>
            <a:xfrm>
              <a:off x="1905251" y="5289654"/>
              <a:ext cx="8572518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1" name="Picture 2" descr="Káº¿t quáº£ hÃ¬nh áº£nh cho uit logo png">
              <a:extLst>
                <a:ext uri="{FF2B5EF4-FFF2-40B4-BE49-F238E27FC236}">
                  <a16:creationId xmlns:a16="http://schemas.microsoft.com/office/drawing/2014/main" id="{F2DC505C-2E25-4AE7-9C7D-73F6542FD6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107"/>
            <a:stretch/>
          </p:blipFill>
          <p:spPr bwMode="auto">
            <a:xfrm>
              <a:off x="682698" y="-1225623"/>
              <a:ext cx="691414" cy="662292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Google Shape;107;p1">
              <a:extLst>
                <a:ext uri="{FF2B5EF4-FFF2-40B4-BE49-F238E27FC236}">
                  <a16:creationId xmlns:a16="http://schemas.microsoft.com/office/drawing/2014/main" id="{75409049-75FB-4C59-970D-160988C53188}"/>
                </a:ext>
              </a:extLst>
            </p:cNvPr>
            <p:cNvSpPr/>
            <p:nvPr/>
          </p:nvSpPr>
          <p:spPr>
            <a:xfrm>
              <a:off x="-24747" y="3193819"/>
              <a:ext cx="10703009" cy="2231876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37156" tIns="68569" rIns="270000" bIns="68569" anchor="ctr" anchorCtr="0">
              <a:noAutofit/>
            </a:bodyPr>
            <a:lstStyle/>
            <a:p>
              <a:pPr marL="210185" algn="r"/>
              <a:r>
                <a:rPr lang="vi-VN" sz="2700" b="1" dirty="0">
                  <a:solidFill>
                    <a:schemeClr val="bg1"/>
                  </a:solidFill>
                  <a:ea typeface="Calibri" panose="020F0502020204030204"/>
                  <a:cs typeface="Calibri" panose="020F0502020204030204"/>
                </a:rPr>
                <a:t>Phát hiện lỗ hổng trong hợp đồng thông minh trên mạng liên chuỗi khối bằng phương pháp học máy</a:t>
              </a:r>
            </a:p>
            <a:p>
              <a:pPr marL="210185" algn="r"/>
              <a:r>
                <a:rPr lang="en-US" sz="1600" dirty="0">
                  <a:solidFill>
                    <a:schemeClr val="accent2"/>
                  </a:solidFill>
                </a:rPr>
                <a:t>Smart contract vulnerabilities automatic detection on the cross-chain network using machine learning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0A04-81B6-42AB-85EB-ADA579D4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5" name="Picture 14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70514A20-AAE6-4C0B-BD55-D79A9292B1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7" y="4958138"/>
            <a:ext cx="922754" cy="922754"/>
          </a:xfrm>
          <a:prstGeom prst="rect">
            <a:avLst/>
          </a:prstGeom>
        </p:spPr>
      </p:pic>
      <p:sp>
        <p:nvSpPr>
          <p:cNvPr id="17" name="Google Shape;109;p1">
            <a:extLst>
              <a:ext uri="{FF2B5EF4-FFF2-40B4-BE49-F238E27FC236}">
                <a16:creationId xmlns:a16="http://schemas.microsoft.com/office/drawing/2014/main" id="{573076B0-2AAF-4061-92BC-928F409EA8F9}"/>
              </a:ext>
            </a:extLst>
          </p:cNvPr>
          <p:cNvSpPr/>
          <p:nvPr/>
        </p:nvSpPr>
        <p:spPr>
          <a:xfrm>
            <a:off x="7567301" y="23761"/>
            <a:ext cx="1264778" cy="7042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519E7D47-F72F-477C-8CD3-19FDB802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645" y="210389"/>
            <a:ext cx="1128045" cy="40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00CF03CD-08E2-DD2F-B77B-DA1FB5CF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15733" y="2689699"/>
            <a:ext cx="1112534" cy="114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SideChain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 descr="A collage of blockchain contract&#10;&#10;Description automatically generated">
            <a:extLst>
              <a:ext uri="{FF2B5EF4-FFF2-40B4-BE49-F238E27FC236}">
                <a16:creationId xmlns:a16="http://schemas.microsoft.com/office/drawing/2014/main" id="{4EB87F78-93EF-F90A-01CC-E45616612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895" y="1661684"/>
            <a:ext cx="4716209" cy="4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5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Xu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FB11BB3-9CC1-D613-3A9D-31623F038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975" y="1441569"/>
            <a:ext cx="6960049" cy="438415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C4C46014-81C0-DD13-FC68-D1A506020B63}"/>
              </a:ext>
            </a:extLst>
          </p:cNvPr>
          <p:cNvSpPr txBox="1"/>
          <p:nvPr/>
        </p:nvSpPr>
        <p:spPr>
          <a:xfrm>
            <a:off x="53637" y="5825719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</a:t>
            </a:r>
            <a:r>
              <a:rPr lang="en-US" sz="1400" i="1" dirty="0"/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Y. Xu, G. Hu, L. You, and C. Cao, “A novel machine learning-based analysis model for smart contract vulnerability,” Security and Communication Networks, vol. 2021, pp. 1–12, 2021.</a:t>
            </a:r>
            <a:r>
              <a:rPr lang="vi-VN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1129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Công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Deng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nhóm</a:t>
            </a:r>
            <a:r>
              <a:rPr lang="en-US" b="1" dirty="0"/>
              <a:t> </a:t>
            </a:r>
            <a:r>
              <a:rPr lang="en-US" b="1" dirty="0" err="1"/>
              <a:t>nghiên</a:t>
            </a:r>
            <a:r>
              <a:rPr lang="en-US" b="1" dirty="0"/>
              <a:t> </a:t>
            </a:r>
            <a:r>
              <a:rPr lang="en-US" b="1" dirty="0" err="1"/>
              <a:t>cứu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4C75FE8C-9DB3-E681-3561-C304652A7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03" y="1506932"/>
            <a:ext cx="8851830" cy="429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E9DC5-2DF0-910B-410E-A7C737ED1C7A}"/>
              </a:ext>
            </a:extLst>
          </p:cNvPr>
          <p:cNvSpPr txBox="1"/>
          <p:nvPr/>
        </p:nvSpPr>
        <p:spPr>
          <a:xfrm>
            <a:off x="53637" y="5900131"/>
            <a:ext cx="8757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W. </a:t>
            </a:r>
            <a:r>
              <a:rPr lang="vi-VN" sz="1400" i="1" dirty="0" err="1"/>
              <a:t>Deng</a:t>
            </a:r>
            <a:r>
              <a:rPr lang="vi-VN" sz="1400" i="1" dirty="0"/>
              <a:t>, H. </a:t>
            </a:r>
            <a:r>
              <a:rPr lang="vi-VN" sz="1400" i="1" dirty="0" err="1"/>
              <a:t>Wei</a:t>
            </a:r>
            <a:r>
              <a:rPr lang="vi-VN" sz="1400" i="1" dirty="0"/>
              <a:t>, T. </a:t>
            </a:r>
            <a:r>
              <a:rPr lang="vi-VN" sz="1400" i="1" dirty="0" err="1"/>
              <a:t>Huang</a:t>
            </a:r>
            <a:r>
              <a:rPr lang="vi-VN" sz="1400" i="1" dirty="0"/>
              <a:t>, C. Cao, Y. </a:t>
            </a:r>
            <a:r>
              <a:rPr lang="vi-VN" sz="1400" i="1" dirty="0" err="1"/>
              <a:t>Peng</a:t>
            </a:r>
            <a:r>
              <a:rPr lang="vi-VN" sz="1400" i="1" dirty="0"/>
              <a:t>, </a:t>
            </a:r>
            <a:r>
              <a:rPr lang="vi-VN" sz="1400" i="1" dirty="0" err="1"/>
              <a:t>and</a:t>
            </a:r>
            <a:r>
              <a:rPr lang="vi-VN" sz="1400" i="1" dirty="0"/>
              <a:t> X. Hu, “</a:t>
            </a:r>
            <a:r>
              <a:rPr lang="vi-VN" sz="1400" i="1" dirty="0" err="1"/>
              <a:t>Smart</a:t>
            </a:r>
            <a:r>
              <a:rPr lang="vi-VN" sz="1400" i="1" dirty="0"/>
              <a:t> </a:t>
            </a:r>
            <a:r>
              <a:rPr lang="vi-VN" sz="1400" i="1" dirty="0" err="1"/>
              <a:t>contract</a:t>
            </a:r>
            <a:r>
              <a:rPr lang="vi-VN" sz="1400" i="1" dirty="0"/>
              <a:t> </a:t>
            </a:r>
            <a:r>
              <a:rPr lang="vi-VN" sz="1400" i="1" dirty="0" err="1"/>
              <a:t>vulnerability</a:t>
            </a:r>
            <a:r>
              <a:rPr lang="vi-VN" sz="1400" i="1" dirty="0"/>
              <a:t> </a:t>
            </a:r>
            <a:r>
              <a:rPr lang="vi-VN" sz="1400" i="1" dirty="0" err="1"/>
              <a:t>detection</a:t>
            </a:r>
            <a:r>
              <a:rPr lang="vi-VN" sz="1400" i="1" dirty="0"/>
              <a:t> </a:t>
            </a:r>
            <a:r>
              <a:rPr lang="vi-VN" sz="1400" i="1" dirty="0" err="1"/>
              <a:t>based</a:t>
            </a:r>
            <a:r>
              <a:rPr lang="vi-VN" sz="1400" i="1" dirty="0"/>
              <a:t> </a:t>
            </a:r>
            <a:r>
              <a:rPr lang="vi-VN" sz="1400" i="1" dirty="0" err="1"/>
              <a:t>on</a:t>
            </a:r>
            <a:r>
              <a:rPr lang="vi-VN" sz="1400" i="1" dirty="0"/>
              <a:t> </a:t>
            </a:r>
            <a:r>
              <a:rPr lang="vi-VN" sz="1400" i="1" dirty="0" err="1"/>
              <a:t>deep</a:t>
            </a:r>
            <a:r>
              <a:rPr lang="vi-VN" sz="1400" i="1" dirty="0"/>
              <a:t> </a:t>
            </a:r>
            <a:r>
              <a:rPr lang="vi-VN" sz="1400" i="1" dirty="0" err="1"/>
              <a:t>learning</a:t>
            </a:r>
            <a:r>
              <a:rPr lang="vi-VN" sz="1400" i="1" dirty="0"/>
              <a:t> </a:t>
            </a:r>
            <a:r>
              <a:rPr lang="vi-VN" sz="1400" i="1" dirty="0" err="1"/>
              <a:t>and</a:t>
            </a:r>
            <a:r>
              <a:rPr lang="vi-VN" sz="1400" i="1" dirty="0"/>
              <a:t> </a:t>
            </a:r>
            <a:r>
              <a:rPr lang="vi-VN" sz="1400" i="1" dirty="0" err="1"/>
              <a:t>multimodal</a:t>
            </a:r>
            <a:r>
              <a:rPr lang="vi-VN" sz="1400" i="1" dirty="0"/>
              <a:t> </a:t>
            </a:r>
            <a:r>
              <a:rPr lang="vi-VN" sz="1400" i="1" dirty="0" err="1"/>
              <a:t>decision</a:t>
            </a:r>
            <a:r>
              <a:rPr lang="vi-VN" sz="1400" i="1" dirty="0"/>
              <a:t> </a:t>
            </a:r>
            <a:r>
              <a:rPr lang="vi-VN" sz="1400" i="1" dirty="0" err="1"/>
              <a:t>fusion</a:t>
            </a:r>
            <a:r>
              <a:rPr lang="vi-VN" sz="1400" i="1" dirty="0"/>
              <a:t>,” </a:t>
            </a:r>
            <a:r>
              <a:rPr lang="vi-VN" sz="1400" i="1" dirty="0" err="1"/>
              <a:t>Sensors</a:t>
            </a:r>
            <a:r>
              <a:rPr lang="vi-VN" sz="1400" i="1" dirty="0"/>
              <a:t>, </a:t>
            </a:r>
            <a:r>
              <a:rPr lang="vi-VN" sz="1400" i="1" dirty="0" err="1"/>
              <a:t>vol</a:t>
            </a:r>
            <a:r>
              <a:rPr lang="vi-VN" sz="1400" i="1" dirty="0"/>
              <a:t>. 23, no. 16, p. 7246, 2023. </a:t>
            </a:r>
          </a:p>
        </p:txBody>
      </p:sp>
    </p:spTree>
    <p:extLst>
      <p:ext uri="{BB962C8B-B14F-4D97-AF65-F5344CB8AC3E}">
        <p14:creationId xmlns:p14="http://schemas.microsoft.com/office/powerpoint/2010/main" val="101279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169946" y="1012610"/>
            <a:ext cx="39495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ChainSniper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5" name="Picture 4" descr="A collage of images of a computer and a machine&#10;&#10;Description automatically generated with medium confidence">
            <a:extLst>
              <a:ext uri="{FF2B5EF4-FFF2-40B4-BE49-F238E27FC236}">
                <a16:creationId xmlns:a16="http://schemas.microsoft.com/office/drawing/2014/main" id="{CB84CF80-E977-DE40-6F57-71A41CB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3" y="877675"/>
            <a:ext cx="8484124" cy="551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4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C2F3600-7714-BBAE-B0F1-60A6B07DC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0" y="871529"/>
            <a:ext cx="8623090" cy="53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03983CC-4B6E-9164-9FF5-87436F206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42" y="2206011"/>
            <a:ext cx="1973733" cy="453775"/>
          </a:xfrm>
          <a:prstGeom prst="rect">
            <a:avLst/>
          </a:prstGeom>
        </p:spPr>
      </p:pic>
      <p:pic>
        <p:nvPicPr>
          <p:cNvPr id="30" name="Picture 29" descr="A black background with a logo&#10;&#10;Description automatically generated">
            <a:extLst>
              <a:ext uri="{FF2B5EF4-FFF2-40B4-BE49-F238E27FC236}">
                <a16:creationId xmlns:a16="http://schemas.microsoft.com/office/drawing/2014/main" id="{FE3DBD0D-41E5-3039-75EA-34EE75879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947" y="1739355"/>
            <a:ext cx="1213446" cy="1222207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4F25F4-E9D1-C904-A17A-DAD744ED21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685" y="4051662"/>
            <a:ext cx="1097282" cy="1097282"/>
          </a:xfrm>
          <a:prstGeom prst="rect">
            <a:avLst/>
          </a:prstGeom>
        </p:spPr>
      </p:pic>
      <p:pic>
        <p:nvPicPr>
          <p:cNvPr id="36" name="Picture 35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E9E8457B-BC2A-F1B8-3B70-ADC99EAE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649" y="4325421"/>
            <a:ext cx="2024910" cy="54976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8CDCC59-F968-9CE1-90FA-98CFA5FB1216}"/>
              </a:ext>
            </a:extLst>
          </p:cNvPr>
          <p:cNvSpPr txBox="1"/>
          <p:nvPr/>
        </p:nvSpPr>
        <p:spPr>
          <a:xfrm flipH="1">
            <a:off x="669303" y="2961562"/>
            <a:ext cx="3676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1: Xác định thông tin các cuộc tấn công trên </a:t>
            </a:r>
            <a:r>
              <a:rPr lang="vi-VN" sz="2000" dirty="0" err="1"/>
              <a:t>Etherscan</a:t>
            </a:r>
            <a:endParaRPr lang="vi-VN" sz="2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E558A2-EBC4-AB8E-142A-343C6AF280F0}"/>
              </a:ext>
            </a:extLst>
          </p:cNvPr>
          <p:cNvSpPr txBox="1"/>
          <p:nvPr/>
        </p:nvSpPr>
        <p:spPr>
          <a:xfrm flipH="1">
            <a:off x="4798244" y="3004768"/>
            <a:ext cx="4223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2: Tìm kiếm các mẫu trên </a:t>
            </a:r>
            <a:r>
              <a:rPr lang="vi-VN" sz="2000" dirty="0" err="1"/>
              <a:t>SmartBugs</a:t>
            </a:r>
            <a:r>
              <a:rPr lang="vi-VN" sz="2000" dirty="0"/>
              <a:t> </a:t>
            </a:r>
            <a:r>
              <a:rPr lang="vi-VN" sz="2000" dirty="0" err="1"/>
              <a:t>Wild</a:t>
            </a:r>
            <a:r>
              <a:rPr lang="vi-VN" sz="2000" dirty="0"/>
              <a:t> và </a:t>
            </a:r>
            <a:r>
              <a:rPr lang="vi-VN" sz="2000" dirty="0" err="1"/>
              <a:t>SodiFi</a:t>
            </a:r>
            <a:r>
              <a:rPr lang="vi-VN" sz="2000" dirty="0"/>
              <a:t> </a:t>
            </a:r>
            <a:r>
              <a:rPr lang="vi-VN" sz="2000" dirty="0" err="1"/>
              <a:t>Benmark</a:t>
            </a:r>
            <a:endParaRPr lang="vi-VN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98431-A2C9-29B2-3D02-04202837B19F}"/>
              </a:ext>
            </a:extLst>
          </p:cNvPr>
          <p:cNvSpPr txBox="1"/>
          <p:nvPr/>
        </p:nvSpPr>
        <p:spPr>
          <a:xfrm flipH="1">
            <a:off x="669302" y="5268369"/>
            <a:ext cx="39026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3: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 các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Smart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trên cầu nối có lỗ hổng tương ứng</a:t>
            </a:r>
            <a:endParaRPr lang="vi-VN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B460C9-D497-408C-BDA0-90AE0F747F08}"/>
              </a:ext>
            </a:extLst>
          </p:cNvPr>
          <p:cNvSpPr txBox="1"/>
          <p:nvPr/>
        </p:nvSpPr>
        <p:spPr>
          <a:xfrm flipH="1">
            <a:off x="4856507" y="5238874"/>
            <a:ext cx="410667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dirty="0"/>
              <a:t>Bước 4: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 dụng các công cụ như </a:t>
            </a:r>
            <a:r>
              <a:rPr lang="vi-VN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để thực hiện tạo sinh các mẫu</a:t>
            </a:r>
            <a:endParaRPr lang="vi-VN" sz="2000" dirty="0"/>
          </a:p>
        </p:txBody>
      </p:sp>
    </p:spTree>
    <p:extLst>
      <p:ext uri="{BB962C8B-B14F-4D97-AF65-F5344CB8AC3E}">
        <p14:creationId xmlns:p14="http://schemas.microsoft.com/office/powerpoint/2010/main" val="1310658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3" y="984911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3BFD-7314-BC95-BEA6-03BF9815F70B}"/>
              </a:ext>
            </a:extLst>
          </p:cNvPr>
          <p:cNvSpPr>
            <a:spLocks noGrp="1"/>
          </p:cNvSpPr>
          <p:nvPr/>
        </p:nvSpPr>
        <p:spPr>
          <a:xfrm>
            <a:off x="345466" y="2009998"/>
            <a:ext cx="8638278" cy="4211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dirty="0" err="1"/>
              <a:t>Tên</a:t>
            </a:r>
            <a:r>
              <a:rPr lang="en-US" sz="2400" b="1" dirty="0"/>
              <a:t> </a:t>
            </a:r>
            <a:r>
              <a:rPr lang="en-US" sz="2400" b="1" dirty="0" err="1"/>
              <a:t>tập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: </a:t>
            </a:r>
            <a:r>
              <a:rPr lang="en-US" sz="2400" dirty="0" err="1"/>
              <a:t>CrossChainSentinel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Link: </a:t>
            </a:r>
            <a:r>
              <a:rPr lang="en-US" sz="2400" dirty="0"/>
              <a:t>https://github.com/anhkiet1227/CrossChainSentinel</a:t>
            </a:r>
          </a:p>
          <a:p>
            <a:pPr marL="0" indent="0" algn="just">
              <a:buNone/>
            </a:pPr>
            <a:r>
              <a:rPr lang="en-US" sz="2400" b="1" dirty="0" err="1"/>
              <a:t>Tổng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lượng</a:t>
            </a:r>
            <a:r>
              <a:rPr lang="en-US" sz="2400" b="1" dirty="0"/>
              <a:t>: </a:t>
            </a:r>
            <a:r>
              <a:rPr lang="en-US" sz="2400" dirty="0"/>
              <a:t>300 </a:t>
            </a:r>
            <a:r>
              <a:rPr lang="en-US" sz="2400" dirty="0" err="1"/>
              <a:t>mẫu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+ 158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lành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+ 142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hại</a:t>
            </a:r>
            <a:r>
              <a:rPr lang="en-US" sz="2400" dirty="0"/>
              <a:t> </a:t>
            </a:r>
            <a:endParaRPr lang="vi-VN" sz="2400" dirty="0"/>
          </a:p>
          <a:p>
            <a:pPr marL="0" indent="0" algn="just">
              <a:buNone/>
            </a:pPr>
            <a:r>
              <a:rPr lang="vi-VN" sz="2400" b="1" dirty="0"/>
              <a:t>Chia dữ liệu:</a:t>
            </a:r>
          </a:p>
          <a:p>
            <a:pPr marL="0" indent="0" algn="just">
              <a:buNone/>
            </a:pPr>
            <a:r>
              <a:rPr lang="vi-VN" sz="2400" dirty="0"/>
              <a:t>+ 80% cho việc huấn luyện các mô hình</a:t>
            </a:r>
          </a:p>
          <a:p>
            <a:pPr marL="0" indent="0" algn="just">
              <a:buNone/>
            </a:pPr>
            <a:r>
              <a:rPr lang="vi-VN" sz="2400" dirty="0"/>
              <a:t>+ 20% cho việc kiểm tra các mô hình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32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8787C5-BCFF-371E-7DED-2D64B01BF1F8}"/>
              </a:ext>
            </a:extLst>
          </p:cNvPr>
          <p:cNvSpPr txBox="1"/>
          <p:nvPr/>
        </p:nvSpPr>
        <p:spPr>
          <a:xfrm>
            <a:off x="3343402" y="993275"/>
            <a:ext cx="2457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0335273F-0798-85CE-2B38-273331C8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83" y="1765742"/>
            <a:ext cx="7062231" cy="441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III: Hệ thống đề xuất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8112-6B4A-C706-E41A-DC45FDCA55DE}"/>
              </a:ext>
            </a:extLst>
          </p:cNvPr>
          <p:cNvSpPr txBox="1"/>
          <p:nvPr/>
        </p:nvSpPr>
        <p:spPr>
          <a:xfrm>
            <a:off x="702645" y="874610"/>
            <a:ext cx="7148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5FFF43-54C8-BE08-3227-6CC4732DC5F7}"/>
              </a:ext>
            </a:extLst>
          </p:cNvPr>
          <p:cNvSpPr>
            <a:spLocks noGrp="1"/>
          </p:cNvSpPr>
          <p:nvPr/>
        </p:nvSpPr>
        <p:spPr>
          <a:xfrm>
            <a:off x="255368" y="1644873"/>
            <a:ext cx="3223124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máy</a:t>
            </a:r>
            <a:endParaRPr lang="en-US" sz="2400" b="1" i="1" dirty="0"/>
          </a:p>
          <a:p>
            <a:pPr algn="just"/>
            <a:r>
              <a:rPr lang="en-US" sz="2400" dirty="0"/>
              <a:t>Decision Tree</a:t>
            </a:r>
          </a:p>
          <a:p>
            <a:pPr algn="just"/>
            <a:r>
              <a:rPr lang="en-US" sz="2400" dirty="0"/>
              <a:t>Random Forest</a:t>
            </a:r>
          </a:p>
          <a:p>
            <a:pPr algn="just"/>
            <a:r>
              <a:rPr lang="en-US" sz="2400" dirty="0"/>
              <a:t>XG Boost</a:t>
            </a:r>
          </a:p>
          <a:p>
            <a:pPr algn="just"/>
            <a:r>
              <a:rPr lang="en-US" sz="2400" dirty="0"/>
              <a:t>SVM</a:t>
            </a:r>
          </a:p>
          <a:p>
            <a:pPr algn="just"/>
            <a:r>
              <a:rPr lang="en-US" sz="2400" dirty="0"/>
              <a:t>Logistic Regression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3FD3343-86EF-B3B2-453D-909453C36293}"/>
              </a:ext>
            </a:extLst>
          </p:cNvPr>
          <p:cNvSpPr>
            <a:spLocks noGrp="1"/>
          </p:cNvSpPr>
          <p:nvPr/>
        </p:nvSpPr>
        <p:spPr>
          <a:xfrm>
            <a:off x="5160894" y="1644872"/>
            <a:ext cx="3059279" cy="3134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Mô</a:t>
            </a:r>
            <a:r>
              <a:rPr lang="en-US" sz="2400" b="1" i="1" dirty="0"/>
              <a:t> </a:t>
            </a:r>
            <a:r>
              <a:rPr lang="en-US" sz="2400" b="1" i="1" dirty="0" err="1"/>
              <a:t>hình</a:t>
            </a:r>
            <a:r>
              <a:rPr lang="en-US" sz="2400" b="1" i="1" dirty="0"/>
              <a:t> </a:t>
            </a:r>
            <a:r>
              <a:rPr lang="en-US" sz="2400" b="1" i="1" dirty="0" err="1"/>
              <a:t>học</a:t>
            </a:r>
            <a:r>
              <a:rPr lang="en-US" sz="2400" b="1" i="1" dirty="0"/>
              <a:t> </a:t>
            </a:r>
            <a:r>
              <a:rPr lang="en-US" sz="2400" b="1" i="1" dirty="0" err="1"/>
              <a:t>sâu</a:t>
            </a:r>
            <a:endParaRPr lang="en-US" sz="2400" b="1" i="1" dirty="0"/>
          </a:p>
          <a:p>
            <a:pPr algn="just"/>
            <a:r>
              <a:rPr lang="en-US" sz="2400" dirty="0"/>
              <a:t>CNN</a:t>
            </a:r>
          </a:p>
          <a:p>
            <a:pPr algn="just"/>
            <a:r>
              <a:rPr lang="en-US" sz="2400" dirty="0"/>
              <a:t>LSTM</a:t>
            </a:r>
          </a:p>
          <a:p>
            <a:pPr algn="just"/>
            <a:r>
              <a:rPr lang="en-US" sz="2400" dirty="0"/>
              <a:t>Feedforward Neuron Network</a:t>
            </a:r>
          </a:p>
          <a:p>
            <a:pPr algn="just"/>
            <a:r>
              <a:rPr lang="en-US" sz="2400" dirty="0" err="1"/>
              <a:t>RoBERTa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97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6" y="1088609"/>
            <a:ext cx="8594557" cy="510111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mạng</a:t>
            </a:r>
            <a:r>
              <a:rPr lang="en-US" b="1" dirty="0"/>
              <a:t> </a:t>
            </a:r>
            <a:r>
              <a:rPr lang="en-US" b="1" dirty="0" err="1"/>
              <a:t>liên</a:t>
            </a:r>
            <a:r>
              <a:rPr lang="en-US" b="1" dirty="0"/>
              <a:t> </a:t>
            </a:r>
            <a:r>
              <a:rPr lang="en-US" b="1" dirty="0" err="1"/>
              <a:t>chuỗi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28211"/>
              </p:ext>
            </p:extLst>
          </p:nvPr>
        </p:nvGraphicFramePr>
        <p:xfrm>
          <a:off x="4623396" y="2475634"/>
          <a:ext cx="3760622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311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1880311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3 machines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Detail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DD9114-04C6-53CA-563A-E58986CC9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54" y="1727787"/>
            <a:ext cx="2560325" cy="428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F0C8-6542-4400-B404-1788A5C9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Nội</a:t>
            </a:r>
            <a:r>
              <a:rPr lang="en-US"/>
              <a:t> dung </a:t>
            </a:r>
            <a:r>
              <a:rPr lang="en-US" err="1"/>
              <a:t>báo</a:t>
            </a:r>
            <a:r>
              <a:rPr lang="en-US"/>
              <a:t> </a:t>
            </a:r>
            <a:r>
              <a:rPr lang="en-US" err="1"/>
              <a:t>cáo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11A3D-6222-417B-B8D9-AB891FD4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67" y="1029308"/>
            <a:ext cx="8852019" cy="52903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I: </a:t>
            </a:r>
            <a:r>
              <a:rPr lang="en-US" sz="3200" b="1" dirty="0" err="1"/>
              <a:t>Giới</a:t>
            </a:r>
            <a:r>
              <a:rPr lang="en-US" sz="3200" b="1" dirty="0"/>
              <a:t> </a:t>
            </a:r>
            <a:r>
              <a:rPr lang="en-US" sz="3200" b="1" dirty="0" err="1"/>
              <a:t>thiệu</a:t>
            </a:r>
            <a:r>
              <a:rPr lang="en-US" sz="3200" b="1" dirty="0"/>
              <a:t> </a:t>
            </a:r>
            <a:r>
              <a:rPr lang="en-US" sz="3200" b="1" dirty="0" err="1"/>
              <a:t>đề</a:t>
            </a:r>
            <a:r>
              <a:rPr lang="en-US" sz="3200" b="1" dirty="0"/>
              <a:t> </a:t>
            </a:r>
            <a:r>
              <a:rPr lang="en-US" sz="3200" b="1" dirty="0" err="1"/>
              <a:t>tài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II: </a:t>
            </a:r>
            <a:r>
              <a:rPr lang="en-US" sz="3200" b="1" dirty="0" err="1"/>
              <a:t>Các</a:t>
            </a:r>
            <a:r>
              <a:rPr lang="en-US" sz="3200" b="1" dirty="0"/>
              <a:t> </a:t>
            </a:r>
            <a:r>
              <a:rPr lang="en-US" sz="3200" b="1" dirty="0" err="1"/>
              <a:t>công</a:t>
            </a:r>
            <a:r>
              <a:rPr lang="en-US" sz="3200" b="1" dirty="0"/>
              <a:t> </a:t>
            </a:r>
            <a:r>
              <a:rPr lang="en-US" sz="3200" b="1" dirty="0" err="1"/>
              <a:t>trình</a:t>
            </a:r>
            <a:r>
              <a:rPr lang="en-US" sz="3200" b="1" dirty="0"/>
              <a:t> </a:t>
            </a:r>
            <a:r>
              <a:rPr lang="en-US" sz="3200" b="1" dirty="0" err="1"/>
              <a:t>liên</a:t>
            </a:r>
            <a:r>
              <a:rPr lang="en-US" sz="3200" b="1" dirty="0"/>
              <a:t> </a:t>
            </a:r>
            <a:r>
              <a:rPr lang="en-US" sz="3200" b="1" dirty="0" err="1"/>
              <a:t>quan</a:t>
            </a:r>
            <a:endParaRPr lang="vi-VN" sz="3200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vi-VN" sz="3200" b="1" dirty="0"/>
              <a:t>Phần III: Hệ thống đề xuất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IV: </a:t>
            </a:r>
            <a:r>
              <a:rPr lang="en-US" sz="3200" b="1" dirty="0" err="1"/>
              <a:t>Thực</a:t>
            </a:r>
            <a:r>
              <a:rPr lang="en-US" sz="3200" b="1" dirty="0"/>
              <a:t> </a:t>
            </a:r>
            <a:r>
              <a:rPr lang="en-US" sz="3200" b="1" dirty="0" err="1"/>
              <a:t>nghiệm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Đánh</a:t>
            </a:r>
            <a:r>
              <a:rPr lang="en-US" sz="3200" b="1" dirty="0"/>
              <a:t> </a:t>
            </a:r>
            <a:r>
              <a:rPr lang="en-US" sz="3200" b="1" dirty="0" err="1"/>
              <a:t>giá</a:t>
            </a:r>
            <a:endParaRPr lang="en-US" sz="3200" b="1" dirty="0"/>
          </a:p>
          <a:p>
            <a:pPr marL="292735" indent="-292735" defTabSz="385571">
              <a:spcBef>
                <a:spcPts val="2700"/>
              </a:spcBef>
              <a:defRPr sz="1800"/>
            </a:pPr>
            <a:r>
              <a:rPr lang="en-US" sz="3200" b="1" dirty="0" err="1"/>
              <a:t>Phần</a:t>
            </a:r>
            <a:r>
              <a:rPr lang="en-US" sz="3200" b="1" dirty="0"/>
              <a:t> V: </a:t>
            </a:r>
            <a:r>
              <a:rPr lang="en-US" sz="3200" b="1" dirty="0" err="1"/>
              <a:t>Kết</a:t>
            </a:r>
            <a:r>
              <a:rPr lang="en-US" sz="3200" b="1" dirty="0"/>
              <a:t> </a:t>
            </a:r>
            <a:r>
              <a:rPr lang="en-US" sz="3200" b="1" dirty="0" err="1"/>
              <a:t>luận</a:t>
            </a:r>
            <a:r>
              <a:rPr lang="en-US" sz="3200" b="1" dirty="0"/>
              <a:t> </a:t>
            </a:r>
            <a:r>
              <a:rPr lang="en-US" sz="3200" b="1" dirty="0" err="1"/>
              <a:t>và</a:t>
            </a:r>
            <a:r>
              <a:rPr lang="en-US" sz="3200" b="1" dirty="0"/>
              <a:t> </a:t>
            </a:r>
            <a:r>
              <a:rPr lang="en-US" sz="3200" b="1" dirty="0" err="1"/>
              <a:t>hướng</a:t>
            </a:r>
            <a:r>
              <a:rPr lang="en-US" sz="3200" b="1" dirty="0"/>
              <a:t> </a:t>
            </a:r>
            <a:r>
              <a:rPr lang="en-US" sz="3200" b="1" dirty="0" err="1"/>
              <a:t>phát</a:t>
            </a:r>
            <a:r>
              <a:rPr lang="en-US" sz="3200" b="1" dirty="0"/>
              <a:t> </a:t>
            </a:r>
            <a:r>
              <a:rPr lang="en-US" sz="3200" b="1" dirty="0" err="1"/>
              <a:t>triển</a:t>
            </a:r>
            <a:endParaRPr lang="en-US" sz="3200" b="1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F963-A803-41DD-917D-D09655D4C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7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88609"/>
            <a:ext cx="9144000" cy="510111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phương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/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sâu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51D549-1C5B-6869-F478-F19DB6324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864151"/>
              </p:ext>
            </p:extLst>
          </p:nvPr>
        </p:nvGraphicFramePr>
        <p:xfrm>
          <a:off x="233088" y="2032575"/>
          <a:ext cx="8677824" cy="279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456">
                  <a:extLst>
                    <a:ext uri="{9D8B030D-6E8A-4147-A177-3AD203B41FA5}">
                      <a16:colId xmlns:a16="http://schemas.microsoft.com/office/drawing/2014/main" val="58723479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57879605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1936554766"/>
                    </a:ext>
                  </a:extLst>
                </a:gridCol>
                <a:gridCol w="2169456">
                  <a:extLst>
                    <a:ext uri="{9D8B030D-6E8A-4147-A177-3AD203B41FA5}">
                      <a16:colId xmlns:a16="http://schemas.microsoft.com/office/drawing/2014/main" val="230005720"/>
                    </a:ext>
                  </a:extLst>
                </a:gridCol>
              </a:tblGrid>
              <a:tr h="465475">
                <a:tc>
                  <a:txBody>
                    <a:bodyPr/>
                    <a:lstStyle/>
                    <a:p>
                      <a:pPr algn="ctr"/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1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Machine 2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Google Collab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592825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CPU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4 cores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057740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GPU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N/A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42639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RAM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12.7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588043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 Drive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500 GB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166 GB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071774"/>
                  </a:ext>
                </a:extLst>
              </a:tr>
              <a:tr h="46547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OS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22.04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Window 10</a:t>
                      </a:r>
                      <a:endParaRPr lang="vi-V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Ubuntu 20.04</a:t>
                      </a:r>
                      <a:endParaRPr lang="vi-V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14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964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66251" y="1055426"/>
            <a:ext cx="9144000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1: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</a:t>
            </a:r>
            <a:r>
              <a:rPr lang="en-US" b="1" dirty="0" err="1"/>
              <a:t>nối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Blue hexagons and lines on a black background&#10;&#10;Description automatically generated">
            <a:extLst>
              <a:ext uri="{FF2B5EF4-FFF2-40B4-BE49-F238E27FC236}">
                <a16:creationId xmlns:a16="http://schemas.microsoft.com/office/drawing/2014/main" id="{49B88F22-D590-7DC8-D529-1B0C77167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980" y="2817882"/>
            <a:ext cx="1369878" cy="1369878"/>
          </a:xfrm>
          <a:prstGeom prst="rect">
            <a:avLst/>
          </a:prstGeom>
        </p:spPr>
      </p:pic>
      <p:pic>
        <p:nvPicPr>
          <p:cNvPr id="9" name="Picture 8" descr="A blue and white circle shaped object&#10;&#10;Description automatically generated">
            <a:extLst>
              <a:ext uri="{FF2B5EF4-FFF2-40B4-BE49-F238E27FC236}">
                <a16:creationId xmlns:a16="http://schemas.microsoft.com/office/drawing/2014/main" id="{A215026C-385E-E664-2392-4963FF6FC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312" y="2630079"/>
            <a:ext cx="1742263" cy="1742263"/>
          </a:xfrm>
          <a:prstGeom prst="rect">
            <a:avLst/>
          </a:prstGeom>
        </p:spPr>
      </p:pic>
      <p:pic>
        <p:nvPicPr>
          <p:cNvPr id="11" name="Picture 10" descr="A blue and black logo&#10;&#10;Description automatically generated">
            <a:extLst>
              <a:ext uri="{FF2B5EF4-FFF2-40B4-BE49-F238E27FC236}">
                <a16:creationId xmlns:a16="http://schemas.microsoft.com/office/drawing/2014/main" id="{28EAC200-17ED-838D-1709-A6A74582C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6" y="2754382"/>
            <a:ext cx="1512580" cy="151258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508A93-E21D-2265-820F-614748044098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 flipV="1">
            <a:off x="1682526" y="3502821"/>
            <a:ext cx="2193454" cy="785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FC1F75-6536-D283-0BAA-6AC60525F36F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245858" y="3501211"/>
            <a:ext cx="2193454" cy="161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0294ED-2F14-C14A-C668-9B7E8FB54B0C}"/>
              </a:ext>
            </a:extLst>
          </p:cNvPr>
          <p:cNvCxnSpPr>
            <a:cxnSpLocks/>
          </p:cNvCxnSpPr>
          <p:nvPr/>
        </p:nvCxnSpPr>
        <p:spPr>
          <a:xfrm flipV="1">
            <a:off x="986747" y="4451884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4C915C9-E785-08BA-3D2A-0535F9A44AFD}"/>
              </a:ext>
            </a:extLst>
          </p:cNvPr>
          <p:cNvCxnSpPr>
            <a:cxnSpLocks/>
          </p:cNvCxnSpPr>
          <p:nvPr/>
        </p:nvCxnSpPr>
        <p:spPr>
          <a:xfrm flipV="1">
            <a:off x="949039" y="5354576"/>
            <a:ext cx="7434979" cy="1170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F1349-0613-C9BA-C166-A3F25C0FDD3E}"/>
              </a:ext>
            </a:extLst>
          </p:cNvPr>
          <p:cNvCxnSpPr>
            <a:cxnSpLocks/>
          </p:cNvCxnSpPr>
          <p:nvPr/>
        </p:nvCxnSpPr>
        <p:spPr>
          <a:xfrm>
            <a:off x="8310443" y="4249205"/>
            <a:ext cx="22162" cy="11053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E7162E-391F-0699-ACFE-9DF089266A18}"/>
              </a:ext>
            </a:extLst>
          </p:cNvPr>
          <p:cNvCxnSpPr>
            <a:cxnSpLocks/>
          </p:cNvCxnSpPr>
          <p:nvPr/>
        </p:nvCxnSpPr>
        <p:spPr>
          <a:xfrm flipV="1">
            <a:off x="4589356" y="4479455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ADFF355-5516-E814-627F-B2D73F366D9F}"/>
              </a:ext>
            </a:extLst>
          </p:cNvPr>
          <p:cNvSpPr txBox="1"/>
          <p:nvPr/>
        </p:nvSpPr>
        <p:spPr>
          <a:xfrm>
            <a:off x="1145572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(1) Gửi dữ liệu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0BEBFA-D9F5-581E-D94E-9154D815BBF5}"/>
              </a:ext>
            </a:extLst>
          </p:cNvPr>
          <p:cNvSpPr txBox="1"/>
          <p:nvPr/>
        </p:nvSpPr>
        <p:spPr>
          <a:xfrm>
            <a:off x="4704230" y="2901267"/>
            <a:ext cx="2730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(2) Gửi dữ liệu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A7FD2E-C08E-C38E-1558-7800E6B6D6DF}"/>
              </a:ext>
            </a:extLst>
          </p:cNvPr>
          <p:cNvSpPr txBox="1"/>
          <p:nvPr/>
        </p:nvSpPr>
        <p:spPr>
          <a:xfrm>
            <a:off x="1769195" y="5454717"/>
            <a:ext cx="5605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400" b="1" dirty="0"/>
              <a:t>(3) Thông báo gửi dữ liệu thành công</a:t>
            </a:r>
          </a:p>
        </p:txBody>
      </p:sp>
    </p:spTree>
    <p:extLst>
      <p:ext uri="{BB962C8B-B14F-4D97-AF65-F5344CB8AC3E}">
        <p14:creationId xmlns:p14="http://schemas.microsoft.com/office/powerpoint/2010/main" val="190527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03958" y="1092016"/>
            <a:ext cx="9144000" cy="689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Kịch</a:t>
            </a:r>
            <a:r>
              <a:rPr lang="en-US" b="1" dirty="0"/>
              <a:t> </a:t>
            </a:r>
            <a:r>
              <a:rPr lang="en-US" b="1" dirty="0" err="1"/>
              <a:t>bản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r>
              <a:rPr lang="en-US" b="1" dirty="0"/>
              <a:t> 2: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hiện</a:t>
            </a:r>
            <a:r>
              <a:rPr lang="en-US" b="1" dirty="0"/>
              <a:t> </a:t>
            </a: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2E5893-F1E7-3F2F-CB73-3F644FC40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85" y="2568033"/>
            <a:ext cx="1097282" cy="1097282"/>
          </a:xfrm>
          <a:prstGeom prst="rect">
            <a:avLst/>
          </a:prstGeom>
        </p:spPr>
      </p:pic>
      <p:pic>
        <p:nvPicPr>
          <p:cNvPr id="10" name="Picture 9" descr="A computer screen with graph and graph on it&#10;&#10;Description automatically generated">
            <a:extLst>
              <a:ext uri="{FF2B5EF4-FFF2-40B4-BE49-F238E27FC236}">
                <a16:creationId xmlns:a16="http://schemas.microsoft.com/office/drawing/2014/main" id="{018AD75A-E25B-364C-FABC-06E89041C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35" y="2568033"/>
            <a:ext cx="1097282" cy="1097282"/>
          </a:xfrm>
          <a:prstGeom prst="rect">
            <a:avLst/>
          </a:prstGeom>
        </p:spPr>
      </p:pic>
      <p:pic>
        <p:nvPicPr>
          <p:cNvPr id="13" name="Picture 12" descr="A blue hexagon with black lines&#10;&#10;Description automatically generated">
            <a:extLst>
              <a:ext uri="{FF2B5EF4-FFF2-40B4-BE49-F238E27FC236}">
                <a16:creationId xmlns:a16="http://schemas.microsoft.com/office/drawing/2014/main" id="{5F64B466-9EDE-705E-68DE-AC600C832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369" y="2588339"/>
            <a:ext cx="1225298" cy="109728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1BD3-DBFA-9364-BCD5-8372E4D4774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332667" y="3116674"/>
            <a:ext cx="23280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990D77-E8E7-9A19-35E1-D51B8E74B3C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58017" y="3116674"/>
            <a:ext cx="3013352" cy="20306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A37F8B-CF2C-8946-7181-A2F7A8CB3A0A}"/>
              </a:ext>
            </a:extLst>
          </p:cNvPr>
          <p:cNvCxnSpPr>
            <a:cxnSpLocks/>
          </p:cNvCxnSpPr>
          <p:nvPr/>
        </p:nvCxnSpPr>
        <p:spPr>
          <a:xfrm>
            <a:off x="647382" y="4600021"/>
            <a:ext cx="773663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95F879-FFB9-77C4-E3EB-84A78A8D2157}"/>
              </a:ext>
            </a:extLst>
          </p:cNvPr>
          <p:cNvCxnSpPr>
            <a:cxnSpLocks/>
          </p:cNvCxnSpPr>
          <p:nvPr/>
        </p:nvCxnSpPr>
        <p:spPr>
          <a:xfrm flipV="1">
            <a:off x="647382" y="3685621"/>
            <a:ext cx="0" cy="91440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86D687-36B2-646C-8074-782A81EA10CB}"/>
              </a:ext>
            </a:extLst>
          </p:cNvPr>
          <p:cNvCxnSpPr>
            <a:cxnSpLocks/>
          </p:cNvCxnSpPr>
          <p:nvPr/>
        </p:nvCxnSpPr>
        <p:spPr>
          <a:xfrm>
            <a:off x="8384018" y="3761035"/>
            <a:ext cx="0" cy="83898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93B8B27-08AB-8592-566A-2DBBEB08E905}"/>
              </a:ext>
            </a:extLst>
          </p:cNvPr>
          <p:cNvSpPr txBox="1"/>
          <p:nvPr/>
        </p:nvSpPr>
        <p:spPr>
          <a:xfrm>
            <a:off x="647382" y="2547727"/>
            <a:ext cx="27304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(1) Gửi dữ liệu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B52028-2688-AFE0-505D-61537D85CE56}"/>
              </a:ext>
            </a:extLst>
          </p:cNvPr>
          <p:cNvSpPr txBox="1"/>
          <p:nvPr/>
        </p:nvSpPr>
        <p:spPr>
          <a:xfrm>
            <a:off x="4496615" y="2573908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(2) Phát hiện lỗ hỏng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233331-B8B4-67C1-E286-AB64236CAC69}"/>
              </a:ext>
            </a:extLst>
          </p:cNvPr>
          <p:cNvSpPr txBox="1"/>
          <p:nvPr/>
        </p:nvSpPr>
        <p:spPr>
          <a:xfrm>
            <a:off x="2679270" y="4717774"/>
            <a:ext cx="31954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2200" b="1" dirty="0"/>
              <a:t>(3) Thông báo kết quả</a:t>
            </a:r>
          </a:p>
        </p:txBody>
      </p:sp>
    </p:spTree>
    <p:extLst>
      <p:ext uri="{BB962C8B-B14F-4D97-AF65-F5344CB8AC3E}">
        <p14:creationId xmlns:p14="http://schemas.microsoft.com/office/powerpoint/2010/main" val="131443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5335"/>
            <a:ext cx="9144000" cy="510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F78F114-8992-5900-8D61-F8602671C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42604"/>
              </p:ext>
            </p:extLst>
          </p:nvPr>
        </p:nvGraphicFramePr>
        <p:xfrm>
          <a:off x="432062" y="1465446"/>
          <a:ext cx="8279875" cy="491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5975">
                  <a:extLst>
                    <a:ext uri="{9D8B030D-6E8A-4147-A177-3AD203B41FA5}">
                      <a16:colId xmlns:a16="http://schemas.microsoft.com/office/drawing/2014/main" val="439401120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290019796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578810969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1086922"/>
                    </a:ext>
                  </a:extLst>
                </a:gridCol>
                <a:gridCol w="1655975">
                  <a:extLst>
                    <a:ext uri="{9D8B030D-6E8A-4147-A177-3AD203B41FA5}">
                      <a16:colId xmlns:a16="http://schemas.microsoft.com/office/drawing/2014/main" val="3078818838"/>
                    </a:ext>
                  </a:extLst>
                </a:gridCol>
              </a:tblGrid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65015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 Tree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0.8519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0.8209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0.8462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833062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0.7312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0.6324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0.7748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256846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0.5485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0.9924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0.7065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9605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0.8458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0.9911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0.8571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4269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0.9071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0.8864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0.8967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587384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0.9032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311579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LSTM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0.5500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1.0000</a:t>
                      </a:r>
                      <a:endParaRPr lang="vi-V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0.7100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70639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FNN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0.8125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0.8636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0.7037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0.7755</a:t>
                      </a:r>
                      <a:endParaRPr lang="vi-V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44611"/>
                  </a:ext>
                </a:extLst>
              </a:tr>
              <a:tr h="47549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RoBERTa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0.9667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1.0000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0.8750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0.9333</a:t>
                      </a:r>
                      <a:endParaRPr lang="vi-V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4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03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IV: Thực nghiệm và Đánh giá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AFFBD8-4EB0-D312-F038-941C1DF04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675" y="2401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BE9374B-BCF5-9046-707A-F3202BF0C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25" y="3360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vi-VN" altLang="vi-VN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hỗ dành sẵn cho Nội dung 2">
            <a:extLst>
              <a:ext uri="{FF2B5EF4-FFF2-40B4-BE49-F238E27FC236}">
                <a16:creationId xmlns:a16="http://schemas.microsoft.com/office/drawing/2014/main" id="{957DF237-A22F-0192-DCC5-568E6C23ABC4}"/>
              </a:ext>
            </a:extLst>
          </p:cNvPr>
          <p:cNvSpPr txBox="1">
            <a:spLocks/>
          </p:cNvSpPr>
          <p:nvPr/>
        </p:nvSpPr>
        <p:spPr>
          <a:xfrm>
            <a:off x="169947" y="924154"/>
            <a:ext cx="4185238" cy="51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nghiệm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6" name="Picture 5" descr="A graph of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DFB90B1B-E091-A2F9-8CD4-1380195AE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7" y="1703665"/>
            <a:ext cx="9000701" cy="35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76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51979" y="1033296"/>
            <a:ext cx="9040042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CrossChainSentinel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chuỗi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ChainSniper</a:t>
            </a:r>
            <a:r>
              <a:rPr lang="en-US" dirty="0"/>
              <a:t> -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4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Phần V: Kết luận và hướng phát triển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err="1"/>
              <a:t>Hướng</a:t>
            </a:r>
            <a:r>
              <a:rPr lang="en-US" b="1" dirty="0"/>
              <a:t> </a:t>
            </a:r>
            <a:r>
              <a:rPr lang="en-US" b="1" dirty="0" err="1"/>
              <a:t>phát</a:t>
            </a:r>
            <a:r>
              <a:rPr lang="en-US" b="1" dirty="0"/>
              <a:t> </a:t>
            </a:r>
            <a:r>
              <a:rPr lang="en-US" b="1" dirty="0" err="1"/>
              <a:t>triển</a:t>
            </a:r>
            <a:endParaRPr lang="en-US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semi-supervised 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1833149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Bài báo khoa học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2AAAE-2A31-4F61-61D3-6247BA600730}"/>
              </a:ext>
            </a:extLst>
          </p:cNvPr>
          <p:cNvSpPr txBox="1"/>
          <p:nvPr/>
        </p:nvSpPr>
        <p:spPr>
          <a:xfrm>
            <a:off x="353108" y="1357363"/>
            <a:ext cx="8594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ICIT 2023 | Tháng 10, 2023 | HCMUT, TP HCM, Việt Nam</a:t>
            </a:r>
          </a:p>
          <a:p>
            <a:endParaRPr lang="vi-VN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 err="1"/>
              <a:t>Tram</a:t>
            </a:r>
            <a:r>
              <a:rPr lang="vi-VN" dirty="0"/>
              <a:t>, N. B. T., Kim, N. N. B., Duy, P. T., &amp; </a:t>
            </a:r>
            <a:r>
              <a:rPr lang="vi-VN" dirty="0" err="1"/>
              <a:t>Pham</a:t>
            </a:r>
            <a:r>
              <a:rPr lang="vi-VN" dirty="0"/>
              <a:t>, V. H. (2023, </a:t>
            </a:r>
            <a:r>
              <a:rPr lang="vi-VN" dirty="0" err="1"/>
              <a:t>October</a:t>
            </a:r>
            <a:r>
              <a:rPr lang="vi-VN" dirty="0"/>
              <a:t>). </a:t>
            </a:r>
            <a:r>
              <a:rPr lang="vi-VN" dirty="0" err="1"/>
              <a:t>Enhancing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Integration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Valid-Time-Key</a:t>
            </a:r>
            <a:r>
              <a:rPr lang="vi-VN" dirty="0"/>
              <a:t> </a:t>
            </a:r>
            <a:r>
              <a:rPr lang="vi-VN" dirty="0" err="1"/>
              <a:t>Data</a:t>
            </a:r>
            <a:r>
              <a:rPr lang="vi-VN" dirty="0"/>
              <a:t> Access </a:t>
            </a:r>
            <a:r>
              <a:rPr lang="vi-VN" dirty="0" err="1"/>
              <a:t>Control</a:t>
            </a:r>
            <a:r>
              <a:rPr lang="vi-VN" dirty="0"/>
              <a:t>. In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 (</a:t>
            </a:r>
            <a:r>
              <a:rPr lang="vi-VN" dirty="0" err="1"/>
              <a:t>pp</a:t>
            </a:r>
            <a:r>
              <a:rPr lang="vi-VN" dirty="0"/>
              <a:t>. 213-224). </a:t>
            </a:r>
            <a:r>
              <a:rPr lang="vi-VN" dirty="0" err="1"/>
              <a:t>Cham</a:t>
            </a:r>
            <a:r>
              <a:rPr lang="vi-VN" dirty="0"/>
              <a:t>: </a:t>
            </a:r>
            <a:r>
              <a:rPr lang="vi-VN" dirty="0" err="1"/>
              <a:t>Springer</a:t>
            </a:r>
            <a:r>
              <a:rPr lang="vi-VN" dirty="0"/>
              <a:t> </a:t>
            </a:r>
            <a:r>
              <a:rPr lang="vi-VN" dirty="0" err="1"/>
              <a:t>Nature</a:t>
            </a:r>
            <a:r>
              <a:rPr lang="vi-VN" dirty="0"/>
              <a:t> </a:t>
            </a:r>
            <a:r>
              <a:rPr lang="vi-VN" dirty="0" err="1"/>
              <a:t>Switzerland</a:t>
            </a:r>
            <a:r>
              <a:rPr lang="vi-VN" dirty="0"/>
              <a:t>.</a:t>
            </a:r>
          </a:p>
          <a:p>
            <a:endParaRPr lang="vi-VN" dirty="0"/>
          </a:p>
          <a:p>
            <a:endParaRPr lang="vi-VN" b="1" dirty="0"/>
          </a:p>
          <a:p>
            <a:r>
              <a:rPr lang="vi-VN" b="1" dirty="0">
                <a:solidFill>
                  <a:srgbClr val="FF0000"/>
                </a:solidFill>
              </a:rPr>
              <a:t>ICIIT 2024 | Tháng 2, 2024 | TP HCM, Việt Nam</a:t>
            </a:r>
          </a:p>
          <a:p>
            <a:endParaRPr lang="vi-VN" b="1" dirty="0"/>
          </a:p>
          <a:p>
            <a:r>
              <a:rPr lang="vi-VN" dirty="0"/>
              <a:t>Tran, T. D., </a:t>
            </a:r>
            <a:r>
              <a:rPr lang="vi-VN" b="1" dirty="0"/>
              <a:t>Vo, K. A., </a:t>
            </a:r>
            <a:r>
              <a:rPr lang="vi-VN" dirty="0"/>
              <a:t>Duy, P. T., </a:t>
            </a:r>
            <a:r>
              <a:rPr lang="vi-VN" dirty="0" err="1"/>
              <a:t>Nguyen</a:t>
            </a:r>
            <a:r>
              <a:rPr lang="vi-VN" dirty="0"/>
              <a:t>, T. C.,&amp; </a:t>
            </a:r>
            <a:r>
              <a:rPr lang="vi-VN" dirty="0" err="1"/>
              <a:t>Pham</a:t>
            </a:r>
            <a:r>
              <a:rPr lang="vi-VN" dirty="0"/>
              <a:t>, V. H. (2024, </a:t>
            </a:r>
            <a:r>
              <a:rPr lang="vi-VN" dirty="0" err="1"/>
              <a:t>February</a:t>
            </a:r>
            <a:r>
              <a:rPr lang="vi-VN" dirty="0"/>
              <a:t>)</a:t>
            </a:r>
            <a:r>
              <a:rPr lang="en-US" dirty="0"/>
              <a:t>.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ChainSniper</a:t>
            </a:r>
            <a:r>
              <a:rPr lang="en-US" b="0" i="0" dirty="0">
                <a:effectLst/>
                <a:latin typeface="Arial" panose="020B0604020202020204" pitchFamily="34" charset="0"/>
              </a:rPr>
              <a:t>: A Machine Learning Approach for Auditing Cross-Chain Smart Contracts. </a:t>
            </a: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2024 9th International Conference on Intelligent Information Technology (ICIIT 2024)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48815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42486" y="851560"/>
            <a:ext cx="90590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[1] P. </a:t>
            </a:r>
            <a:r>
              <a:rPr lang="vi-VN" dirty="0" err="1"/>
              <a:t>Patel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H. </a:t>
            </a:r>
            <a:r>
              <a:rPr lang="vi-VN" dirty="0" err="1"/>
              <a:t>Patel</a:t>
            </a:r>
            <a:r>
              <a:rPr lang="vi-VN" dirty="0"/>
              <a:t>, “</a:t>
            </a:r>
            <a:r>
              <a:rPr lang="vi-VN" dirty="0" err="1"/>
              <a:t>Achieving</a:t>
            </a:r>
            <a:r>
              <a:rPr lang="vi-VN" dirty="0"/>
              <a:t> a </a:t>
            </a:r>
            <a:r>
              <a:rPr lang="vi-VN" dirty="0" err="1"/>
              <a:t>secure</a:t>
            </a:r>
            <a:r>
              <a:rPr lang="vi-VN" dirty="0"/>
              <a:t> </a:t>
            </a:r>
            <a:r>
              <a:rPr lang="vi-VN" dirty="0" err="1"/>
              <a:t>cloud</a:t>
            </a:r>
            <a:r>
              <a:rPr lang="vi-VN" dirty="0"/>
              <a:t> </a:t>
            </a:r>
            <a:r>
              <a:rPr lang="vi-VN" dirty="0" err="1"/>
              <a:t>storage</a:t>
            </a:r>
            <a:r>
              <a:rPr lang="vi-VN" dirty="0"/>
              <a:t> </a:t>
            </a:r>
            <a:r>
              <a:rPr lang="vi-VN" dirty="0" err="1"/>
              <a:t>mechanism</a:t>
            </a:r>
            <a:r>
              <a:rPr lang="vi-VN" dirty="0"/>
              <a:t> </a:t>
            </a:r>
            <a:r>
              <a:rPr lang="vi-VN" dirty="0" err="1"/>
              <a:t>using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technology</a:t>
            </a:r>
            <a:r>
              <a:rPr lang="vi-VN" dirty="0"/>
              <a:t>,” p. 130–142, 2023.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http://dx.doi.org/10.7763/IJCTE.2023.V15.1342 </a:t>
            </a:r>
          </a:p>
          <a:p>
            <a:r>
              <a:rPr lang="vi-VN" dirty="0"/>
              <a:t>[2] M. </a:t>
            </a:r>
            <a:r>
              <a:rPr lang="vi-VN" dirty="0" err="1"/>
              <a:t>Kumarathunga</a:t>
            </a:r>
            <a:r>
              <a:rPr lang="vi-VN" dirty="0"/>
              <a:t>, R. N. </a:t>
            </a:r>
            <a:r>
              <a:rPr lang="vi-VN" dirty="0" err="1"/>
              <a:t>Calheiros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Ginige</a:t>
            </a:r>
            <a:r>
              <a:rPr lang="vi-VN" dirty="0"/>
              <a:t>, “</a:t>
            </a:r>
            <a:r>
              <a:rPr lang="vi-VN" dirty="0" err="1"/>
              <a:t>Sustainable</a:t>
            </a:r>
            <a:r>
              <a:rPr lang="vi-VN" dirty="0"/>
              <a:t> </a:t>
            </a:r>
            <a:r>
              <a:rPr lang="vi-VN" dirty="0" err="1"/>
              <a:t>microfinance</a:t>
            </a:r>
            <a:r>
              <a:rPr lang="vi-VN" dirty="0"/>
              <a:t> </a:t>
            </a:r>
            <a:r>
              <a:rPr lang="vi-VN" dirty="0" err="1"/>
              <a:t>outreach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farmers</a:t>
            </a:r>
            <a:r>
              <a:rPr lang="vi-VN" dirty="0"/>
              <a:t> </a:t>
            </a:r>
            <a:r>
              <a:rPr lang="vi-VN" dirty="0" err="1"/>
              <a:t>with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cryptocurrency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,” p. 9–14, 2022. [</a:t>
            </a:r>
            <a:r>
              <a:rPr lang="vi-VN" dirty="0" err="1"/>
              <a:t>Online</a:t>
            </a:r>
            <a:r>
              <a:rPr lang="vi-VN" dirty="0"/>
              <a:t>]. </a:t>
            </a:r>
            <a:r>
              <a:rPr lang="vi-VN" dirty="0" err="1"/>
              <a:t>Available</a:t>
            </a:r>
            <a:r>
              <a:rPr lang="vi-VN" dirty="0"/>
              <a:t>: http://dx.doi.org/10. 7763/IJCTE.2022.V14.1304 </a:t>
            </a:r>
          </a:p>
          <a:p>
            <a:r>
              <a:rPr lang="vi-VN" dirty="0"/>
              <a:t>[3] T. </a:t>
            </a:r>
            <a:r>
              <a:rPr lang="vi-VN" dirty="0" err="1"/>
              <a:t>Xie</a:t>
            </a:r>
            <a:r>
              <a:rPr lang="vi-VN" dirty="0"/>
              <a:t>, J. </a:t>
            </a:r>
            <a:r>
              <a:rPr lang="vi-VN" dirty="0" err="1"/>
              <a:t>Zhang</a:t>
            </a:r>
            <a:r>
              <a:rPr lang="vi-VN" dirty="0"/>
              <a:t>, Z. Cheng, F.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Y. </a:t>
            </a:r>
            <a:r>
              <a:rPr lang="vi-VN" dirty="0" err="1"/>
              <a:t>Jia</a:t>
            </a:r>
            <a:r>
              <a:rPr lang="vi-VN" dirty="0"/>
              <a:t>, D. </a:t>
            </a:r>
            <a:r>
              <a:rPr lang="vi-VN" dirty="0" err="1"/>
              <a:t>Boneh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Song, “</a:t>
            </a:r>
            <a:r>
              <a:rPr lang="vi-VN" dirty="0" err="1"/>
              <a:t>zkbridge</a:t>
            </a:r>
            <a:r>
              <a:rPr lang="vi-VN" dirty="0"/>
              <a:t>: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made</a:t>
            </a:r>
            <a:r>
              <a:rPr lang="vi-VN" dirty="0"/>
              <a:t> </a:t>
            </a:r>
            <a:r>
              <a:rPr lang="vi-VN" dirty="0" err="1"/>
              <a:t>practical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2022 ACM SIGSAC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3003–3017. </a:t>
            </a:r>
          </a:p>
          <a:p>
            <a:r>
              <a:rPr lang="vi-VN" dirty="0"/>
              <a:t>[4] P. Han, Z. </a:t>
            </a:r>
            <a:r>
              <a:rPr lang="vi-VN" dirty="0" err="1"/>
              <a:t>Yan</a:t>
            </a:r>
            <a:r>
              <a:rPr lang="vi-VN" dirty="0"/>
              <a:t>, W. </a:t>
            </a:r>
            <a:r>
              <a:rPr lang="vi-VN" dirty="0" err="1"/>
              <a:t>Ding</a:t>
            </a:r>
            <a:r>
              <a:rPr lang="vi-VN" dirty="0"/>
              <a:t>, S. </a:t>
            </a:r>
            <a:r>
              <a:rPr lang="vi-VN" dirty="0" err="1"/>
              <a:t>Fei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</a:t>
            </a:r>
            <a:r>
              <a:rPr lang="vi-VN" dirty="0" err="1"/>
              <a:t>Wan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,” </a:t>
            </a:r>
            <a:r>
              <a:rPr lang="vi-VN" dirty="0" err="1"/>
              <a:t>Distributed</a:t>
            </a:r>
            <a:r>
              <a:rPr lang="vi-VN" dirty="0"/>
              <a:t> </a:t>
            </a:r>
            <a:r>
              <a:rPr lang="vi-VN" dirty="0" err="1"/>
              <a:t>Ledger</a:t>
            </a:r>
            <a:r>
              <a:rPr lang="vi-VN" dirty="0"/>
              <a:t> Technologies: </a:t>
            </a:r>
            <a:r>
              <a:rPr lang="vi-VN" dirty="0" err="1"/>
              <a:t>Research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2, no. 2, </a:t>
            </a:r>
            <a:r>
              <a:rPr lang="vi-VN" dirty="0" err="1"/>
              <a:t>pp</a:t>
            </a:r>
            <a:r>
              <a:rPr lang="vi-VN" dirty="0"/>
              <a:t>. 1–30, 2023. </a:t>
            </a:r>
          </a:p>
          <a:p>
            <a:r>
              <a:rPr lang="vi-VN" dirty="0"/>
              <a:t>[5] Y. </a:t>
            </a:r>
            <a:r>
              <a:rPr lang="vi-VN" dirty="0" err="1"/>
              <a:t>Hei</a:t>
            </a:r>
            <a:r>
              <a:rPr lang="vi-VN" dirty="0"/>
              <a:t>, D. Li, C. </a:t>
            </a:r>
            <a:r>
              <a:rPr lang="vi-VN" dirty="0" err="1"/>
              <a:t>Zhang</a:t>
            </a:r>
            <a:r>
              <a:rPr lang="vi-VN" dirty="0"/>
              <a:t>, J. Liu, Y. Liu, </a:t>
            </a:r>
            <a:r>
              <a:rPr lang="vi-VN" dirty="0" err="1"/>
              <a:t>and</a:t>
            </a:r>
            <a:r>
              <a:rPr lang="vi-VN" dirty="0"/>
              <a:t> Q. </a:t>
            </a:r>
            <a:r>
              <a:rPr lang="vi-VN" dirty="0" err="1"/>
              <a:t>Wu</a:t>
            </a:r>
            <a:r>
              <a:rPr lang="vi-VN" dirty="0"/>
              <a:t>, “</a:t>
            </a:r>
            <a:r>
              <a:rPr lang="vi-VN" dirty="0" err="1"/>
              <a:t>Practical</a:t>
            </a:r>
            <a:r>
              <a:rPr lang="vi-VN" dirty="0"/>
              <a:t> </a:t>
            </a:r>
            <a:r>
              <a:rPr lang="vi-VN" dirty="0" err="1"/>
              <a:t>agentchain</a:t>
            </a:r>
            <a:r>
              <a:rPr lang="vi-VN" dirty="0"/>
              <a:t>: A </a:t>
            </a:r>
            <a:r>
              <a:rPr lang="vi-VN" dirty="0" err="1"/>
              <a:t>compatible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exchange</a:t>
            </a:r>
            <a:r>
              <a:rPr lang="vi-VN" dirty="0"/>
              <a:t> </a:t>
            </a:r>
            <a:r>
              <a:rPr lang="vi-VN" dirty="0" err="1"/>
              <a:t>system</a:t>
            </a:r>
            <a:r>
              <a:rPr lang="vi-VN" dirty="0"/>
              <a:t>,”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Generation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130, </a:t>
            </a:r>
            <a:r>
              <a:rPr lang="vi-VN" dirty="0" err="1"/>
              <a:t>pp</a:t>
            </a:r>
            <a:r>
              <a:rPr lang="vi-VN" dirty="0"/>
              <a:t>. 207–218, 2022. </a:t>
            </a:r>
          </a:p>
          <a:p>
            <a:r>
              <a:rPr lang="vi-VN" dirty="0"/>
              <a:t>[6] R. Lan, G. </a:t>
            </a:r>
            <a:r>
              <a:rPr lang="vi-VN" dirty="0" err="1"/>
              <a:t>Upadhyaya</a:t>
            </a:r>
            <a:r>
              <a:rPr lang="vi-VN" dirty="0"/>
              <a:t>, S. </a:t>
            </a:r>
            <a:r>
              <a:rPr lang="vi-VN" dirty="0" err="1"/>
              <a:t>Tse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M. </a:t>
            </a:r>
            <a:r>
              <a:rPr lang="vi-VN" dirty="0" err="1"/>
              <a:t>Zamani</a:t>
            </a:r>
            <a:r>
              <a:rPr lang="vi-VN" dirty="0"/>
              <a:t>, “</a:t>
            </a:r>
            <a:r>
              <a:rPr lang="vi-VN" dirty="0" err="1"/>
              <a:t>Horizon</a:t>
            </a:r>
            <a:r>
              <a:rPr lang="vi-VN" dirty="0"/>
              <a:t>: A </a:t>
            </a:r>
            <a:r>
              <a:rPr lang="vi-VN" dirty="0" err="1"/>
              <a:t>gasefficient</a:t>
            </a:r>
            <a:r>
              <a:rPr lang="vi-VN" dirty="0"/>
              <a:t>, </a:t>
            </a:r>
            <a:r>
              <a:rPr lang="vi-VN" dirty="0" err="1"/>
              <a:t>trustless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transactions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arXiv:2101.06000, 2021</a:t>
            </a:r>
          </a:p>
          <a:p>
            <a:r>
              <a:rPr lang="vi-VN" dirty="0"/>
              <a:t>[7] K. </a:t>
            </a:r>
            <a:r>
              <a:rPr lang="vi-VN" dirty="0" err="1"/>
              <a:t>Qin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Gervais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scalability</a:t>
            </a:r>
            <a:r>
              <a:rPr lang="vi-VN" dirty="0"/>
              <a:t>, </a:t>
            </a:r>
            <a:r>
              <a:rPr lang="vi-VN" dirty="0" err="1"/>
              <a:t>interoperability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sustainability</a:t>
            </a:r>
            <a:r>
              <a:rPr lang="vi-VN" dirty="0"/>
              <a:t>,” </a:t>
            </a:r>
            <a:r>
              <a:rPr lang="vi-VN" dirty="0" err="1"/>
              <a:t>Hochschule</a:t>
            </a:r>
            <a:r>
              <a:rPr lang="vi-VN" dirty="0"/>
              <a:t> </a:t>
            </a:r>
            <a:r>
              <a:rPr lang="vi-VN" dirty="0" err="1"/>
              <a:t>Luzern</a:t>
            </a:r>
            <a:r>
              <a:rPr lang="vi-VN" dirty="0"/>
              <a:t> </a:t>
            </a:r>
            <a:r>
              <a:rPr lang="vi-VN" dirty="0" err="1"/>
              <a:t>Imperial</a:t>
            </a:r>
            <a:r>
              <a:rPr lang="vi-VN" dirty="0"/>
              <a:t> </a:t>
            </a:r>
            <a:r>
              <a:rPr lang="vi-VN" dirty="0" err="1"/>
              <a:t>College</a:t>
            </a:r>
            <a:r>
              <a:rPr lang="vi-VN" dirty="0"/>
              <a:t> </a:t>
            </a:r>
            <a:r>
              <a:rPr lang="vi-VN" dirty="0" err="1"/>
              <a:t>London</a:t>
            </a:r>
            <a:r>
              <a:rPr lang="vi-VN" dirty="0"/>
              <a:t> </a:t>
            </a:r>
            <a:r>
              <a:rPr lang="vi-VN" dirty="0" err="1"/>
              <a:t>Liquidity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pp</a:t>
            </a:r>
            <a:r>
              <a:rPr lang="vi-VN" dirty="0"/>
              <a:t>. 1–15, 2018. </a:t>
            </a:r>
          </a:p>
        </p:txBody>
      </p:sp>
    </p:spTree>
    <p:extLst>
      <p:ext uri="{BB962C8B-B14F-4D97-AF65-F5344CB8AC3E}">
        <p14:creationId xmlns:p14="http://schemas.microsoft.com/office/powerpoint/2010/main" val="4008742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0" y="769345"/>
            <a:ext cx="9144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[8] T. </a:t>
            </a:r>
            <a:r>
              <a:rPr lang="vi-VN" dirty="0" err="1"/>
              <a:t>Hardjono</a:t>
            </a:r>
            <a:r>
              <a:rPr lang="vi-VN" dirty="0"/>
              <a:t>, “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gateways</a:t>
            </a:r>
            <a:r>
              <a:rPr lang="vi-VN" dirty="0"/>
              <a:t>, </a:t>
            </a:r>
            <a:r>
              <a:rPr lang="vi-VN" dirty="0" err="1"/>
              <a:t>bridges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delegated</a:t>
            </a:r>
            <a:r>
              <a:rPr lang="vi-VN" dirty="0"/>
              <a:t> </a:t>
            </a:r>
            <a:r>
              <a:rPr lang="vi-VN" dirty="0" err="1"/>
              <a:t>hash-locks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arXiv:2102.03933, 2021. </a:t>
            </a:r>
          </a:p>
          <a:p>
            <a:r>
              <a:rPr lang="vi-VN" dirty="0"/>
              <a:t>[9] A. </a:t>
            </a:r>
            <a:r>
              <a:rPr lang="vi-VN" dirty="0" err="1"/>
              <a:t>Singh</a:t>
            </a:r>
            <a:r>
              <a:rPr lang="vi-VN" dirty="0"/>
              <a:t>, K. </a:t>
            </a:r>
            <a:r>
              <a:rPr lang="vi-VN" dirty="0" err="1"/>
              <a:t>Click</a:t>
            </a:r>
            <a:r>
              <a:rPr lang="vi-VN" dirty="0"/>
              <a:t>, R. M. </a:t>
            </a:r>
            <a:r>
              <a:rPr lang="vi-VN" dirty="0" err="1"/>
              <a:t>Parizi</a:t>
            </a:r>
            <a:r>
              <a:rPr lang="vi-VN" dirty="0"/>
              <a:t>, Q. </a:t>
            </a:r>
            <a:r>
              <a:rPr lang="vi-VN" dirty="0" err="1"/>
              <a:t>Zhang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K.-K. R. </a:t>
            </a:r>
            <a:r>
              <a:rPr lang="vi-VN" dirty="0" err="1"/>
              <a:t>Choo</a:t>
            </a:r>
            <a:r>
              <a:rPr lang="vi-VN" dirty="0"/>
              <a:t>, “</a:t>
            </a:r>
            <a:r>
              <a:rPr lang="vi-VN" dirty="0" err="1"/>
              <a:t>Sidechain</a:t>
            </a:r>
            <a:r>
              <a:rPr lang="vi-VN" dirty="0"/>
              <a:t> </a:t>
            </a:r>
            <a:r>
              <a:rPr lang="vi-VN" dirty="0" err="1"/>
              <a:t>technologies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: An </a:t>
            </a:r>
            <a:r>
              <a:rPr lang="vi-VN" dirty="0" err="1"/>
              <a:t>examination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state</a:t>
            </a:r>
            <a:r>
              <a:rPr lang="vi-VN" dirty="0"/>
              <a:t>-</a:t>
            </a:r>
            <a:r>
              <a:rPr lang="vi-VN" dirty="0" err="1"/>
              <a:t>of</a:t>
            </a:r>
            <a:r>
              <a:rPr lang="vi-VN" dirty="0"/>
              <a:t>-the-</a:t>
            </a:r>
            <a:r>
              <a:rPr lang="vi-VN" dirty="0" err="1"/>
              <a:t>art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</a:t>
            </a:r>
            <a:r>
              <a:rPr lang="vi-VN" dirty="0" err="1"/>
              <a:t>Journal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Network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Computer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149, p. 102471, 2020.</a:t>
            </a:r>
          </a:p>
          <a:p>
            <a:r>
              <a:rPr lang="vi-VN" dirty="0"/>
              <a:t>[10] M. H. </a:t>
            </a:r>
            <a:r>
              <a:rPr lang="vi-VN" dirty="0" err="1"/>
              <a:t>Miraz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D. C. </a:t>
            </a:r>
            <a:r>
              <a:rPr lang="vi-VN" dirty="0" err="1"/>
              <a:t>Donald</a:t>
            </a:r>
            <a:r>
              <a:rPr lang="vi-VN" dirty="0"/>
              <a:t>, “</a:t>
            </a:r>
            <a:r>
              <a:rPr lang="vi-VN" dirty="0" err="1"/>
              <a:t>Atomic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swaps</a:t>
            </a:r>
            <a:r>
              <a:rPr lang="vi-VN" dirty="0"/>
              <a:t>: </a:t>
            </a:r>
            <a:r>
              <a:rPr lang="vi-VN" dirty="0" err="1"/>
              <a:t>development</a:t>
            </a:r>
            <a:r>
              <a:rPr lang="vi-VN" dirty="0"/>
              <a:t>, </a:t>
            </a:r>
            <a:r>
              <a:rPr lang="vi-VN" dirty="0" err="1"/>
              <a:t>trajectory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non-</a:t>
            </a:r>
            <a:r>
              <a:rPr lang="vi-VN" dirty="0" err="1"/>
              <a:t>monetary</a:t>
            </a:r>
            <a:r>
              <a:rPr lang="vi-VN" dirty="0"/>
              <a:t> </a:t>
            </a:r>
            <a:r>
              <a:rPr lang="vi-VN" dirty="0" err="1"/>
              <a:t>digital</a:t>
            </a:r>
            <a:r>
              <a:rPr lang="vi-VN" dirty="0"/>
              <a:t> </a:t>
            </a:r>
            <a:r>
              <a:rPr lang="vi-VN" dirty="0" err="1"/>
              <a:t>token</a:t>
            </a:r>
            <a:r>
              <a:rPr lang="vi-VN" dirty="0"/>
              <a:t> </a:t>
            </a:r>
            <a:r>
              <a:rPr lang="vi-VN" dirty="0" err="1"/>
              <a:t>swap</a:t>
            </a:r>
            <a:r>
              <a:rPr lang="vi-VN" dirty="0"/>
              <a:t> </a:t>
            </a:r>
            <a:r>
              <a:rPr lang="vi-VN" dirty="0" err="1"/>
              <a:t>facilities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arXiv:1902.04471, 2019.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108–113. </a:t>
            </a:r>
          </a:p>
          <a:p>
            <a:r>
              <a:rPr lang="vi-VN" dirty="0"/>
              <a:t>11] J. </a:t>
            </a:r>
            <a:r>
              <a:rPr lang="vi-VN" dirty="0" err="1"/>
              <a:t>Zhang</a:t>
            </a:r>
            <a:r>
              <a:rPr lang="vi-VN" dirty="0"/>
              <a:t>, J. Gao, Y. Li, Z. Chen, Z. </a:t>
            </a:r>
            <a:r>
              <a:rPr lang="vi-VN" dirty="0" err="1"/>
              <a:t>Guan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Z. Chen, “</a:t>
            </a:r>
            <a:r>
              <a:rPr lang="vi-VN" dirty="0" err="1"/>
              <a:t>Xscope</a:t>
            </a:r>
            <a:r>
              <a:rPr lang="vi-VN" dirty="0"/>
              <a:t>: </a:t>
            </a:r>
            <a:r>
              <a:rPr lang="vi-VN" dirty="0" err="1"/>
              <a:t>Hunting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cross-chain</a:t>
            </a:r>
            <a:r>
              <a:rPr lang="vi-VN" dirty="0"/>
              <a:t> </a:t>
            </a:r>
            <a:r>
              <a:rPr lang="vi-VN" dirty="0" err="1"/>
              <a:t>bridge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37th IEEE/ACM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1–4. </a:t>
            </a:r>
          </a:p>
          <a:p>
            <a:r>
              <a:rPr lang="vi-VN" dirty="0"/>
              <a:t>[12] S. </a:t>
            </a:r>
            <a:r>
              <a:rPr lang="vi-VN" dirty="0" err="1"/>
              <a:t>Sayeed</a:t>
            </a:r>
            <a:r>
              <a:rPr lang="vi-VN" dirty="0"/>
              <a:t>, H. </a:t>
            </a:r>
            <a:r>
              <a:rPr lang="vi-VN" dirty="0" err="1"/>
              <a:t>Marco-Gisbert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Caira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protections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8, </a:t>
            </a:r>
            <a:r>
              <a:rPr lang="vi-VN" dirty="0" err="1"/>
              <a:t>pp</a:t>
            </a:r>
            <a:r>
              <a:rPr lang="vi-VN" dirty="0"/>
              <a:t>. 24 416–24 427, 2020.</a:t>
            </a:r>
          </a:p>
          <a:p>
            <a:r>
              <a:rPr lang="vi-VN" dirty="0"/>
              <a:t>[13] N. </a:t>
            </a:r>
            <a:r>
              <a:rPr lang="vi-VN" dirty="0" err="1"/>
              <a:t>Atzei</a:t>
            </a:r>
            <a:r>
              <a:rPr lang="vi-VN" dirty="0"/>
              <a:t>, M. </a:t>
            </a:r>
            <a:r>
              <a:rPr lang="vi-VN" dirty="0" err="1"/>
              <a:t>Bartoletti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T. </a:t>
            </a:r>
            <a:r>
              <a:rPr lang="vi-VN" dirty="0" err="1"/>
              <a:t>Cimoli</a:t>
            </a:r>
            <a:r>
              <a:rPr lang="vi-VN" dirty="0"/>
              <a:t>, “A </a:t>
            </a:r>
            <a:r>
              <a:rPr lang="vi-VN" dirty="0" err="1"/>
              <a:t>survey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(</a:t>
            </a:r>
            <a:r>
              <a:rPr lang="vi-VN" dirty="0" err="1"/>
              <a:t>sok</a:t>
            </a:r>
            <a:r>
              <a:rPr lang="vi-VN" dirty="0"/>
              <a:t>),” in </a:t>
            </a:r>
            <a:r>
              <a:rPr lang="vi-VN" dirty="0" err="1"/>
              <a:t>Principles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Trust</a:t>
            </a:r>
            <a:r>
              <a:rPr lang="vi-VN" dirty="0"/>
              <a:t>: 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, POST 2017, </a:t>
            </a:r>
            <a:r>
              <a:rPr lang="vi-VN" dirty="0" err="1"/>
              <a:t>Held</a:t>
            </a:r>
            <a:r>
              <a:rPr lang="vi-VN" dirty="0"/>
              <a:t> </a:t>
            </a:r>
            <a:r>
              <a:rPr lang="vi-VN" dirty="0" err="1"/>
              <a:t>as</a:t>
            </a:r>
            <a:r>
              <a:rPr lang="vi-VN" dirty="0"/>
              <a:t> </a:t>
            </a:r>
            <a:r>
              <a:rPr lang="vi-VN" dirty="0" err="1"/>
              <a:t>Part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</a:t>
            </a:r>
            <a:r>
              <a:rPr lang="vi-VN" dirty="0" err="1"/>
              <a:t>European</a:t>
            </a:r>
            <a:r>
              <a:rPr lang="vi-VN" dirty="0"/>
              <a:t> </a:t>
            </a:r>
            <a:r>
              <a:rPr lang="vi-VN" dirty="0" err="1"/>
              <a:t>Joint</a:t>
            </a:r>
            <a:r>
              <a:rPr lang="vi-VN" dirty="0"/>
              <a:t> </a:t>
            </a:r>
            <a:r>
              <a:rPr lang="vi-VN" dirty="0" err="1"/>
              <a:t>Conferences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Theory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Practice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, ETAPS 2017, </a:t>
            </a:r>
            <a:r>
              <a:rPr lang="vi-VN" dirty="0" err="1"/>
              <a:t>Uppsala</a:t>
            </a:r>
            <a:r>
              <a:rPr lang="vi-VN" dirty="0"/>
              <a:t>, </a:t>
            </a:r>
            <a:r>
              <a:rPr lang="vi-VN" dirty="0" err="1"/>
              <a:t>Sweden</a:t>
            </a:r>
            <a:r>
              <a:rPr lang="vi-VN" dirty="0"/>
              <a:t>, </a:t>
            </a:r>
            <a:r>
              <a:rPr lang="vi-VN" dirty="0" err="1"/>
              <a:t>April</a:t>
            </a:r>
            <a:r>
              <a:rPr lang="vi-VN" dirty="0"/>
              <a:t> 22-29, 2017, </a:t>
            </a:r>
            <a:r>
              <a:rPr lang="vi-VN" dirty="0" err="1"/>
              <a:t>Proceedings</a:t>
            </a:r>
            <a:r>
              <a:rPr lang="vi-VN" dirty="0"/>
              <a:t> 6. </a:t>
            </a:r>
            <a:r>
              <a:rPr lang="vi-VN" dirty="0" err="1"/>
              <a:t>Springer</a:t>
            </a:r>
            <a:r>
              <a:rPr lang="vi-VN" dirty="0"/>
              <a:t>, 2017, </a:t>
            </a:r>
            <a:r>
              <a:rPr lang="vi-VN" dirty="0" err="1"/>
              <a:t>pp</a:t>
            </a:r>
            <a:r>
              <a:rPr lang="vi-VN" dirty="0"/>
              <a:t>. 164–186. </a:t>
            </a:r>
          </a:p>
          <a:p>
            <a:r>
              <a:rPr lang="vi-V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16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A6C2BBD0-BFB9-224F-E45A-CD7F9296B8A3}"/>
              </a:ext>
            </a:extLst>
          </p:cNvPr>
          <p:cNvSpPr txBox="1"/>
          <p:nvPr/>
        </p:nvSpPr>
        <p:spPr>
          <a:xfrm>
            <a:off x="5381320" y="1091710"/>
            <a:ext cx="359273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2F4A8A"/>
                </a:solidFill>
                <a:effectLst/>
                <a:latin typeface="Alata"/>
              </a:rPr>
              <a:t> </a:t>
            </a: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6.6 T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ỷ USD</a:t>
            </a:r>
            <a:br>
              <a:rPr lang="en-GB" b="0" dirty="0">
                <a:effectLst/>
              </a:rPr>
            </a:br>
            <a:r>
              <a:rPr lang="vi-VN" dirty="0"/>
              <a:t>Được đầu tư vào công nghệ </a:t>
            </a:r>
            <a:r>
              <a:rPr lang="vi-VN" dirty="0" err="1"/>
              <a:t>Blockchain</a:t>
            </a:r>
            <a:r>
              <a:rPr lang="vi-VN" dirty="0"/>
              <a:t> năm 2021</a:t>
            </a:r>
            <a:endParaRPr lang="en-GB" sz="1800" i="0" u="none" strike="noStrike" dirty="0">
              <a:solidFill>
                <a:srgbClr val="666666"/>
              </a:solidFill>
              <a:latin typeface="Montserrat" panose="00000500000000000000" pitchFamily="2" charset="0"/>
            </a:endParaRP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b="0" dirty="0">
                <a:effectLst/>
              </a:rPr>
            </a:br>
            <a:r>
              <a:rPr lang="vi-VN" sz="4800" dirty="0">
                <a:solidFill>
                  <a:srgbClr val="FF0000"/>
                </a:solidFill>
                <a:latin typeface="Alata"/>
              </a:rPr>
              <a:t>16.6 Triệu</a:t>
            </a:r>
            <a:br>
              <a:rPr lang="en-GB" b="0" dirty="0">
                <a:effectLst/>
              </a:rPr>
            </a:br>
            <a:r>
              <a:rPr lang="vi-VN" b="0" dirty="0" err="1">
                <a:effectLst/>
              </a:rPr>
              <a:t>Ngườ</a:t>
            </a:r>
            <a:r>
              <a:rPr lang="en-GB" b="0" dirty="0" err="1">
                <a:effectLst/>
              </a:rPr>
              <a:t>i</a:t>
            </a:r>
            <a:r>
              <a:rPr lang="vi-VN" b="0" dirty="0">
                <a:effectLst/>
              </a:rPr>
              <a:t> sở hữu tiền mã </a:t>
            </a:r>
            <a:r>
              <a:rPr lang="vi-VN" b="0" dirty="0" err="1">
                <a:effectLst/>
              </a:rPr>
              <a:t>hoá</a:t>
            </a:r>
            <a:r>
              <a:rPr lang="vi-VN" b="0" dirty="0">
                <a:effectLst/>
              </a:rPr>
              <a:t> tại Việt Nam năm 2022</a:t>
            </a:r>
            <a:br>
              <a:rPr lang="en-GB" b="0" dirty="0">
                <a:effectLst/>
              </a:rPr>
            </a:br>
            <a:endParaRPr lang="en-GB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vi-VN" sz="4800" b="0" i="0" u="none" strike="noStrike" dirty="0">
                <a:solidFill>
                  <a:srgbClr val="FF0000"/>
                </a:solidFill>
                <a:effectLst/>
                <a:latin typeface="Alata"/>
              </a:rPr>
              <a:t>19 Tỷ</a:t>
            </a:r>
            <a:r>
              <a:rPr lang="vi-VN" sz="4800" dirty="0">
                <a:solidFill>
                  <a:srgbClr val="FF0000"/>
                </a:solidFill>
                <a:latin typeface="Alata"/>
              </a:rPr>
              <a:t> USD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dirty="0"/>
              <a:t>Dự kiến sẽ được đầu tư vào các ứng dụng </a:t>
            </a:r>
            <a:r>
              <a:rPr lang="vi-VN" dirty="0" err="1"/>
              <a:t>Blockchain</a:t>
            </a:r>
            <a:r>
              <a:rPr lang="vi-VN" dirty="0"/>
              <a:t> năm 2024</a:t>
            </a:r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Statista</a:t>
            </a:r>
            <a:r>
              <a:rPr lang="vi-VN" sz="1600" i="1" dirty="0"/>
              <a:t> và </a:t>
            </a:r>
            <a:r>
              <a:rPr lang="vi-VN" sz="1600" i="1" dirty="0" err="1"/>
              <a:t>VNeconomy</a:t>
            </a:r>
            <a:endParaRPr lang="vi-VN" sz="1600" i="1" dirty="0"/>
          </a:p>
          <a:p>
            <a:pPr algn="r" rtl="0">
              <a:spcBef>
                <a:spcPts val="0"/>
              </a:spcBef>
              <a:spcAft>
                <a:spcPts val="1200"/>
              </a:spcAft>
            </a:pPr>
            <a:br>
              <a:rPr lang="en-GB" dirty="0"/>
            </a:br>
            <a:endParaRPr lang="en-US" dirty="0"/>
          </a:p>
        </p:txBody>
      </p:sp>
      <p:pic>
        <p:nvPicPr>
          <p:cNvPr id="7" name="Picture 6" descr="A stack of gold coins&#10;&#10;Description automatically generated">
            <a:extLst>
              <a:ext uri="{FF2B5EF4-FFF2-40B4-BE49-F238E27FC236}">
                <a16:creationId xmlns:a16="http://schemas.microsoft.com/office/drawing/2014/main" id="{C5BD9F68-0BAD-8BAE-2E68-82598F0C5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87"/>
          <a:stretch/>
        </p:blipFill>
        <p:spPr>
          <a:xfrm>
            <a:off x="169946" y="1328737"/>
            <a:ext cx="5316454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944643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[14] S. </a:t>
            </a:r>
            <a:r>
              <a:rPr lang="vi-VN" dirty="0" err="1"/>
              <a:t>Wang</a:t>
            </a:r>
            <a:r>
              <a:rPr lang="vi-VN" dirty="0"/>
              <a:t>, Y. </a:t>
            </a:r>
            <a:r>
              <a:rPr lang="vi-VN" dirty="0" err="1"/>
              <a:t>Yuan</a:t>
            </a:r>
            <a:r>
              <a:rPr lang="vi-VN" dirty="0"/>
              <a:t>, X. </a:t>
            </a:r>
            <a:r>
              <a:rPr lang="vi-VN" dirty="0" err="1"/>
              <a:t>Wang</a:t>
            </a:r>
            <a:r>
              <a:rPr lang="vi-VN" dirty="0"/>
              <a:t>, J. Li, R. </a:t>
            </a:r>
            <a:r>
              <a:rPr lang="vi-VN" dirty="0" err="1"/>
              <a:t>Qin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F.-Y. </a:t>
            </a:r>
            <a:r>
              <a:rPr lang="vi-VN" dirty="0" err="1"/>
              <a:t>Wang</a:t>
            </a:r>
            <a:r>
              <a:rPr lang="vi-VN" dirty="0"/>
              <a:t>, “An </a:t>
            </a:r>
            <a:r>
              <a:rPr lang="vi-VN" dirty="0" err="1"/>
              <a:t>overview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architecture</a:t>
            </a:r>
            <a:r>
              <a:rPr lang="vi-VN" dirty="0"/>
              <a:t>, </a:t>
            </a:r>
            <a:r>
              <a:rPr lang="vi-VN" dirty="0" err="1"/>
              <a:t>applications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future</a:t>
            </a:r>
            <a:r>
              <a:rPr lang="vi-VN" dirty="0"/>
              <a:t> </a:t>
            </a:r>
            <a:r>
              <a:rPr lang="vi-VN" dirty="0" err="1"/>
              <a:t>trends</a:t>
            </a:r>
            <a:r>
              <a:rPr lang="vi-VN" dirty="0"/>
              <a:t>,” in 2018 IEEE </a:t>
            </a:r>
            <a:r>
              <a:rPr lang="vi-VN" dirty="0" err="1"/>
              <a:t>Intelligent</a:t>
            </a:r>
            <a:r>
              <a:rPr lang="vi-VN" dirty="0"/>
              <a:t> </a:t>
            </a:r>
            <a:r>
              <a:rPr lang="vi-VN" dirty="0" err="1"/>
              <a:t>Vehicles</a:t>
            </a:r>
            <a:r>
              <a:rPr lang="vi-VN" dirty="0"/>
              <a:t> </a:t>
            </a:r>
            <a:r>
              <a:rPr lang="vi-VN" dirty="0" err="1"/>
              <a:t>Symposium</a:t>
            </a:r>
            <a:r>
              <a:rPr lang="vi-VN" dirty="0"/>
              <a:t> (IV). IEEE, 2018, </a:t>
            </a:r>
            <a:r>
              <a:rPr lang="vi-VN" dirty="0" err="1"/>
              <a:t>pp</a:t>
            </a:r>
            <a:r>
              <a:rPr lang="vi-VN" dirty="0"/>
              <a:t>. 108–113</a:t>
            </a:r>
          </a:p>
          <a:p>
            <a:r>
              <a:rPr lang="vi-VN" dirty="0"/>
              <a:t>[15] T. H.-D. </a:t>
            </a:r>
            <a:r>
              <a:rPr lang="vi-VN" dirty="0" err="1"/>
              <a:t>Huang</a:t>
            </a:r>
            <a:r>
              <a:rPr lang="vi-VN" dirty="0"/>
              <a:t>, “</a:t>
            </a:r>
            <a:r>
              <a:rPr lang="vi-VN" dirty="0" err="1"/>
              <a:t>Hunting</a:t>
            </a:r>
            <a:r>
              <a:rPr lang="vi-VN" dirty="0"/>
              <a:t> the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: </a:t>
            </a:r>
            <a:r>
              <a:rPr lang="vi-VN" dirty="0" err="1"/>
              <a:t>Color-inspired</a:t>
            </a:r>
            <a:r>
              <a:rPr lang="vi-VN" dirty="0"/>
              <a:t> </a:t>
            </a:r>
            <a:r>
              <a:rPr lang="vi-VN" dirty="0" err="1"/>
              <a:t>inspection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potential</a:t>
            </a:r>
            <a:r>
              <a:rPr lang="vi-VN" dirty="0"/>
              <a:t> </a:t>
            </a:r>
            <a:r>
              <a:rPr lang="vi-VN" dirty="0" err="1"/>
              <a:t>attacks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arXiv:1807.01868, 2018. </a:t>
            </a:r>
          </a:p>
          <a:p>
            <a:r>
              <a:rPr lang="vi-VN" dirty="0"/>
              <a:t>[16] L. </a:t>
            </a:r>
            <a:r>
              <a:rPr lang="vi-VN" dirty="0" err="1"/>
              <a:t>Zhang</a:t>
            </a:r>
            <a:r>
              <a:rPr lang="vi-VN" dirty="0"/>
              <a:t>, W. Chen, W. </a:t>
            </a:r>
            <a:r>
              <a:rPr lang="vi-VN" dirty="0" err="1"/>
              <a:t>Wang</a:t>
            </a:r>
            <a:r>
              <a:rPr lang="vi-VN" dirty="0"/>
              <a:t>, Z. </a:t>
            </a:r>
            <a:r>
              <a:rPr lang="vi-VN" dirty="0" err="1"/>
              <a:t>Jin</a:t>
            </a:r>
            <a:r>
              <a:rPr lang="vi-VN" dirty="0"/>
              <a:t>, C. </a:t>
            </a:r>
            <a:r>
              <a:rPr lang="vi-VN" dirty="0" err="1"/>
              <a:t>Zhao</a:t>
            </a:r>
            <a:r>
              <a:rPr lang="vi-VN" dirty="0"/>
              <a:t>, Z. Cai, </a:t>
            </a:r>
            <a:r>
              <a:rPr lang="vi-VN" dirty="0" err="1"/>
              <a:t>and</a:t>
            </a:r>
            <a:r>
              <a:rPr lang="vi-VN" dirty="0"/>
              <a:t> H. Chen, “</a:t>
            </a:r>
            <a:r>
              <a:rPr lang="vi-VN" dirty="0" err="1"/>
              <a:t>Cbgru</a:t>
            </a:r>
            <a:r>
              <a:rPr lang="vi-VN" dirty="0"/>
              <a:t>: A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method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a </a:t>
            </a:r>
            <a:r>
              <a:rPr lang="vi-VN" dirty="0" err="1"/>
              <a:t>hybrid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9, p. 3577, 2022. </a:t>
            </a:r>
          </a:p>
          <a:p>
            <a:r>
              <a:rPr lang="vi-VN" dirty="0"/>
              <a:t>[17] E. Lai </a:t>
            </a:r>
            <a:r>
              <a:rPr lang="vi-VN" dirty="0" err="1"/>
              <a:t>and</a:t>
            </a:r>
            <a:r>
              <a:rPr lang="vi-VN" dirty="0"/>
              <a:t> W. </a:t>
            </a:r>
            <a:r>
              <a:rPr lang="vi-VN" dirty="0" err="1"/>
              <a:t>Luo</a:t>
            </a:r>
            <a:r>
              <a:rPr lang="vi-VN" dirty="0"/>
              <a:t>, “</a:t>
            </a:r>
            <a:r>
              <a:rPr lang="vi-VN" dirty="0" err="1"/>
              <a:t>Static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integer</a:t>
            </a:r>
            <a:r>
              <a:rPr lang="vi-VN" dirty="0"/>
              <a:t> </a:t>
            </a:r>
            <a:r>
              <a:rPr lang="vi-VN" dirty="0" err="1"/>
              <a:t>overflow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2020 4th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Cryptography</a:t>
            </a:r>
            <a:r>
              <a:rPr lang="vi-VN" dirty="0"/>
              <a:t>,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, 2020, </a:t>
            </a:r>
            <a:r>
              <a:rPr lang="vi-VN" dirty="0" err="1"/>
              <a:t>pp</a:t>
            </a:r>
            <a:r>
              <a:rPr lang="vi-VN" dirty="0"/>
              <a:t>. 110–115. </a:t>
            </a:r>
          </a:p>
          <a:p>
            <a:r>
              <a:rPr lang="vi-VN" dirty="0"/>
              <a:t>[18] M. </a:t>
            </a:r>
            <a:r>
              <a:rPr lang="vi-VN" dirty="0" err="1"/>
              <a:t>Staderini</a:t>
            </a:r>
            <a:r>
              <a:rPr lang="vi-VN" dirty="0"/>
              <a:t>, C. </a:t>
            </a:r>
            <a:r>
              <a:rPr lang="vi-VN" dirty="0" err="1"/>
              <a:t>Palli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Bondavalli</a:t>
            </a:r>
            <a:r>
              <a:rPr lang="vi-VN" dirty="0"/>
              <a:t>, “</a:t>
            </a:r>
            <a:r>
              <a:rPr lang="vi-VN" dirty="0" err="1"/>
              <a:t>Classification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their</a:t>
            </a:r>
            <a:r>
              <a:rPr lang="vi-VN" dirty="0"/>
              <a:t> </a:t>
            </a:r>
            <a:r>
              <a:rPr lang="vi-VN" dirty="0" err="1"/>
              <a:t>propagations</a:t>
            </a:r>
            <a:r>
              <a:rPr lang="vi-VN" dirty="0"/>
              <a:t>,” in 2020 </a:t>
            </a:r>
            <a:r>
              <a:rPr lang="vi-VN" dirty="0" err="1"/>
              <a:t>Second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Computing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Applications</a:t>
            </a:r>
            <a:r>
              <a:rPr lang="vi-VN" dirty="0"/>
              <a:t> (BCCA). IEEE, 2020, </a:t>
            </a:r>
            <a:r>
              <a:rPr lang="vi-VN" dirty="0" err="1"/>
              <a:t>pp</a:t>
            </a:r>
            <a:r>
              <a:rPr lang="vi-VN" dirty="0"/>
              <a:t>. 44– 51. </a:t>
            </a:r>
          </a:p>
          <a:p>
            <a:r>
              <a:rPr lang="vi-VN" sz="1800" dirty="0"/>
              <a:t>[19] H. Mao, T. </a:t>
            </a:r>
            <a:r>
              <a:rPr lang="vi-VN" sz="1800" dirty="0" err="1"/>
              <a:t>Nie</a:t>
            </a:r>
            <a:r>
              <a:rPr lang="vi-VN" sz="1800" dirty="0"/>
              <a:t>, H. Sun, D. </a:t>
            </a:r>
            <a:r>
              <a:rPr lang="vi-VN" sz="1800" dirty="0" err="1"/>
              <a:t>Shen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G. </a:t>
            </a:r>
            <a:r>
              <a:rPr lang="vi-VN" sz="1800" dirty="0" err="1"/>
              <a:t>Yu</a:t>
            </a:r>
            <a:r>
              <a:rPr lang="vi-VN" sz="1800" dirty="0"/>
              <a:t>, “A </a:t>
            </a:r>
            <a:r>
              <a:rPr lang="vi-VN" sz="1800" dirty="0" err="1"/>
              <a:t>survey</a:t>
            </a:r>
            <a:r>
              <a:rPr lang="vi-VN" sz="1800" dirty="0"/>
              <a:t> </a:t>
            </a:r>
            <a:r>
              <a:rPr lang="vi-VN" sz="1800" dirty="0" err="1"/>
              <a:t>on</a:t>
            </a:r>
            <a:r>
              <a:rPr lang="vi-VN" sz="1800" dirty="0"/>
              <a:t> </a:t>
            </a:r>
            <a:r>
              <a:rPr lang="vi-VN" sz="1800" dirty="0" err="1"/>
              <a:t>cross-chain</a:t>
            </a:r>
            <a:r>
              <a:rPr lang="vi-VN" sz="1800" dirty="0"/>
              <a:t> </a:t>
            </a:r>
            <a:r>
              <a:rPr lang="vi-VN" sz="1800" dirty="0" err="1"/>
              <a:t>technology</a:t>
            </a:r>
            <a:r>
              <a:rPr lang="vi-VN" sz="1800" dirty="0"/>
              <a:t>: </a:t>
            </a:r>
            <a:r>
              <a:rPr lang="vi-VN" sz="1800" dirty="0" err="1"/>
              <a:t>Challenges</a:t>
            </a:r>
            <a:r>
              <a:rPr lang="vi-VN" sz="1800" dirty="0"/>
              <a:t>, </a:t>
            </a:r>
            <a:r>
              <a:rPr lang="vi-VN" sz="1800" dirty="0" err="1"/>
              <a:t>development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</a:t>
            </a:r>
            <a:r>
              <a:rPr lang="vi-VN" sz="1800" dirty="0" err="1"/>
              <a:t>prospect</a:t>
            </a:r>
            <a:r>
              <a:rPr lang="vi-VN" sz="1800" dirty="0"/>
              <a:t>,” IEEE Access, 2022. </a:t>
            </a:r>
          </a:p>
          <a:p>
            <a:r>
              <a:rPr lang="vi-VN" sz="1800" dirty="0"/>
              <a:t>[20] M. </a:t>
            </a:r>
            <a:r>
              <a:rPr lang="vi-VN" sz="1800" dirty="0" err="1"/>
              <a:t>Rodler</a:t>
            </a:r>
            <a:r>
              <a:rPr lang="vi-VN" sz="1800" dirty="0"/>
              <a:t>, W. Li, G. O. </a:t>
            </a:r>
            <a:r>
              <a:rPr lang="vi-VN" sz="1800" dirty="0" err="1"/>
              <a:t>Karame</a:t>
            </a:r>
            <a:r>
              <a:rPr lang="vi-VN" sz="1800" dirty="0"/>
              <a:t>, </a:t>
            </a:r>
            <a:r>
              <a:rPr lang="vi-VN" sz="1800" dirty="0" err="1"/>
              <a:t>and</a:t>
            </a:r>
            <a:r>
              <a:rPr lang="vi-VN" sz="1800" dirty="0"/>
              <a:t> L. </a:t>
            </a:r>
            <a:r>
              <a:rPr lang="vi-VN" sz="1800" dirty="0" err="1"/>
              <a:t>Davi</a:t>
            </a:r>
            <a:r>
              <a:rPr lang="vi-VN" sz="1800" dirty="0"/>
              <a:t>, “</a:t>
            </a:r>
            <a:r>
              <a:rPr lang="vi-VN" sz="1800" dirty="0" err="1"/>
              <a:t>Sereum</a:t>
            </a:r>
            <a:r>
              <a:rPr lang="vi-VN" sz="1800" dirty="0"/>
              <a:t>: </a:t>
            </a:r>
            <a:r>
              <a:rPr lang="vi-VN" sz="1800" dirty="0" err="1"/>
              <a:t>Protecting</a:t>
            </a:r>
            <a:r>
              <a:rPr lang="vi-VN" sz="1800" dirty="0"/>
              <a:t> </a:t>
            </a:r>
            <a:r>
              <a:rPr lang="vi-VN" sz="1800" dirty="0" err="1"/>
              <a:t>existing</a:t>
            </a:r>
            <a:r>
              <a:rPr lang="vi-VN" sz="1800" dirty="0"/>
              <a:t> </a:t>
            </a:r>
            <a:r>
              <a:rPr lang="vi-VN" sz="1800" dirty="0" err="1"/>
              <a:t>smart</a:t>
            </a:r>
            <a:r>
              <a:rPr lang="vi-VN" sz="1800" dirty="0"/>
              <a:t> </a:t>
            </a:r>
            <a:r>
              <a:rPr lang="vi-VN" sz="1800" dirty="0" err="1"/>
              <a:t>contracts</a:t>
            </a:r>
            <a:r>
              <a:rPr lang="vi-VN" sz="1800" dirty="0"/>
              <a:t> </a:t>
            </a:r>
            <a:r>
              <a:rPr lang="vi-VN" sz="1800" dirty="0" err="1"/>
              <a:t>against</a:t>
            </a:r>
            <a:r>
              <a:rPr lang="vi-VN" sz="1800" dirty="0"/>
              <a:t> re-</a:t>
            </a:r>
            <a:r>
              <a:rPr lang="vi-VN" sz="1800" dirty="0" err="1"/>
              <a:t>entrancy</a:t>
            </a:r>
            <a:r>
              <a:rPr lang="vi-VN" sz="1800" dirty="0"/>
              <a:t> </a:t>
            </a:r>
            <a:r>
              <a:rPr lang="vi-VN" sz="1800" dirty="0" err="1"/>
              <a:t>attacks</a:t>
            </a:r>
            <a:r>
              <a:rPr lang="vi-VN" sz="1800" dirty="0"/>
              <a:t>,” </a:t>
            </a:r>
            <a:r>
              <a:rPr lang="vi-VN" sz="1800" dirty="0" err="1"/>
              <a:t>arXiv</a:t>
            </a:r>
            <a:r>
              <a:rPr lang="vi-VN" sz="1800" dirty="0"/>
              <a:t> </a:t>
            </a:r>
            <a:r>
              <a:rPr lang="vi-VN" sz="1800" dirty="0" err="1"/>
              <a:t>preprint</a:t>
            </a:r>
            <a:r>
              <a:rPr lang="vi-VN" sz="1800" dirty="0"/>
              <a:t> arXiv:1812.05934, 2018. </a:t>
            </a:r>
          </a:p>
        </p:txBody>
      </p:sp>
    </p:spTree>
    <p:extLst>
      <p:ext uri="{BB962C8B-B14F-4D97-AF65-F5344CB8AC3E}">
        <p14:creationId xmlns:p14="http://schemas.microsoft.com/office/powerpoint/2010/main" val="1050113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80503" y="1139298"/>
            <a:ext cx="88935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[21] P. </a:t>
            </a:r>
            <a:r>
              <a:rPr lang="vi-VN" dirty="0" err="1"/>
              <a:t>Praitheeshan</a:t>
            </a:r>
            <a:r>
              <a:rPr lang="vi-VN" dirty="0"/>
              <a:t>, L. </a:t>
            </a:r>
            <a:r>
              <a:rPr lang="vi-VN" dirty="0" err="1"/>
              <a:t>Pan</a:t>
            </a:r>
            <a:r>
              <a:rPr lang="vi-VN" dirty="0"/>
              <a:t>, J. </a:t>
            </a:r>
            <a:r>
              <a:rPr lang="vi-VN" dirty="0" err="1"/>
              <a:t>Yu</a:t>
            </a:r>
            <a:r>
              <a:rPr lang="vi-VN" dirty="0"/>
              <a:t>, J. Liu, </a:t>
            </a:r>
            <a:r>
              <a:rPr lang="vi-VN" dirty="0" err="1"/>
              <a:t>and</a:t>
            </a:r>
            <a:r>
              <a:rPr lang="vi-VN" dirty="0"/>
              <a:t> R. </a:t>
            </a:r>
            <a:r>
              <a:rPr lang="vi-VN" dirty="0" err="1"/>
              <a:t>Doss</a:t>
            </a:r>
            <a:r>
              <a:rPr lang="vi-VN" dirty="0"/>
              <a:t>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methods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: a </a:t>
            </a:r>
            <a:r>
              <a:rPr lang="vi-VN" dirty="0" err="1"/>
              <a:t>survey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arXiv:1908.08605, 2019. </a:t>
            </a:r>
          </a:p>
          <a:p>
            <a:r>
              <a:rPr lang="vi-VN" dirty="0"/>
              <a:t>[22] S. S. </a:t>
            </a:r>
            <a:r>
              <a:rPr lang="vi-VN" dirty="0" err="1"/>
              <a:t>Kushwaha</a:t>
            </a:r>
            <a:r>
              <a:rPr lang="vi-VN" dirty="0"/>
              <a:t>, S. </a:t>
            </a:r>
            <a:r>
              <a:rPr lang="vi-VN" dirty="0" err="1"/>
              <a:t>Joshi</a:t>
            </a:r>
            <a:r>
              <a:rPr lang="vi-VN" dirty="0"/>
              <a:t>, D. </a:t>
            </a:r>
            <a:r>
              <a:rPr lang="vi-VN" dirty="0" err="1"/>
              <a:t>Singh</a:t>
            </a:r>
            <a:r>
              <a:rPr lang="vi-VN" dirty="0"/>
              <a:t>, M. </a:t>
            </a:r>
            <a:r>
              <a:rPr lang="vi-VN" dirty="0" err="1"/>
              <a:t>Kaur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H.-N. </a:t>
            </a:r>
            <a:r>
              <a:rPr lang="vi-VN" dirty="0" err="1"/>
              <a:t>Lee</a:t>
            </a:r>
            <a:r>
              <a:rPr lang="vi-VN" dirty="0"/>
              <a:t>, “</a:t>
            </a:r>
            <a:r>
              <a:rPr lang="vi-VN" dirty="0" err="1"/>
              <a:t>Systematic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vulnerabilities</a:t>
            </a:r>
            <a:r>
              <a:rPr lang="vi-VN" dirty="0"/>
              <a:t> in </a:t>
            </a:r>
            <a:r>
              <a:rPr lang="vi-VN" dirty="0" err="1"/>
              <a:t>ethereum</a:t>
            </a:r>
            <a:r>
              <a:rPr lang="vi-VN" dirty="0"/>
              <a:t>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,” IEEE Access, </a:t>
            </a:r>
            <a:r>
              <a:rPr lang="vi-VN" dirty="0" err="1"/>
              <a:t>vol</a:t>
            </a:r>
            <a:r>
              <a:rPr lang="vi-VN" dirty="0"/>
              <a:t>. 10, </a:t>
            </a:r>
            <a:r>
              <a:rPr lang="vi-VN" dirty="0" err="1"/>
              <a:t>pp</a:t>
            </a:r>
            <a:r>
              <a:rPr lang="vi-VN" dirty="0"/>
              <a:t>. 6605–6621, 2022. </a:t>
            </a:r>
          </a:p>
          <a:p>
            <a:r>
              <a:rPr lang="vi-VN" dirty="0"/>
              <a:t>[23] J.-W. </a:t>
            </a:r>
            <a:r>
              <a:rPr lang="vi-VN" dirty="0" err="1"/>
              <a:t>Liao</a:t>
            </a:r>
            <a:r>
              <a:rPr lang="vi-VN" dirty="0"/>
              <a:t>, T.-T. </a:t>
            </a:r>
            <a:r>
              <a:rPr lang="vi-VN" dirty="0" err="1"/>
              <a:t>Tsai</a:t>
            </a:r>
            <a:r>
              <a:rPr lang="vi-VN" dirty="0"/>
              <a:t>, C.-K. He, </a:t>
            </a:r>
            <a:r>
              <a:rPr lang="vi-VN" dirty="0" err="1"/>
              <a:t>and</a:t>
            </a:r>
            <a:r>
              <a:rPr lang="vi-VN" dirty="0"/>
              <a:t> C.-W. </a:t>
            </a:r>
            <a:r>
              <a:rPr lang="vi-VN" dirty="0" err="1"/>
              <a:t>Tien</a:t>
            </a:r>
            <a:r>
              <a:rPr lang="vi-VN" dirty="0"/>
              <a:t>, “</a:t>
            </a:r>
            <a:r>
              <a:rPr lang="vi-VN" dirty="0" err="1"/>
              <a:t>Soliaudit</a:t>
            </a:r>
            <a:r>
              <a:rPr lang="vi-VN" dirty="0"/>
              <a:t>: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fuzz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,” in 2019 </a:t>
            </a:r>
            <a:r>
              <a:rPr lang="vi-VN" dirty="0" err="1"/>
              <a:t>Sixth</a:t>
            </a:r>
            <a:r>
              <a:rPr lang="vi-VN" dirty="0"/>
              <a:t>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Internet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Things</a:t>
            </a:r>
            <a:r>
              <a:rPr lang="vi-VN" dirty="0"/>
              <a:t>: </a:t>
            </a:r>
            <a:r>
              <a:rPr lang="vi-VN" dirty="0" err="1"/>
              <a:t>Systems</a:t>
            </a:r>
            <a:r>
              <a:rPr lang="vi-VN" dirty="0"/>
              <a:t>, </a:t>
            </a:r>
            <a:r>
              <a:rPr lang="vi-VN" dirty="0" err="1"/>
              <a:t>Management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(IOTSMS). IEEE, 2019, </a:t>
            </a:r>
            <a:r>
              <a:rPr lang="vi-VN" dirty="0" err="1"/>
              <a:t>pp</a:t>
            </a:r>
            <a:r>
              <a:rPr lang="vi-VN" dirty="0"/>
              <a:t>. 458–465. </a:t>
            </a:r>
          </a:p>
          <a:p>
            <a:r>
              <a:rPr lang="vi-VN" dirty="0"/>
              <a:t>[24] S. </a:t>
            </a:r>
            <a:r>
              <a:rPr lang="vi-VN" dirty="0" err="1"/>
              <a:t>Badillo</a:t>
            </a:r>
            <a:r>
              <a:rPr lang="vi-VN" dirty="0"/>
              <a:t>, B. </a:t>
            </a:r>
            <a:r>
              <a:rPr lang="vi-VN" dirty="0" err="1"/>
              <a:t>Banfai</a:t>
            </a:r>
            <a:r>
              <a:rPr lang="vi-VN" dirty="0"/>
              <a:t>, F. </a:t>
            </a:r>
            <a:r>
              <a:rPr lang="vi-VN" dirty="0" err="1"/>
              <a:t>Birzele</a:t>
            </a:r>
            <a:r>
              <a:rPr lang="vi-VN" dirty="0"/>
              <a:t>, I. I. </a:t>
            </a:r>
            <a:r>
              <a:rPr lang="vi-VN" dirty="0" err="1"/>
              <a:t>Davydov</a:t>
            </a:r>
            <a:r>
              <a:rPr lang="vi-VN" dirty="0"/>
              <a:t>, L. </a:t>
            </a:r>
            <a:r>
              <a:rPr lang="vi-VN" dirty="0" err="1"/>
              <a:t>Hutchinson</a:t>
            </a:r>
            <a:r>
              <a:rPr lang="vi-VN" dirty="0"/>
              <a:t>, T. </a:t>
            </a:r>
            <a:r>
              <a:rPr lang="vi-VN" dirty="0" err="1"/>
              <a:t>KamThong</a:t>
            </a:r>
            <a:r>
              <a:rPr lang="vi-VN" dirty="0"/>
              <a:t>, J. </a:t>
            </a:r>
            <a:r>
              <a:rPr lang="vi-VN" dirty="0" err="1"/>
              <a:t>Siebourg-Polster</a:t>
            </a:r>
            <a:r>
              <a:rPr lang="vi-VN" dirty="0"/>
              <a:t>, B. </a:t>
            </a:r>
            <a:r>
              <a:rPr lang="vi-VN" dirty="0" err="1"/>
              <a:t>Steiert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D. </a:t>
            </a:r>
            <a:r>
              <a:rPr lang="vi-VN" dirty="0" err="1"/>
              <a:t>Zhang</a:t>
            </a:r>
            <a:r>
              <a:rPr lang="vi-VN" dirty="0"/>
              <a:t>, “An </a:t>
            </a:r>
            <a:r>
              <a:rPr lang="vi-VN" dirty="0" err="1"/>
              <a:t>introduction</a:t>
            </a:r>
            <a:r>
              <a:rPr lang="vi-VN" dirty="0"/>
              <a:t> to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Clinical</a:t>
            </a:r>
            <a:r>
              <a:rPr lang="vi-VN" dirty="0"/>
              <a:t> </a:t>
            </a:r>
            <a:r>
              <a:rPr lang="vi-VN" dirty="0" err="1"/>
              <a:t>pharmacology</a:t>
            </a:r>
            <a:r>
              <a:rPr lang="vi-VN" dirty="0"/>
              <a:t> &amp; </a:t>
            </a:r>
            <a:r>
              <a:rPr lang="vi-VN" dirty="0" err="1"/>
              <a:t>therapeutics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107, no. 4, </a:t>
            </a:r>
            <a:r>
              <a:rPr lang="vi-VN" dirty="0" err="1"/>
              <a:t>pp</a:t>
            </a:r>
            <a:r>
              <a:rPr lang="vi-VN" dirty="0"/>
              <a:t>. 871–885, 2020. </a:t>
            </a:r>
          </a:p>
          <a:p>
            <a:r>
              <a:rPr lang="vi-VN" dirty="0"/>
              <a:t>[25] M. </a:t>
            </a:r>
            <a:r>
              <a:rPr lang="vi-VN" dirty="0" err="1"/>
              <a:t>Krichen</a:t>
            </a:r>
            <a:r>
              <a:rPr lang="vi-VN" dirty="0"/>
              <a:t>, “</a:t>
            </a:r>
            <a:r>
              <a:rPr lang="vi-VN" dirty="0" err="1"/>
              <a:t>Strengthening</a:t>
            </a:r>
            <a:r>
              <a:rPr lang="vi-VN" dirty="0"/>
              <a:t> the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through</a:t>
            </a:r>
            <a:r>
              <a:rPr lang="vi-VN" dirty="0"/>
              <a:t> the </a:t>
            </a:r>
            <a:r>
              <a:rPr lang="vi-VN" dirty="0" err="1"/>
              <a:t>power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artificial</a:t>
            </a:r>
            <a:r>
              <a:rPr lang="vi-VN" dirty="0"/>
              <a:t> </a:t>
            </a:r>
            <a:r>
              <a:rPr lang="vi-VN" dirty="0" err="1"/>
              <a:t>intelligence</a:t>
            </a:r>
            <a:r>
              <a:rPr lang="vi-VN" dirty="0"/>
              <a:t>,” </a:t>
            </a:r>
            <a:r>
              <a:rPr lang="vi-VN" dirty="0" err="1"/>
              <a:t>Computers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12, no. 5, p. 107, 2023. </a:t>
            </a:r>
          </a:p>
          <a:p>
            <a:r>
              <a:rPr lang="vi-VN" dirty="0"/>
              <a:t>[26] Y. Xu, G. Hu, L. </a:t>
            </a:r>
            <a:r>
              <a:rPr lang="vi-VN" dirty="0" err="1"/>
              <a:t>You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C. Cao, “A </a:t>
            </a:r>
            <a:r>
              <a:rPr lang="vi-VN" dirty="0" err="1"/>
              <a:t>novel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learning-based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,”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Communication</a:t>
            </a:r>
            <a:r>
              <a:rPr lang="vi-VN" dirty="0"/>
              <a:t> </a:t>
            </a:r>
            <a:r>
              <a:rPr lang="vi-VN" dirty="0" err="1"/>
              <a:t>Networks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2021, </a:t>
            </a:r>
            <a:r>
              <a:rPr lang="vi-VN" dirty="0" err="1"/>
              <a:t>pp</a:t>
            </a:r>
            <a:r>
              <a:rPr lang="vi-VN" dirty="0"/>
              <a:t>. 1–12, 2021. </a:t>
            </a:r>
          </a:p>
        </p:txBody>
      </p:sp>
    </p:spTree>
    <p:extLst>
      <p:ext uri="{BB962C8B-B14F-4D97-AF65-F5344CB8AC3E}">
        <p14:creationId xmlns:p14="http://schemas.microsoft.com/office/powerpoint/2010/main" val="3628619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FCD4-3209-E8AE-E1E9-E312424B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/>
              <a:t>Tài liệu tham khảo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A5658-CA57-8D22-AD11-C48B20FC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CDC90EE7-79FC-AC01-CE61-87E3AFF73EC1}"/>
              </a:ext>
            </a:extLst>
          </p:cNvPr>
          <p:cNvSpPr txBox="1">
            <a:spLocks/>
          </p:cNvSpPr>
          <p:nvPr/>
        </p:nvSpPr>
        <p:spPr>
          <a:xfrm>
            <a:off x="169946" y="1033296"/>
            <a:ext cx="8594557" cy="5290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31948-1AAC-6D40-6EB8-7ACF3C8509E2}"/>
              </a:ext>
            </a:extLst>
          </p:cNvPr>
          <p:cNvSpPr txBox="1"/>
          <p:nvPr/>
        </p:nvSpPr>
        <p:spPr>
          <a:xfrm>
            <a:off x="169946" y="1033296"/>
            <a:ext cx="87594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[27] T. </a:t>
            </a:r>
            <a:r>
              <a:rPr lang="vi-VN" dirty="0" err="1"/>
              <a:t>Haugum</a:t>
            </a:r>
            <a:r>
              <a:rPr lang="vi-VN" dirty="0"/>
              <a:t>, B. </a:t>
            </a:r>
            <a:r>
              <a:rPr lang="vi-VN" dirty="0" err="1"/>
              <a:t>Hoff</a:t>
            </a:r>
            <a:r>
              <a:rPr lang="vi-VN" dirty="0"/>
              <a:t>, M. </a:t>
            </a:r>
            <a:r>
              <a:rPr lang="vi-VN" dirty="0" err="1"/>
              <a:t>Alsadi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J. Li, “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privacy</a:t>
            </a:r>
            <a:r>
              <a:rPr lang="vi-VN" dirty="0"/>
              <a:t> </a:t>
            </a:r>
            <a:r>
              <a:rPr lang="vi-VN" dirty="0" err="1"/>
              <a:t>challenges</a:t>
            </a:r>
            <a:r>
              <a:rPr lang="vi-VN" dirty="0"/>
              <a:t> in </a:t>
            </a:r>
            <a:r>
              <a:rPr lang="vi-VN" dirty="0" err="1"/>
              <a:t>blockchain</a:t>
            </a:r>
            <a:r>
              <a:rPr lang="vi-VN" dirty="0"/>
              <a:t> </a:t>
            </a:r>
            <a:r>
              <a:rPr lang="vi-VN" dirty="0" err="1"/>
              <a:t>interoperability</a:t>
            </a:r>
            <a:r>
              <a:rPr lang="vi-VN" dirty="0"/>
              <a:t>-a </a:t>
            </a:r>
            <a:r>
              <a:rPr lang="vi-VN" dirty="0" err="1"/>
              <a:t>multivocal</a:t>
            </a:r>
            <a:r>
              <a:rPr lang="vi-VN" dirty="0"/>
              <a:t> </a:t>
            </a:r>
            <a:r>
              <a:rPr lang="vi-VN" dirty="0" err="1"/>
              <a:t>literature</a:t>
            </a:r>
            <a:r>
              <a:rPr lang="vi-VN" dirty="0"/>
              <a:t> </a:t>
            </a:r>
            <a:r>
              <a:rPr lang="vi-VN" dirty="0" err="1"/>
              <a:t>review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26th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Evaluation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Assessment</a:t>
            </a:r>
            <a:r>
              <a:rPr lang="vi-VN" dirty="0"/>
              <a:t> in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2022, </a:t>
            </a:r>
            <a:r>
              <a:rPr lang="vi-VN" dirty="0" err="1"/>
              <a:t>pp</a:t>
            </a:r>
            <a:r>
              <a:rPr lang="vi-VN" dirty="0"/>
              <a:t>. 347–356. </a:t>
            </a:r>
          </a:p>
          <a:p>
            <a:r>
              <a:rPr lang="vi-VN" dirty="0"/>
              <a:t>[28] D. He, Z. </a:t>
            </a:r>
            <a:r>
              <a:rPr lang="vi-VN" dirty="0" err="1"/>
              <a:t>Deng</a:t>
            </a:r>
            <a:r>
              <a:rPr lang="vi-VN" dirty="0"/>
              <a:t>, Y. </a:t>
            </a:r>
            <a:r>
              <a:rPr lang="vi-VN" dirty="0" err="1"/>
              <a:t>Zhang</a:t>
            </a:r>
            <a:r>
              <a:rPr lang="vi-VN" dirty="0"/>
              <a:t>, S. Chan, Y. Cheng, </a:t>
            </a:r>
            <a:r>
              <a:rPr lang="vi-VN" dirty="0" err="1"/>
              <a:t>and</a:t>
            </a:r>
            <a:r>
              <a:rPr lang="vi-VN" dirty="0"/>
              <a:t> N. </a:t>
            </a:r>
            <a:r>
              <a:rPr lang="vi-VN" dirty="0" err="1"/>
              <a:t>Guizani</a:t>
            </a:r>
            <a:r>
              <a:rPr lang="vi-VN" dirty="0"/>
              <a:t>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audit</a:t>
            </a:r>
            <a:r>
              <a:rPr lang="vi-VN" dirty="0"/>
              <a:t>,” IEEE </a:t>
            </a:r>
            <a:r>
              <a:rPr lang="vi-VN" dirty="0" err="1"/>
              <a:t>Network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34, no. 5, </a:t>
            </a:r>
            <a:r>
              <a:rPr lang="vi-VN" dirty="0" err="1"/>
              <a:t>pp</a:t>
            </a:r>
            <a:r>
              <a:rPr lang="vi-VN" dirty="0"/>
              <a:t>. 276–282, 2020. </a:t>
            </a:r>
          </a:p>
          <a:p>
            <a:r>
              <a:rPr lang="vi-VN" dirty="0"/>
              <a:t>[29] W. </a:t>
            </a:r>
            <a:r>
              <a:rPr lang="vi-VN" dirty="0" err="1"/>
              <a:t>Deng</a:t>
            </a:r>
            <a:r>
              <a:rPr lang="vi-VN" dirty="0"/>
              <a:t>, H. </a:t>
            </a:r>
            <a:r>
              <a:rPr lang="vi-VN" dirty="0" err="1"/>
              <a:t>Wei</a:t>
            </a:r>
            <a:r>
              <a:rPr lang="vi-VN" dirty="0"/>
              <a:t>, T. </a:t>
            </a:r>
            <a:r>
              <a:rPr lang="vi-VN" dirty="0" err="1"/>
              <a:t>Huang</a:t>
            </a:r>
            <a:r>
              <a:rPr lang="vi-VN" dirty="0"/>
              <a:t>, C. Cao, Y. </a:t>
            </a:r>
            <a:r>
              <a:rPr lang="vi-VN" dirty="0" err="1"/>
              <a:t>Peng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X. Hu,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deep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multimodal</a:t>
            </a:r>
            <a:r>
              <a:rPr lang="vi-VN" dirty="0"/>
              <a:t> </a:t>
            </a:r>
            <a:r>
              <a:rPr lang="vi-VN" dirty="0" err="1"/>
              <a:t>decision</a:t>
            </a:r>
            <a:r>
              <a:rPr lang="vi-VN" dirty="0"/>
              <a:t> </a:t>
            </a:r>
            <a:r>
              <a:rPr lang="vi-VN" dirty="0" err="1"/>
              <a:t>fusion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23, no. 16, p. 7246, 2023. </a:t>
            </a:r>
          </a:p>
          <a:p>
            <a:r>
              <a:rPr lang="vi-VN" dirty="0"/>
              <a:t>[30] J. </a:t>
            </a:r>
            <a:r>
              <a:rPr lang="vi-VN" dirty="0" err="1"/>
              <a:t>Huang</a:t>
            </a:r>
            <a:r>
              <a:rPr lang="vi-VN" dirty="0"/>
              <a:t>, K. </a:t>
            </a:r>
            <a:r>
              <a:rPr lang="vi-VN" dirty="0" err="1"/>
              <a:t>Zhou</a:t>
            </a:r>
            <a:r>
              <a:rPr lang="vi-VN" dirty="0"/>
              <a:t>, A. </a:t>
            </a:r>
            <a:r>
              <a:rPr lang="vi-VN" dirty="0" err="1"/>
              <a:t>Xiong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D. Li, “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 </a:t>
            </a:r>
            <a:r>
              <a:rPr lang="vi-VN" dirty="0" err="1"/>
              <a:t>model</a:t>
            </a:r>
            <a:r>
              <a:rPr lang="vi-VN" dirty="0"/>
              <a:t> </a:t>
            </a:r>
            <a:r>
              <a:rPr lang="vi-VN" dirty="0" err="1"/>
              <a:t>based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multi-task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,” </a:t>
            </a:r>
            <a:r>
              <a:rPr lang="vi-VN" dirty="0" err="1"/>
              <a:t>Sensors</a:t>
            </a:r>
            <a:r>
              <a:rPr lang="vi-VN" dirty="0"/>
              <a:t>, </a:t>
            </a:r>
            <a:r>
              <a:rPr lang="vi-VN" dirty="0" err="1"/>
              <a:t>vol</a:t>
            </a:r>
            <a:r>
              <a:rPr lang="vi-VN" dirty="0"/>
              <a:t>. 22, no. 5, p. 1829, 2022</a:t>
            </a:r>
          </a:p>
          <a:p>
            <a:r>
              <a:rPr lang="vi-VN" dirty="0"/>
              <a:t>[31] B. </a:t>
            </a:r>
            <a:r>
              <a:rPr lang="vi-VN" dirty="0" err="1"/>
              <a:t>Jiang</a:t>
            </a:r>
            <a:r>
              <a:rPr lang="vi-VN" dirty="0"/>
              <a:t>, Y. Liu, </a:t>
            </a:r>
            <a:r>
              <a:rPr lang="vi-VN" dirty="0" err="1"/>
              <a:t>and</a:t>
            </a:r>
            <a:r>
              <a:rPr lang="vi-VN" dirty="0"/>
              <a:t> W. K. Chan, “</a:t>
            </a:r>
            <a:r>
              <a:rPr lang="vi-VN" dirty="0" err="1"/>
              <a:t>Contractfuzzer</a:t>
            </a:r>
            <a:r>
              <a:rPr lang="vi-VN" dirty="0"/>
              <a:t>: </a:t>
            </a:r>
            <a:r>
              <a:rPr lang="vi-VN" dirty="0" err="1"/>
              <a:t>Fuzzing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for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detection</a:t>
            </a:r>
            <a:r>
              <a:rPr lang="vi-VN" dirty="0"/>
              <a:t>,” in </a:t>
            </a:r>
            <a:r>
              <a:rPr lang="vi-VN" dirty="0" err="1"/>
              <a:t>Proceedings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the 33rd ACM/IEEE </a:t>
            </a:r>
            <a:r>
              <a:rPr lang="vi-VN" dirty="0" err="1"/>
              <a:t>International</a:t>
            </a:r>
            <a:r>
              <a:rPr lang="vi-VN" dirty="0"/>
              <a:t> </a:t>
            </a:r>
            <a:r>
              <a:rPr lang="vi-VN" dirty="0" err="1"/>
              <a:t>Conference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Software</a:t>
            </a:r>
            <a:r>
              <a:rPr lang="vi-VN" dirty="0"/>
              <a:t> </a:t>
            </a:r>
            <a:r>
              <a:rPr lang="vi-VN" dirty="0" err="1"/>
              <a:t>Engineering</a:t>
            </a:r>
            <a:r>
              <a:rPr lang="vi-VN" dirty="0"/>
              <a:t>, 2018, </a:t>
            </a:r>
            <a:r>
              <a:rPr lang="vi-VN" dirty="0" err="1"/>
              <a:t>pp</a:t>
            </a:r>
            <a:r>
              <a:rPr lang="vi-VN" dirty="0"/>
              <a:t>. 259–269. </a:t>
            </a:r>
          </a:p>
          <a:p>
            <a:r>
              <a:rPr lang="vi-VN" dirty="0"/>
              <a:t>[32] R. M. </a:t>
            </a:r>
            <a:r>
              <a:rPr lang="vi-VN" dirty="0" err="1"/>
              <a:t>Parizi</a:t>
            </a:r>
            <a:r>
              <a:rPr lang="vi-VN" dirty="0"/>
              <a:t>, A. </a:t>
            </a:r>
            <a:r>
              <a:rPr lang="vi-VN" dirty="0" err="1"/>
              <a:t>Dehghantanha</a:t>
            </a:r>
            <a:r>
              <a:rPr lang="vi-VN" dirty="0"/>
              <a:t>, K.-K. R. </a:t>
            </a:r>
            <a:r>
              <a:rPr lang="vi-VN" dirty="0" err="1"/>
              <a:t>Choo</a:t>
            </a:r>
            <a:r>
              <a:rPr lang="vi-VN" dirty="0"/>
              <a:t>, </a:t>
            </a:r>
            <a:r>
              <a:rPr lang="vi-VN" dirty="0" err="1"/>
              <a:t>and</a:t>
            </a:r>
            <a:r>
              <a:rPr lang="vi-VN" dirty="0"/>
              <a:t> A. </a:t>
            </a:r>
            <a:r>
              <a:rPr lang="vi-VN" dirty="0" err="1"/>
              <a:t>Singh</a:t>
            </a:r>
            <a:r>
              <a:rPr lang="vi-VN" dirty="0"/>
              <a:t>, “</a:t>
            </a:r>
            <a:r>
              <a:rPr lang="vi-VN" dirty="0" err="1"/>
              <a:t>Empirical</a:t>
            </a:r>
            <a:r>
              <a:rPr lang="vi-VN" dirty="0"/>
              <a:t> </a:t>
            </a:r>
            <a:r>
              <a:rPr lang="vi-VN" dirty="0" err="1"/>
              <a:t>vulnerability</a:t>
            </a:r>
            <a:r>
              <a:rPr lang="vi-VN" dirty="0"/>
              <a:t> </a:t>
            </a:r>
            <a:r>
              <a:rPr lang="vi-VN" dirty="0" err="1"/>
              <a:t>analysis</a:t>
            </a:r>
            <a:r>
              <a:rPr lang="vi-VN" dirty="0"/>
              <a:t> </a:t>
            </a:r>
            <a:r>
              <a:rPr lang="vi-VN" dirty="0" err="1"/>
              <a:t>of</a:t>
            </a:r>
            <a:r>
              <a:rPr lang="vi-VN" dirty="0"/>
              <a:t> </a:t>
            </a:r>
            <a:r>
              <a:rPr lang="vi-VN" dirty="0" err="1"/>
              <a:t>automated</a:t>
            </a:r>
            <a:r>
              <a:rPr lang="vi-VN" dirty="0"/>
              <a:t> </a:t>
            </a:r>
            <a:r>
              <a:rPr lang="vi-VN" dirty="0" err="1"/>
              <a:t>smart</a:t>
            </a:r>
            <a:r>
              <a:rPr lang="vi-VN" dirty="0"/>
              <a:t> </a:t>
            </a:r>
            <a:r>
              <a:rPr lang="vi-VN" dirty="0" err="1"/>
              <a:t>contracts</a:t>
            </a:r>
            <a:r>
              <a:rPr lang="vi-VN" dirty="0"/>
              <a:t> </a:t>
            </a:r>
            <a:r>
              <a:rPr lang="vi-VN" dirty="0" err="1"/>
              <a:t>security</a:t>
            </a:r>
            <a:r>
              <a:rPr lang="vi-VN" dirty="0"/>
              <a:t> </a:t>
            </a:r>
            <a:r>
              <a:rPr lang="vi-VN" dirty="0" err="1"/>
              <a:t>testing</a:t>
            </a:r>
            <a:r>
              <a:rPr lang="vi-VN" dirty="0"/>
              <a:t> </a:t>
            </a:r>
            <a:r>
              <a:rPr lang="vi-VN" dirty="0" err="1"/>
              <a:t>on</a:t>
            </a:r>
            <a:r>
              <a:rPr lang="vi-VN" dirty="0"/>
              <a:t> </a:t>
            </a:r>
            <a:r>
              <a:rPr lang="vi-VN" dirty="0" err="1"/>
              <a:t>blockchains</a:t>
            </a:r>
            <a:r>
              <a:rPr lang="vi-VN" dirty="0"/>
              <a:t>,” </a:t>
            </a:r>
            <a:r>
              <a:rPr lang="vi-VN" dirty="0" err="1"/>
              <a:t>arXiv</a:t>
            </a:r>
            <a:r>
              <a:rPr lang="vi-VN" dirty="0"/>
              <a:t> </a:t>
            </a:r>
            <a:r>
              <a:rPr lang="vi-VN" dirty="0" err="1"/>
              <a:t>preprint</a:t>
            </a:r>
            <a:r>
              <a:rPr lang="vi-VN" dirty="0"/>
              <a:t> arXiv:1809.02702, 2018</a:t>
            </a:r>
          </a:p>
        </p:txBody>
      </p:sp>
    </p:spTree>
    <p:extLst>
      <p:ext uri="{BB962C8B-B14F-4D97-AF65-F5344CB8AC3E}">
        <p14:creationId xmlns:p14="http://schemas.microsoft.com/office/powerpoint/2010/main" val="3370275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branch with pink flowers&#10;&#10;Description automatically generated">
            <a:extLst>
              <a:ext uri="{FF2B5EF4-FFF2-40B4-BE49-F238E27FC236}">
                <a16:creationId xmlns:a16="http://schemas.microsoft.com/office/drawing/2014/main" id="{3E5388DC-6CE7-97E4-413B-A1F0DE7C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40380" y="2635577"/>
            <a:ext cx="3350183" cy="3350183"/>
          </a:xfrm>
          <a:prstGeom prst="rect">
            <a:avLst/>
          </a:prstGeom>
        </p:spPr>
      </p:pic>
      <p:pic>
        <p:nvPicPr>
          <p:cNvPr id="7" name="Picture 6" descr="A tree with yellow flowers and firecrackers&#10;&#10;Description automatically generated">
            <a:extLst>
              <a:ext uri="{FF2B5EF4-FFF2-40B4-BE49-F238E27FC236}">
                <a16:creationId xmlns:a16="http://schemas.microsoft.com/office/drawing/2014/main" id="{1FF7F439-C393-3DC4-8E7D-83E19AB57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06989"/>
            <a:ext cx="3951011" cy="3951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DD5255-AE4D-4F8C-8442-E89ED7FB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5382" y="2496569"/>
            <a:ext cx="4073235" cy="812801"/>
          </a:xfrm>
          <a:solidFill>
            <a:schemeClr val="dk1">
              <a:alpha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600" b="1" dirty="0">
                <a:solidFill>
                  <a:schemeClr val="bg1"/>
                </a:solidFill>
              </a:rPr>
              <a:t>Xin </a:t>
            </a:r>
            <a:r>
              <a:rPr lang="en-US" sz="4600" b="1" dirty="0" err="1">
                <a:solidFill>
                  <a:schemeClr val="bg1"/>
                </a:solidFill>
              </a:rPr>
              <a:t>cảm</a:t>
            </a:r>
            <a:r>
              <a:rPr lang="en-US" sz="4600" b="1" dirty="0">
                <a:solidFill>
                  <a:schemeClr val="bg1"/>
                </a:solidFill>
              </a:rPr>
              <a:t> </a:t>
            </a:r>
            <a:r>
              <a:rPr lang="en-US" sz="4600" b="1" dirty="0" err="1">
                <a:solidFill>
                  <a:schemeClr val="bg1"/>
                </a:solidFill>
              </a:rPr>
              <a:t>ơn</a:t>
            </a:r>
            <a:endParaRPr lang="en-US" sz="4600" b="1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87AE24-2B2E-4A94-81DC-5C11C11A0A01}"/>
              </a:ext>
            </a:extLst>
          </p:cNvPr>
          <p:cNvCxnSpPr/>
          <p:nvPr/>
        </p:nvCxnSpPr>
        <p:spPr>
          <a:xfrm flipV="1">
            <a:off x="955040" y="4135121"/>
            <a:ext cx="0" cy="1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E142685-9F6D-45FF-9CB8-1B195AF98E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471"/>
          <a:stretch/>
        </p:blipFill>
        <p:spPr>
          <a:xfrm>
            <a:off x="59191" y="0"/>
            <a:ext cx="949893" cy="1074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D31DDF-DF9C-4576-80EA-A654E4CD0E94}"/>
              </a:ext>
            </a:extLst>
          </p:cNvPr>
          <p:cNvSpPr txBox="1"/>
          <p:nvPr/>
        </p:nvSpPr>
        <p:spPr>
          <a:xfrm>
            <a:off x="1022695" y="218238"/>
            <a:ext cx="462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vi-VN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ờng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Thông tin</a:t>
            </a:r>
          </a:p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Quốc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Gia Thành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phố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HCM</a:t>
            </a:r>
          </a:p>
        </p:txBody>
      </p:sp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EE84E1ED-388C-423A-AC19-F78056C9A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36" y="214219"/>
            <a:ext cx="1820474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CB8487BB-9C73-DDEC-992E-A511799FD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946" y="73876"/>
            <a:ext cx="935053" cy="935053"/>
          </a:xfrm>
          <a:prstGeom prst="rect">
            <a:avLst/>
          </a:prstGeom>
        </p:spPr>
      </p:pic>
      <p:pic>
        <p:nvPicPr>
          <p:cNvPr id="13" name="Picture 2" descr="Trang chủ - NC - Khoa Mạng máy tính và Truyền thông - UIT">
            <a:extLst>
              <a:ext uri="{FF2B5EF4-FFF2-40B4-BE49-F238E27FC236}">
                <a16:creationId xmlns:a16="http://schemas.microsoft.com/office/drawing/2014/main" id="{BC4826C6-D743-7117-A996-08D3AD754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14975" y="93680"/>
            <a:ext cx="883843" cy="90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994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mô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A red circle with white triangle shapes&#10;&#10;Description automatically generated">
            <a:extLst>
              <a:ext uri="{FF2B5EF4-FFF2-40B4-BE49-F238E27FC236}">
                <a16:creationId xmlns:a16="http://schemas.microsoft.com/office/drawing/2014/main" id="{77E65F2B-4EC9-CC2B-83CF-DC79E4E6C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82" y="1995391"/>
            <a:ext cx="1433609" cy="1433609"/>
          </a:xfrm>
          <a:prstGeom prst="rect">
            <a:avLst/>
          </a:prstGeom>
        </p:spPr>
      </p:pic>
      <p:pic>
        <p:nvPicPr>
          <p:cNvPr id="8" name="Picture 7" descr="A blue circle with white outline on it&#10;&#10;Description automatically generated">
            <a:extLst>
              <a:ext uri="{FF2B5EF4-FFF2-40B4-BE49-F238E27FC236}">
                <a16:creationId xmlns:a16="http://schemas.microsoft.com/office/drawing/2014/main" id="{5DF4DBCC-B079-F103-B913-F6D60A6D1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842" y="3957126"/>
            <a:ext cx="1595439" cy="1595439"/>
          </a:xfrm>
          <a:prstGeom prst="rect">
            <a:avLst/>
          </a:prstGeom>
        </p:spPr>
      </p:pic>
      <p:pic>
        <p:nvPicPr>
          <p:cNvPr id="11" name="Picture 10" descr="A blue and black sign&#10;&#10;Description automatically generated">
            <a:extLst>
              <a:ext uri="{FF2B5EF4-FFF2-40B4-BE49-F238E27FC236}">
                <a16:creationId xmlns:a16="http://schemas.microsoft.com/office/drawing/2014/main" id="{48720806-9D7C-DCB8-5FA4-1438A6E94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38" y="1741238"/>
            <a:ext cx="5086855" cy="1941914"/>
          </a:xfrm>
          <a:prstGeom prst="rect">
            <a:avLst/>
          </a:prstGeom>
        </p:spPr>
      </p:pic>
      <p:pic>
        <p:nvPicPr>
          <p:cNvPr id="13" name="Picture 1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D9A019-A28E-1DE8-A822-6E0891B2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90" y="3783888"/>
            <a:ext cx="5519124" cy="1941914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41FDDDF-F63C-E27D-9B29-8DE1AA45A2BE}"/>
              </a:ext>
            </a:extLst>
          </p:cNvPr>
          <p:cNvSpPr txBox="1"/>
          <p:nvPr/>
        </p:nvSpPr>
        <p:spPr>
          <a:xfrm>
            <a:off x="169945" y="5958381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Avalanche</a:t>
            </a:r>
            <a:r>
              <a:rPr lang="vi-VN" sz="1600" i="1" dirty="0"/>
              <a:t>, </a:t>
            </a:r>
            <a:r>
              <a:rPr lang="vi-VN" sz="1600" i="1" dirty="0" err="1"/>
              <a:t>Chainlink</a:t>
            </a:r>
            <a:r>
              <a:rPr lang="vi-VN" sz="1600" i="1" dirty="0"/>
              <a:t>, </a:t>
            </a:r>
            <a:r>
              <a:rPr lang="vi-VN" sz="1600" i="1" dirty="0" err="1"/>
              <a:t>Polygon</a:t>
            </a:r>
            <a:r>
              <a:rPr lang="vi-VN" sz="1600" i="1" dirty="0"/>
              <a:t>, </a:t>
            </a:r>
            <a:r>
              <a:rPr lang="vi-VN" sz="1600" i="1" dirty="0" err="1"/>
              <a:t>Fantom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152781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web page&#10;&#10;Description automatically generated">
            <a:extLst>
              <a:ext uri="{FF2B5EF4-FFF2-40B4-BE49-F238E27FC236}">
                <a16:creationId xmlns:a16="http://schemas.microsoft.com/office/drawing/2014/main" id="{B4C7E387-3386-4B29-FC0F-C21844BDB8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" r="4611" b="14662"/>
          <a:stretch/>
        </p:blipFill>
        <p:spPr>
          <a:xfrm>
            <a:off x="837800" y="1001958"/>
            <a:ext cx="7156064" cy="5134709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347FFA-1286-A973-292D-AD18EA980778}"/>
              </a:ext>
            </a:extLst>
          </p:cNvPr>
          <p:cNvSpPr txBox="1"/>
          <p:nvPr/>
        </p:nvSpPr>
        <p:spPr>
          <a:xfrm>
            <a:off x="193256" y="6136667"/>
            <a:ext cx="87574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600" i="1" dirty="0"/>
              <a:t>Nguồn: </a:t>
            </a:r>
            <a:r>
              <a:rPr lang="vi-VN" sz="1600" i="1" dirty="0" err="1"/>
              <a:t>CoinDesk</a:t>
            </a:r>
            <a:endParaRPr lang="vi-VN" sz="1600" i="1" dirty="0"/>
          </a:p>
        </p:txBody>
      </p:sp>
    </p:spTree>
    <p:extLst>
      <p:ext uri="{BB962C8B-B14F-4D97-AF65-F5344CB8AC3E}">
        <p14:creationId xmlns:p14="http://schemas.microsoft.com/office/powerpoint/2010/main" val="3509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err="1"/>
              <a:t>Phần</a:t>
            </a:r>
            <a:r>
              <a:rPr lang="en-US"/>
              <a:t> I: Giới thiệu đề </a:t>
            </a:r>
            <a:r>
              <a:rPr lang="en-US" err="1"/>
              <a:t>tài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Lỗ</a:t>
            </a:r>
            <a:r>
              <a:rPr lang="en-US" b="1" dirty="0"/>
              <a:t> </a:t>
            </a:r>
            <a:r>
              <a:rPr lang="en-US" b="1" dirty="0" err="1"/>
              <a:t>hổng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 err="1"/>
              <a:t>hợp</a:t>
            </a:r>
            <a:r>
              <a:rPr lang="en-US" b="1" dirty="0"/>
              <a:t> </a:t>
            </a:r>
            <a:r>
              <a:rPr lang="en-US" b="1" dirty="0" err="1"/>
              <a:t>đồng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minh</a:t>
            </a:r>
            <a:r>
              <a:rPr lang="en-US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computer code with text&#10;&#10;Description automatically generated">
            <a:extLst>
              <a:ext uri="{FF2B5EF4-FFF2-40B4-BE49-F238E27FC236}">
                <a16:creationId xmlns:a16="http://schemas.microsoft.com/office/drawing/2014/main" id="{4C62FDCD-3877-7B66-CF7D-37D46DBFF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774"/>
            <a:ext cx="5943600" cy="427539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070622-8251-7BA3-EC4F-8C11518FA23D}"/>
              </a:ext>
            </a:extLst>
          </p:cNvPr>
          <p:cNvCxnSpPr>
            <a:cxnSpLocks/>
          </p:cNvCxnSpPr>
          <p:nvPr/>
        </p:nvCxnSpPr>
        <p:spPr>
          <a:xfrm flipH="1" flipV="1">
            <a:off x="6722543" y="4607123"/>
            <a:ext cx="1661475" cy="941163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6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2F1FB2-E3F3-CADD-F4B2-698009651C78}"/>
              </a:ext>
            </a:extLst>
          </p:cNvPr>
          <p:cNvSpPr>
            <a:spLocks noGrp="1"/>
          </p:cNvSpPr>
          <p:nvPr/>
        </p:nvSpPr>
        <p:spPr>
          <a:xfrm>
            <a:off x="255367" y="1385687"/>
            <a:ext cx="8633265" cy="460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 i="1" dirty="0" err="1"/>
              <a:t>Đóng</a:t>
            </a:r>
            <a:r>
              <a:rPr lang="en-US" sz="2400" b="1" i="1" dirty="0"/>
              <a:t> </a:t>
            </a:r>
            <a:r>
              <a:rPr lang="en-US" sz="2400" b="1" i="1" dirty="0" err="1"/>
              <a:t>góp</a:t>
            </a:r>
            <a:r>
              <a:rPr lang="en-US" sz="2400" b="1" i="1" dirty="0"/>
              <a:t> </a:t>
            </a:r>
            <a:r>
              <a:rPr lang="en-US" sz="2400" b="1" i="1" dirty="0" err="1"/>
              <a:t>chính</a:t>
            </a:r>
            <a:endParaRPr lang="en-US" sz="2400" b="1" i="1" dirty="0"/>
          </a:p>
          <a:p>
            <a:pPr marL="0" indent="0" algn="just">
              <a:buNone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liên</a:t>
            </a:r>
            <a:r>
              <a:rPr lang="en-US" sz="2400" dirty="0"/>
              <a:t> </a:t>
            </a:r>
            <a:r>
              <a:rPr lang="en-US" sz="2400" dirty="0" err="1"/>
              <a:t>chuỗi</a:t>
            </a:r>
            <a:r>
              <a:rPr lang="en-US" sz="2400" dirty="0"/>
              <a:t>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Thành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lỗ</a:t>
            </a:r>
            <a:r>
              <a:rPr lang="en-US" sz="2400" dirty="0"/>
              <a:t> </a:t>
            </a:r>
            <a:r>
              <a:rPr lang="en-US" sz="2400" dirty="0" err="1"/>
              <a:t>hỏng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đồng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máy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52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CrossChain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ISO/WD TS 23516</a:t>
            </a:r>
          </a:p>
          <a:p>
            <a:pPr marL="0" indent="0">
              <a:buNone/>
            </a:pPr>
            <a:r>
              <a:rPr lang="en-US" b="1" dirty="0"/>
              <a:t>Blockchain and Distributed Ledger Technology</a:t>
            </a:r>
          </a:p>
          <a:p>
            <a:pPr marL="0" indent="0">
              <a:buNone/>
            </a:pPr>
            <a:r>
              <a:rPr lang="en-US" b="1" dirty="0"/>
              <a:t>Interoperability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3205-2023</a:t>
            </a:r>
          </a:p>
          <a:p>
            <a:pPr marL="0" indent="0">
              <a:buNone/>
            </a:pPr>
            <a:r>
              <a:rPr lang="en-US" b="1" dirty="0"/>
              <a:t>IEEE Standard for Blockchain Interoperability Data Authentication and Communication Protocol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0EB6ECB-5C7E-5B15-6B76-26D37EFEB61A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0E4-A39E-4FBD-A3DB-A06BECA6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Phần</a:t>
            </a:r>
            <a:r>
              <a:rPr lang="en-US" dirty="0"/>
              <a:t> II: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20B2A-785F-41B4-A36C-5305D857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Tiêu</a:t>
            </a:r>
            <a:r>
              <a:rPr lang="en-US" b="1" dirty="0"/>
              <a:t> </a:t>
            </a:r>
            <a:r>
              <a:rPr lang="en-US" b="1" dirty="0" err="1"/>
              <a:t>chuẩn</a:t>
            </a:r>
            <a:r>
              <a:rPr lang="en-US" b="1" dirty="0"/>
              <a:t> </a:t>
            </a:r>
            <a:r>
              <a:rPr lang="en-US" b="1" dirty="0" err="1"/>
              <a:t>quốc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Machine Learning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ISO/IEC 22989:2022</a:t>
            </a:r>
          </a:p>
          <a:p>
            <a:pPr marL="0" indent="0">
              <a:buNone/>
            </a:pPr>
            <a:r>
              <a:rPr lang="en-US" b="1" dirty="0"/>
              <a:t>Information technology - Artificial intelligence - Artificial intelligence concepts and terminology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IEEE 2830-2021</a:t>
            </a:r>
          </a:p>
          <a:p>
            <a:pPr marL="0" indent="0">
              <a:buNone/>
            </a:pPr>
            <a:r>
              <a:rPr lang="en-US" b="1" dirty="0"/>
              <a:t>IEEE Standard for Technical Framework and Requirements of Trusted Execution Environment based Shared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AC51C-DEF1-4458-89B9-2A4E445D7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7F271-60DF-4592-BB7F-B45BB4441A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C78DE1-0C65-968A-F13F-F4696EE31B75}"/>
              </a:ext>
            </a:extLst>
          </p:cNvPr>
          <p:cNvSpPr txBox="1"/>
          <p:nvPr/>
        </p:nvSpPr>
        <p:spPr>
          <a:xfrm>
            <a:off x="53637" y="5825719"/>
            <a:ext cx="87574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>
              <a:spcBef>
                <a:spcPts val="0"/>
              </a:spcBef>
              <a:spcAft>
                <a:spcPts val="1200"/>
              </a:spcAft>
            </a:pPr>
            <a:r>
              <a:rPr lang="vi-VN" sz="1400" i="1" dirty="0"/>
              <a:t>Nguồn: ISO Standard, IEEE Standard</a:t>
            </a:r>
            <a:endParaRPr lang="vi-VN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58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1063</TotalTime>
  <Words>3022</Words>
  <Application>Microsoft Office PowerPoint</Application>
  <PresentationFormat>On-screen Show (4:3)</PresentationFormat>
  <Paragraphs>312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Alata</vt:lpstr>
      <vt:lpstr>Arial</vt:lpstr>
      <vt:lpstr>Arial Nova Cond</vt:lpstr>
      <vt:lpstr>Calibri</vt:lpstr>
      <vt:lpstr>Calibri Light</vt:lpstr>
      <vt:lpstr>Elle Futura</vt:lpstr>
      <vt:lpstr>Montserrat</vt:lpstr>
      <vt:lpstr>Times New Roman</vt:lpstr>
      <vt:lpstr>Office Theme</vt:lpstr>
      <vt:lpstr>PowerPoint Presentation</vt:lpstr>
      <vt:lpstr>Nội dung báo cáo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I: Giới thiệu đề tài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II: Các công trình liên quan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III: Hệ thống đề xuất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IV: Thực nghiệm và Đánh giá</vt:lpstr>
      <vt:lpstr>Phần V: Kết luận và hướng phát triển</vt:lpstr>
      <vt:lpstr>Phần V: Kết luận và hướng phát triển</vt:lpstr>
      <vt:lpstr>Bài báo khoa học</vt:lpstr>
      <vt:lpstr>Tài liệu tham khảo</vt:lpstr>
      <vt:lpstr>Tài liệu tham khảo</vt:lpstr>
      <vt:lpstr>Tài liệu tham khảo</vt:lpstr>
      <vt:lpstr>Tài liệu tham khảo</vt:lpstr>
      <vt:lpstr>Tài liệu tham khảo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Ung Van, Giau</dc:creator>
  <cp:lastModifiedBy>Võ Anh Kiệt</cp:lastModifiedBy>
  <cp:revision>22</cp:revision>
  <dcterms:created xsi:type="dcterms:W3CDTF">2018-07-22T00:13:03Z</dcterms:created>
  <dcterms:modified xsi:type="dcterms:W3CDTF">2024-01-11T15:08:08Z</dcterms:modified>
</cp:coreProperties>
</file>