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0" r:id="rId4"/>
    <p:sldId id="285" r:id="rId5"/>
    <p:sldId id="281" r:id="rId6"/>
    <p:sldId id="295" r:id="rId7"/>
    <p:sldId id="296" r:id="rId8"/>
    <p:sldId id="292" r:id="rId9"/>
    <p:sldId id="302" r:id="rId10"/>
    <p:sldId id="301" r:id="rId11"/>
    <p:sldId id="307" r:id="rId12"/>
    <p:sldId id="309" r:id="rId13"/>
    <p:sldId id="310" r:id="rId14"/>
    <p:sldId id="305"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A5580-BAE0-454D-B65E-1B22EBF5C70F}" v="25" dt="2023-04-18T12:38:10.92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09" autoAdjust="0"/>
  </p:normalViewPr>
  <p:slideViewPr>
    <p:cSldViewPr snapToGrid="0" snapToObjects="1">
      <p:cViewPr varScale="1">
        <p:scale>
          <a:sx n="73" d="100"/>
          <a:sy n="73" d="100"/>
        </p:scale>
        <p:origin x="408" y="3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Bùi Kim Ngân" userId="5806d19b-dc7f-4496-a52b-e481010db9b6" providerId="ADAL" clId="{953A5580-BAE0-454D-B65E-1B22EBF5C70F}"/>
    <pc:docChg chg="undo custSel delSld modSld">
      <pc:chgData name="Nguyễn Bùi Kim Ngân" userId="5806d19b-dc7f-4496-a52b-e481010db9b6" providerId="ADAL" clId="{953A5580-BAE0-454D-B65E-1B22EBF5C70F}" dt="2023-04-18T14:53:59.026" v="2592" actId="20577"/>
      <pc:docMkLst>
        <pc:docMk/>
      </pc:docMkLst>
      <pc:sldChg chg="addSp delSp modSp mod modClrScheme chgLayout">
        <pc:chgData name="Nguyễn Bùi Kim Ngân" userId="5806d19b-dc7f-4496-a52b-e481010db9b6" providerId="ADAL" clId="{953A5580-BAE0-454D-B65E-1B22EBF5C70F}" dt="2023-04-18T12:38:10.928" v="173" actId="1076"/>
        <pc:sldMkLst>
          <pc:docMk/>
          <pc:sldMk cId="2011930182" sldId="285"/>
        </pc:sldMkLst>
        <pc:spChg chg="mod ord">
          <ac:chgData name="Nguyễn Bùi Kim Ngân" userId="5806d19b-dc7f-4496-a52b-e481010db9b6" providerId="ADAL" clId="{953A5580-BAE0-454D-B65E-1B22EBF5C70F}" dt="2023-04-18T12:38:10.928" v="173" actId="1076"/>
          <ac:spMkLst>
            <pc:docMk/>
            <pc:sldMk cId="2011930182" sldId="285"/>
            <ac:spMk id="2" creationId="{B2AF69D5-AD7B-521D-22B1-50D8A24356AC}"/>
          </ac:spMkLst>
        </pc:spChg>
        <pc:spChg chg="mod">
          <ac:chgData name="Nguyễn Bùi Kim Ngân" userId="5806d19b-dc7f-4496-a52b-e481010db9b6" providerId="ADAL" clId="{953A5580-BAE0-454D-B65E-1B22EBF5C70F}" dt="2023-04-18T12:38:04.961" v="172" actId="1076"/>
          <ac:spMkLst>
            <pc:docMk/>
            <pc:sldMk cId="2011930182" sldId="285"/>
            <ac:spMk id="4" creationId="{77C09F16-6D23-666F-6800-8FC697831948}"/>
          </ac:spMkLst>
        </pc:spChg>
        <pc:spChg chg="mod">
          <ac:chgData name="Nguyễn Bùi Kim Ngân" userId="5806d19b-dc7f-4496-a52b-e481010db9b6" providerId="ADAL" clId="{953A5580-BAE0-454D-B65E-1B22EBF5C70F}" dt="2023-04-18T12:38:10.928" v="173" actId="1076"/>
          <ac:spMkLst>
            <pc:docMk/>
            <pc:sldMk cId="2011930182" sldId="285"/>
            <ac:spMk id="5" creationId="{91128191-45A5-DEA1-F978-421F83D5E664}"/>
          </ac:spMkLst>
        </pc:spChg>
        <pc:spChg chg="mod ord">
          <ac:chgData name="Nguyễn Bùi Kim Ngân" userId="5806d19b-dc7f-4496-a52b-e481010db9b6" providerId="ADAL" clId="{953A5580-BAE0-454D-B65E-1B22EBF5C70F}" dt="2023-04-18T12:38:10.928" v="173" actId="1076"/>
          <ac:spMkLst>
            <pc:docMk/>
            <pc:sldMk cId="2011930182" sldId="285"/>
            <ac:spMk id="6" creationId="{EEF6A845-F328-1053-A365-3DA9CBAF9BA4}"/>
          </ac:spMkLst>
        </pc:spChg>
        <pc:spChg chg="add del mod">
          <ac:chgData name="Nguyễn Bùi Kim Ngân" userId="5806d19b-dc7f-4496-a52b-e481010db9b6" providerId="ADAL" clId="{953A5580-BAE0-454D-B65E-1B22EBF5C70F}" dt="2023-04-18T12:26:02.678" v="1" actId="931"/>
          <ac:spMkLst>
            <pc:docMk/>
            <pc:sldMk cId="2011930182" sldId="285"/>
            <ac:spMk id="7" creationId="{264F7760-3C96-7E3A-51BD-E8FC5B369658}"/>
          </ac:spMkLst>
        </pc:spChg>
        <pc:spChg chg="mod">
          <ac:chgData name="Nguyễn Bùi Kim Ngân" userId="5806d19b-dc7f-4496-a52b-e481010db9b6" providerId="ADAL" clId="{953A5580-BAE0-454D-B65E-1B22EBF5C70F}" dt="2023-04-18T12:38:10.928" v="173" actId="1076"/>
          <ac:spMkLst>
            <pc:docMk/>
            <pc:sldMk cId="2011930182" sldId="285"/>
            <ac:spMk id="8" creationId="{F46AF003-A457-D7E6-F39B-1A85A426A3E5}"/>
          </ac:spMkLst>
        </pc:spChg>
        <pc:spChg chg="mod ord">
          <ac:chgData name="Nguyễn Bùi Kim Ngân" userId="5806d19b-dc7f-4496-a52b-e481010db9b6" providerId="ADAL" clId="{953A5580-BAE0-454D-B65E-1B22EBF5C70F}" dt="2023-04-18T12:38:10.928" v="173" actId="1076"/>
          <ac:spMkLst>
            <pc:docMk/>
            <pc:sldMk cId="2011930182" sldId="285"/>
            <ac:spMk id="9" creationId="{0A413FDF-11CF-6B9B-871F-ED1ED06E76B9}"/>
          </ac:spMkLst>
        </pc:spChg>
        <pc:spChg chg="mod ord">
          <ac:chgData name="Nguyễn Bùi Kim Ngân" userId="5806d19b-dc7f-4496-a52b-e481010db9b6" providerId="ADAL" clId="{953A5580-BAE0-454D-B65E-1B22EBF5C70F}" dt="2023-04-18T12:38:10.928" v="173" actId="1076"/>
          <ac:spMkLst>
            <pc:docMk/>
            <pc:sldMk cId="2011930182" sldId="285"/>
            <ac:spMk id="11" creationId="{B3CED26D-9022-0D83-FB0D-E3471E6F7ECE}"/>
          </ac:spMkLst>
        </pc:spChg>
        <pc:spChg chg="del">
          <ac:chgData name="Nguyễn Bùi Kim Ngân" userId="5806d19b-dc7f-4496-a52b-e481010db9b6" providerId="ADAL" clId="{953A5580-BAE0-454D-B65E-1B22EBF5C70F}" dt="2023-04-18T12:26:41.198" v="16" actId="478"/>
          <ac:spMkLst>
            <pc:docMk/>
            <pc:sldMk cId="2011930182" sldId="285"/>
            <ac:spMk id="12" creationId="{518301B7-15C5-E184-096F-BF82F42163C2}"/>
          </ac:spMkLst>
        </pc:spChg>
        <pc:spChg chg="del">
          <ac:chgData name="Nguyễn Bùi Kim Ngân" userId="5806d19b-dc7f-4496-a52b-e481010db9b6" providerId="ADAL" clId="{953A5580-BAE0-454D-B65E-1B22EBF5C70F}" dt="2023-04-18T12:26:41.198" v="16" actId="478"/>
          <ac:spMkLst>
            <pc:docMk/>
            <pc:sldMk cId="2011930182" sldId="285"/>
            <ac:spMk id="14" creationId="{DD57FB11-65D1-6B1C-8D88-F932BF765A7C}"/>
          </ac:spMkLst>
        </pc:spChg>
        <pc:spChg chg="add del mod">
          <ac:chgData name="Nguyễn Bùi Kim Ngân" userId="5806d19b-dc7f-4496-a52b-e481010db9b6" providerId="ADAL" clId="{953A5580-BAE0-454D-B65E-1B22EBF5C70F}" dt="2023-04-18T12:38:10.928" v="173" actId="1076"/>
          <ac:spMkLst>
            <pc:docMk/>
            <pc:sldMk cId="2011930182" sldId="285"/>
            <ac:spMk id="17" creationId="{6F7B2C23-FC3B-1DD9-70F9-7F26677CD2D9}"/>
          </ac:spMkLst>
        </pc:spChg>
        <pc:spChg chg="add del mod">
          <ac:chgData name="Nguyễn Bùi Kim Ngân" userId="5806d19b-dc7f-4496-a52b-e481010db9b6" providerId="ADAL" clId="{953A5580-BAE0-454D-B65E-1B22EBF5C70F}" dt="2023-04-18T12:26:27.654" v="13" actId="931"/>
          <ac:spMkLst>
            <pc:docMk/>
            <pc:sldMk cId="2011930182" sldId="285"/>
            <ac:spMk id="24" creationId="{D2523CC1-7C5A-0562-B91D-A03A58BDAFC1}"/>
          </ac:spMkLst>
        </pc:spChg>
        <pc:spChg chg="add del mod">
          <ac:chgData name="Nguyễn Bùi Kim Ngân" userId="5806d19b-dc7f-4496-a52b-e481010db9b6" providerId="ADAL" clId="{953A5580-BAE0-454D-B65E-1B22EBF5C70F}" dt="2023-04-18T12:26:46.065" v="17" actId="478"/>
          <ac:spMkLst>
            <pc:docMk/>
            <pc:sldMk cId="2011930182" sldId="285"/>
            <ac:spMk id="28" creationId="{6F68A270-55CF-6491-65C0-02D0F8524660}"/>
          </ac:spMkLst>
        </pc:spChg>
        <pc:spChg chg="add del mod">
          <ac:chgData name="Nguyễn Bùi Kim Ngân" userId="5806d19b-dc7f-4496-a52b-e481010db9b6" providerId="ADAL" clId="{953A5580-BAE0-454D-B65E-1B22EBF5C70F}" dt="2023-04-18T12:26:46.065" v="17" actId="478"/>
          <ac:spMkLst>
            <pc:docMk/>
            <pc:sldMk cId="2011930182" sldId="285"/>
            <ac:spMk id="30" creationId="{455BD7B4-F460-BB7B-40F0-C60888368446}"/>
          </ac:spMkLst>
        </pc:spChg>
        <pc:spChg chg="add del mod">
          <ac:chgData name="Nguyễn Bùi Kim Ngân" userId="5806d19b-dc7f-4496-a52b-e481010db9b6" providerId="ADAL" clId="{953A5580-BAE0-454D-B65E-1B22EBF5C70F}" dt="2023-04-18T12:26:46.065" v="17" actId="478"/>
          <ac:spMkLst>
            <pc:docMk/>
            <pc:sldMk cId="2011930182" sldId="285"/>
            <ac:spMk id="64" creationId="{EF76AF9C-9BB2-F579-CAEC-E83FDBBCF10B}"/>
          </ac:spMkLst>
        </pc:spChg>
        <pc:spChg chg="mod">
          <ac:chgData name="Nguyễn Bùi Kim Ngân" userId="5806d19b-dc7f-4496-a52b-e481010db9b6" providerId="ADAL" clId="{953A5580-BAE0-454D-B65E-1B22EBF5C70F}" dt="2023-04-18T12:34:55.430" v="34" actId="26606"/>
          <ac:spMkLst>
            <pc:docMk/>
            <pc:sldMk cId="2011930182" sldId="285"/>
            <ac:spMk id="74" creationId="{B964C6B0-844C-A964-2B74-46CF893E1381}"/>
          </ac:spMkLst>
        </pc:spChg>
        <pc:spChg chg="add del mod">
          <ac:chgData name="Nguyễn Bùi Kim Ngân" userId="5806d19b-dc7f-4496-a52b-e481010db9b6" providerId="ADAL" clId="{953A5580-BAE0-454D-B65E-1B22EBF5C70F}" dt="2023-04-18T12:34:55.430" v="34" actId="26606"/>
          <ac:spMkLst>
            <pc:docMk/>
            <pc:sldMk cId="2011930182" sldId="285"/>
            <ac:spMk id="1031" creationId="{CBE9E3CC-CC00-4EC4-C6C6-04B424AFDEE9}"/>
          </ac:spMkLst>
        </pc:spChg>
        <pc:spChg chg="add del mod">
          <ac:chgData name="Nguyễn Bùi Kim Ngân" userId="5806d19b-dc7f-4496-a52b-e481010db9b6" providerId="ADAL" clId="{953A5580-BAE0-454D-B65E-1B22EBF5C70F}" dt="2023-04-18T12:34:55.430" v="34" actId="26606"/>
          <ac:spMkLst>
            <pc:docMk/>
            <pc:sldMk cId="2011930182" sldId="285"/>
            <ac:spMk id="1033" creationId="{ED739E2C-B909-C2F9-E500-A807FCCB0F6B}"/>
          </ac:spMkLst>
        </pc:spChg>
        <pc:spChg chg="add del mod">
          <ac:chgData name="Nguyễn Bùi Kim Ngân" userId="5806d19b-dc7f-4496-a52b-e481010db9b6" providerId="ADAL" clId="{953A5580-BAE0-454D-B65E-1B22EBF5C70F}" dt="2023-04-18T12:34:55.430" v="34" actId="26606"/>
          <ac:spMkLst>
            <pc:docMk/>
            <pc:sldMk cId="2011930182" sldId="285"/>
            <ac:spMk id="1035" creationId="{0588E937-DB7F-B0EC-74D9-4D3574AD844A}"/>
          </ac:spMkLst>
        </pc:spChg>
        <pc:spChg chg="add del mod">
          <ac:chgData name="Nguyễn Bùi Kim Ngân" userId="5806d19b-dc7f-4496-a52b-e481010db9b6" providerId="ADAL" clId="{953A5580-BAE0-454D-B65E-1B22EBF5C70F}" dt="2023-04-18T12:34:55.430" v="34" actId="26606"/>
          <ac:spMkLst>
            <pc:docMk/>
            <pc:sldMk cId="2011930182" sldId="285"/>
            <ac:spMk id="1037" creationId="{E6F9DA0A-71B3-E672-CA2D-10740D2EB616}"/>
          </ac:spMkLst>
        </pc:spChg>
        <pc:spChg chg="add del mod">
          <ac:chgData name="Nguyễn Bùi Kim Ngân" userId="5806d19b-dc7f-4496-a52b-e481010db9b6" providerId="ADAL" clId="{953A5580-BAE0-454D-B65E-1B22EBF5C70F}" dt="2023-04-18T12:34:55.430" v="34" actId="26606"/>
          <ac:spMkLst>
            <pc:docMk/>
            <pc:sldMk cId="2011930182" sldId="285"/>
            <ac:spMk id="1039" creationId="{F7AE84CF-8034-C908-B8BB-231B39A1CAFD}"/>
          </ac:spMkLst>
        </pc:spChg>
        <pc:spChg chg="add del mod">
          <ac:chgData name="Nguyễn Bùi Kim Ngân" userId="5806d19b-dc7f-4496-a52b-e481010db9b6" providerId="ADAL" clId="{953A5580-BAE0-454D-B65E-1B22EBF5C70F}" dt="2023-04-18T12:34:55.430" v="34" actId="26606"/>
          <ac:spMkLst>
            <pc:docMk/>
            <pc:sldMk cId="2011930182" sldId="285"/>
            <ac:spMk id="1041" creationId="{8BD42B46-2232-351C-B794-43B5E837C6CB}"/>
          </ac:spMkLst>
        </pc:spChg>
        <pc:picChg chg="add mod">
          <ac:chgData name="Nguyễn Bùi Kim Ngân" userId="5806d19b-dc7f-4496-a52b-e481010db9b6" providerId="ADAL" clId="{953A5580-BAE0-454D-B65E-1B22EBF5C70F}" dt="2023-04-18T12:38:10.928" v="173" actId="1076"/>
          <ac:picMkLst>
            <pc:docMk/>
            <pc:sldMk cId="2011930182" sldId="285"/>
            <ac:picMk id="13" creationId="{7C648192-1541-6237-41C0-7F108358B578}"/>
          </ac:picMkLst>
        </pc:picChg>
        <pc:picChg chg="del">
          <ac:chgData name="Nguyễn Bùi Kim Ngân" userId="5806d19b-dc7f-4496-a52b-e481010db9b6" providerId="ADAL" clId="{953A5580-BAE0-454D-B65E-1B22EBF5C70F}" dt="2023-04-18T12:25:47.966" v="0" actId="478"/>
          <ac:picMkLst>
            <pc:docMk/>
            <pc:sldMk cId="2011930182" sldId="285"/>
            <ac:picMk id="16" creationId="{53DF829E-A1C4-421E-3B50-ABC29F74AD7E}"/>
          </ac:picMkLst>
        </pc:picChg>
        <pc:picChg chg="del">
          <ac:chgData name="Nguyễn Bùi Kim Ngân" userId="5806d19b-dc7f-4496-a52b-e481010db9b6" providerId="ADAL" clId="{953A5580-BAE0-454D-B65E-1B22EBF5C70F}" dt="2023-04-18T12:26:05.236" v="2" actId="478"/>
          <ac:picMkLst>
            <pc:docMk/>
            <pc:sldMk cId="2011930182" sldId="285"/>
            <ac:picMk id="18" creationId="{E5C9C66F-AADD-4ED0-1C1D-B85BA2731ECA}"/>
          </ac:picMkLst>
        </pc:picChg>
        <pc:picChg chg="del">
          <ac:chgData name="Nguyễn Bùi Kim Ngân" userId="5806d19b-dc7f-4496-a52b-e481010db9b6" providerId="ADAL" clId="{953A5580-BAE0-454D-B65E-1B22EBF5C70F}" dt="2023-04-18T12:26:24.502" v="12" actId="478"/>
          <ac:picMkLst>
            <pc:docMk/>
            <pc:sldMk cId="2011930182" sldId="285"/>
            <ac:picMk id="20" creationId="{886BA800-53E3-4B2D-1E62-F03543D34994}"/>
          </ac:picMkLst>
        </pc:picChg>
        <pc:picChg chg="add del mod">
          <ac:chgData name="Nguyễn Bùi Kim Ngân" userId="5806d19b-dc7f-4496-a52b-e481010db9b6" providerId="ADAL" clId="{953A5580-BAE0-454D-B65E-1B22EBF5C70F}" dt="2023-04-18T12:26:21.780" v="11" actId="931"/>
          <ac:picMkLst>
            <pc:docMk/>
            <pc:sldMk cId="2011930182" sldId="285"/>
            <ac:picMk id="21" creationId="{4BECB5F4-A14C-E0BC-B3CC-02EB38ED60BB}"/>
          </ac:picMkLst>
        </pc:picChg>
        <pc:picChg chg="del mod">
          <ac:chgData name="Nguyễn Bùi Kim Ngân" userId="5806d19b-dc7f-4496-a52b-e481010db9b6" providerId="ADAL" clId="{953A5580-BAE0-454D-B65E-1B22EBF5C70F}" dt="2023-04-18T12:26:41.198" v="16" actId="478"/>
          <ac:picMkLst>
            <pc:docMk/>
            <pc:sldMk cId="2011930182" sldId="285"/>
            <ac:picMk id="22" creationId="{CF9A94E1-4A49-F134-498B-3886D8C21B47}"/>
          </ac:picMkLst>
        </pc:picChg>
        <pc:picChg chg="add mod">
          <ac:chgData name="Nguyễn Bùi Kim Ngân" userId="5806d19b-dc7f-4496-a52b-e481010db9b6" providerId="ADAL" clId="{953A5580-BAE0-454D-B65E-1B22EBF5C70F}" dt="2023-04-18T12:38:10.928" v="173" actId="1076"/>
          <ac:picMkLst>
            <pc:docMk/>
            <pc:sldMk cId="2011930182" sldId="285"/>
            <ac:picMk id="26" creationId="{ECB9A1FC-CB35-FE5D-E3FA-2E0C0D382932}"/>
          </ac:picMkLst>
        </pc:picChg>
        <pc:picChg chg="add del mod ord">
          <ac:chgData name="Nguyễn Bùi Kim Ngân" userId="5806d19b-dc7f-4496-a52b-e481010db9b6" providerId="ADAL" clId="{953A5580-BAE0-454D-B65E-1B22EBF5C70F}" dt="2023-04-18T12:35:00.860" v="35"/>
          <ac:picMkLst>
            <pc:docMk/>
            <pc:sldMk cId="2011930182" sldId="285"/>
            <ac:picMk id="65" creationId="{6478F77C-9EF1-F687-C714-CFD447AE0609}"/>
          </ac:picMkLst>
        </pc:picChg>
        <pc:picChg chg="add mod ord">
          <ac:chgData name="Nguyễn Bùi Kim Ngân" userId="5806d19b-dc7f-4496-a52b-e481010db9b6" providerId="ADAL" clId="{953A5580-BAE0-454D-B65E-1B22EBF5C70F}" dt="2023-04-18T12:38:10.928" v="173" actId="1076"/>
          <ac:picMkLst>
            <pc:docMk/>
            <pc:sldMk cId="2011930182" sldId="285"/>
            <ac:picMk id="1026" creationId="{BB0670B9-194D-0066-A396-482467F1A4E2}"/>
          </ac:picMkLst>
        </pc:picChg>
      </pc:sldChg>
      <pc:sldChg chg="modSp mod">
        <pc:chgData name="Nguyễn Bùi Kim Ngân" userId="5806d19b-dc7f-4496-a52b-e481010db9b6" providerId="ADAL" clId="{953A5580-BAE0-454D-B65E-1B22EBF5C70F}" dt="2023-04-18T13:46:33.926" v="821" actId="2711"/>
        <pc:sldMkLst>
          <pc:docMk/>
          <pc:sldMk cId="2632618609" sldId="301"/>
        </pc:sldMkLst>
        <pc:spChg chg="mod">
          <ac:chgData name="Nguyễn Bùi Kim Ngân" userId="5806d19b-dc7f-4496-a52b-e481010db9b6" providerId="ADAL" clId="{953A5580-BAE0-454D-B65E-1B22EBF5C70F}" dt="2023-04-18T13:46:33.926" v="821" actId="2711"/>
          <ac:spMkLst>
            <pc:docMk/>
            <pc:sldMk cId="2632618609" sldId="301"/>
            <ac:spMk id="7" creationId="{9AA88C7A-FADB-9E7D-EC73-E5CF0DCD69F8}"/>
          </ac:spMkLst>
        </pc:spChg>
        <pc:spChg chg="mod">
          <ac:chgData name="Nguyễn Bùi Kim Ngân" userId="5806d19b-dc7f-4496-a52b-e481010db9b6" providerId="ADAL" clId="{953A5580-BAE0-454D-B65E-1B22EBF5C70F}" dt="2023-04-18T13:46:33.926" v="821" actId="2711"/>
          <ac:spMkLst>
            <pc:docMk/>
            <pc:sldMk cId="2632618609" sldId="301"/>
            <ac:spMk id="10" creationId="{489513BE-C0B8-B57B-9EEC-2C57ED50A368}"/>
          </ac:spMkLst>
        </pc:spChg>
        <pc:spChg chg="mod">
          <ac:chgData name="Nguyễn Bùi Kim Ngân" userId="5806d19b-dc7f-4496-a52b-e481010db9b6" providerId="ADAL" clId="{953A5580-BAE0-454D-B65E-1B22EBF5C70F}" dt="2023-04-18T13:46:33.926" v="821" actId="2711"/>
          <ac:spMkLst>
            <pc:docMk/>
            <pc:sldMk cId="2632618609" sldId="301"/>
            <ac:spMk id="13" creationId="{220FE021-3906-307F-81F5-36FDA62961FC}"/>
          </ac:spMkLst>
        </pc:spChg>
      </pc:sldChg>
      <pc:sldChg chg="addSp delSp modSp mod">
        <pc:chgData name="Nguyễn Bùi Kim Ngân" userId="5806d19b-dc7f-4496-a52b-e481010db9b6" providerId="ADAL" clId="{953A5580-BAE0-454D-B65E-1B22EBF5C70F}" dt="2023-04-18T14:53:59.026" v="2592" actId="20577"/>
        <pc:sldMkLst>
          <pc:docMk/>
          <pc:sldMk cId="2673854080" sldId="302"/>
        </pc:sldMkLst>
        <pc:spChg chg="mod">
          <ac:chgData name="Nguyễn Bùi Kim Ngân" userId="5806d19b-dc7f-4496-a52b-e481010db9b6" providerId="ADAL" clId="{953A5580-BAE0-454D-B65E-1B22EBF5C70F}" dt="2023-04-18T14:47:32.206" v="2423" actId="20577"/>
          <ac:spMkLst>
            <pc:docMk/>
            <pc:sldMk cId="2673854080" sldId="302"/>
            <ac:spMk id="5" creationId="{E44F4A1D-2684-9FC9-81E3-174301934E57}"/>
          </ac:spMkLst>
        </pc:spChg>
        <pc:spChg chg="mod">
          <ac:chgData name="Nguyễn Bùi Kim Ngân" userId="5806d19b-dc7f-4496-a52b-e481010db9b6" providerId="ADAL" clId="{953A5580-BAE0-454D-B65E-1B22EBF5C70F}" dt="2023-04-18T14:47:24.526" v="2417" actId="20577"/>
          <ac:spMkLst>
            <pc:docMk/>
            <pc:sldMk cId="2673854080" sldId="302"/>
            <ac:spMk id="6" creationId="{17D13E4C-9809-1FBF-C7E5-DB16C0534058}"/>
          </ac:spMkLst>
        </pc:spChg>
        <pc:spChg chg="del mod">
          <ac:chgData name="Nguyễn Bùi Kim Ngân" userId="5806d19b-dc7f-4496-a52b-e481010db9b6" providerId="ADAL" clId="{953A5580-BAE0-454D-B65E-1B22EBF5C70F}" dt="2023-04-18T13:46:57.827" v="826" actId="478"/>
          <ac:spMkLst>
            <pc:docMk/>
            <pc:sldMk cId="2673854080" sldId="302"/>
            <ac:spMk id="7" creationId="{9AA88C7A-FADB-9E7D-EC73-E5CF0DCD69F8}"/>
          </ac:spMkLst>
        </pc:spChg>
        <pc:spChg chg="mod">
          <ac:chgData name="Nguyễn Bùi Kim Ngân" userId="5806d19b-dc7f-4496-a52b-e481010db9b6" providerId="ADAL" clId="{953A5580-BAE0-454D-B65E-1B22EBF5C70F}" dt="2023-04-18T14:52:39.996" v="2430"/>
          <ac:spMkLst>
            <pc:docMk/>
            <pc:sldMk cId="2673854080" sldId="302"/>
            <ac:spMk id="8" creationId="{3BD540BA-A3D3-99E7-33BE-704524AF3B6B}"/>
          </ac:spMkLst>
        </pc:spChg>
        <pc:spChg chg="add del mod">
          <ac:chgData name="Nguyễn Bùi Kim Ngân" userId="5806d19b-dc7f-4496-a52b-e481010db9b6" providerId="ADAL" clId="{953A5580-BAE0-454D-B65E-1B22EBF5C70F}" dt="2023-04-18T13:47:00.171" v="827" actId="478"/>
          <ac:spMkLst>
            <pc:docMk/>
            <pc:sldMk cId="2673854080" sldId="302"/>
            <ac:spMk id="9" creationId="{9CD3FC22-905D-1FFE-9F28-E4325742CFDB}"/>
          </ac:spMkLst>
        </pc:spChg>
        <pc:spChg chg="mod">
          <ac:chgData name="Nguyễn Bùi Kim Ngân" userId="5806d19b-dc7f-4496-a52b-e481010db9b6" providerId="ADAL" clId="{953A5580-BAE0-454D-B65E-1B22EBF5C70F}" dt="2023-04-18T14:53:14.376" v="2547" actId="20577"/>
          <ac:spMkLst>
            <pc:docMk/>
            <pc:sldMk cId="2673854080" sldId="302"/>
            <ac:spMk id="10" creationId="{489513BE-C0B8-B57B-9EEC-2C57ED50A368}"/>
          </ac:spMkLst>
        </pc:spChg>
        <pc:spChg chg="mod">
          <ac:chgData name="Nguyễn Bùi Kim Ngân" userId="5806d19b-dc7f-4496-a52b-e481010db9b6" providerId="ADAL" clId="{953A5580-BAE0-454D-B65E-1B22EBF5C70F}" dt="2023-04-18T14:53:39.646" v="2551" actId="20577"/>
          <ac:spMkLst>
            <pc:docMk/>
            <pc:sldMk cId="2673854080" sldId="302"/>
            <ac:spMk id="11" creationId="{9193E58B-1FA6-C50D-30E1-8192C53DCE00}"/>
          </ac:spMkLst>
        </pc:spChg>
        <pc:spChg chg="mod">
          <ac:chgData name="Nguyễn Bùi Kim Ngân" userId="5806d19b-dc7f-4496-a52b-e481010db9b6" providerId="ADAL" clId="{953A5580-BAE0-454D-B65E-1B22EBF5C70F}" dt="2023-04-18T14:53:59.026" v="2592" actId="20577"/>
          <ac:spMkLst>
            <pc:docMk/>
            <pc:sldMk cId="2673854080" sldId="302"/>
            <ac:spMk id="13" creationId="{220FE021-3906-307F-81F5-36FDA62961FC}"/>
          </ac:spMkLst>
        </pc:spChg>
      </pc:sldChg>
      <pc:sldChg chg="modSp mod">
        <pc:chgData name="Nguyễn Bùi Kim Ngân" userId="5806d19b-dc7f-4496-a52b-e481010db9b6" providerId="ADAL" clId="{953A5580-BAE0-454D-B65E-1B22EBF5C70F}" dt="2023-04-18T14:32:12.326" v="2398" actId="20577"/>
        <pc:sldMkLst>
          <pc:docMk/>
          <pc:sldMk cId="3326238307" sldId="305"/>
        </pc:sldMkLst>
        <pc:spChg chg="mod">
          <ac:chgData name="Nguyễn Bùi Kim Ngân" userId="5806d19b-dc7f-4496-a52b-e481010db9b6" providerId="ADAL" clId="{953A5580-BAE0-454D-B65E-1B22EBF5C70F}" dt="2023-04-18T14:16:10.500" v="2018" actId="20577"/>
          <ac:spMkLst>
            <pc:docMk/>
            <pc:sldMk cId="3326238307" sldId="305"/>
            <ac:spMk id="5" creationId="{E44F4A1D-2684-9FC9-81E3-174301934E57}"/>
          </ac:spMkLst>
        </pc:spChg>
        <pc:spChg chg="mod">
          <ac:chgData name="Nguyễn Bùi Kim Ngân" userId="5806d19b-dc7f-4496-a52b-e481010db9b6" providerId="ADAL" clId="{953A5580-BAE0-454D-B65E-1B22EBF5C70F}" dt="2023-04-18T14:18:39.733" v="2105"/>
          <ac:spMkLst>
            <pc:docMk/>
            <pc:sldMk cId="3326238307" sldId="305"/>
            <ac:spMk id="8" creationId="{3BD540BA-A3D3-99E7-33BE-704524AF3B6B}"/>
          </ac:spMkLst>
        </pc:spChg>
        <pc:spChg chg="mod">
          <ac:chgData name="Nguyễn Bùi Kim Ngân" userId="5806d19b-dc7f-4496-a52b-e481010db9b6" providerId="ADAL" clId="{953A5580-BAE0-454D-B65E-1B22EBF5C70F}" dt="2023-04-18T14:20:39.515" v="2191" actId="20577"/>
          <ac:spMkLst>
            <pc:docMk/>
            <pc:sldMk cId="3326238307" sldId="305"/>
            <ac:spMk id="10" creationId="{489513BE-C0B8-B57B-9EEC-2C57ED50A368}"/>
          </ac:spMkLst>
        </pc:spChg>
        <pc:spChg chg="mod">
          <ac:chgData name="Nguyễn Bùi Kim Ngân" userId="5806d19b-dc7f-4496-a52b-e481010db9b6" providerId="ADAL" clId="{953A5580-BAE0-454D-B65E-1B22EBF5C70F}" dt="2023-04-18T14:30:29.046" v="2202" actId="20577"/>
          <ac:spMkLst>
            <pc:docMk/>
            <pc:sldMk cId="3326238307" sldId="305"/>
            <ac:spMk id="11" creationId="{9193E58B-1FA6-C50D-30E1-8192C53DCE00}"/>
          </ac:spMkLst>
        </pc:spChg>
        <pc:spChg chg="mod">
          <ac:chgData name="Nguyễn Bùi Kim Ngân" userId="5806d19b-dc7f-4496-a52b-e481010db9b6" providerId="ADAL" clId="{953A5580-BAE0-454D-B65E-1B22EBF5C70F}" dt="2023-04-18T14:32:12.326" v="2398" actId="20577"/>
          <ac:spMkLst>
            <pc:docMk/>
            <pc:sldMk cId="3326238307" sldId="305"/>
            <ac:spMk id="13" creationId="{220FE021-3906-307F-81F5-36FDA62961FC}"/>
          </ac:spMkLst>
        </pc:spChg>
        <pc:spChg chg="mod">
          <ac:chgData name="Nguyễn Bùi Kim Ngân" userId="5806d19b-dc7f-4496-a52b-e481010db9b6" providerId="ADAL" clId="{953A5580-BAE0-454D-B65E-1B22EBF5C70F}" dt="2023-04-18T14:16:51.093" v="2103" actId="20577"/>
          <ac:spMkLst>
            <pc:docMk/>
            <pc:sldMk cId="3326238307" sldId="305"/>
            <ac:spMk id="20" creationId="{41F90477-02A2-18DA-08BB-25C409136547}"/>
          </ac:spMkLst>
        </pc:spChg>
      </pc:sldChg>
      <pc:sldChg chg="modSp mod">
        <pc:chgData name="Nguyễn Bùi Kim Ngân" userId="5806d19b-dc7f-4496-a52b-e481010db9b6" providerId="ADAL" clId="{953A5580-BAE0-454D-B65E-1B22EBF5C70F}" dt="2023-04-18T13:46:18.809" v="820" actId="2711"/>
        <pc:sldMkLst>
          <pc:docMk/>
          <pc:sldMk cId="2102469358" sldId="307"/>
        </pc:sldMkLst>
        <pc:spChg chg="mod">
          <ac:chgData name="Nguyễn Bùi Kim Ngân" userId="5806d19b-dc7f-4496-a52b-e481010db9b6" providerId="ADAL" clId="{953A5580-BAE0-454D-B65E-1B22EBF5C70F}" dt="2023-04-18T13:46:18.809" v="820" actId="2711"/>
          <ac:spMkLst>
            <pc:docMk/>
            <pc:sldMk cId="2102469358" sldId="307"/>
            <ac:spMk id="7" creationId="{9AA88C7A-FADB-9E7D-EC73-E5CF0DCD69F8}"/>
          </ac:spMkLst>
        </pc:spChg>
        <pc:spChg chg="mod">
          <ac:chgData name="Nguyễn Bùi Kim Ngân" userId="5806d19b-dc7f-4496-a52b-e481010db9b6" providerId="ADAL" clId="{953A5580-BAE0-454D-B65E-1B22EBF5C70F}" dt="2023-04-18T13:46:18.809" v="820" actId="2711"/>
          <ac:spMkLst>
            <pc:docMk/>
            <pc:sldMk cId="2102469358" sldId="307"/>
            <ac:spMk id="10" creationId="{489513BE-C0B8-B57B-9EEC-2C57ED50A368}"/>
          </ac:spMkLst>
        </pc:spChg>
        <pc:spChg chg="mod">
          <ac:chgData name="Nguyễn Bùi Kim Ngân" userId="5806d19b-dc7f-4496-a52b-e481010db9b6" providerId="ADAL" clId="{953A5580-BAE0-454D-B65E-1B22EBF5C70F}" dt="2023-04-18T13:46:18.809" v="820" actId="2711"/>
          <ac:spMkLst>
            <pc:docMk/>
            <pc:sldMk cId="2102469358" sldId="307"/>
            <ac:spMk id="13" creationId="{220FE021-3906-307F-81F5-36FDA62961FC}"/>
          </ac:spMkLst>
        </pc:spChg>
      </pc:sldChg>
      <pc:sldChg chg="del">
        <pc:chgData name="Nguyễn Bùi Kim Ngân" userId="5806d19b-dc7f-4496-a52b-e481010db9b6" providerId="ADAL" clId="{953A5580-BAE0-454D-B65E-1B22EBF5C70F}" dt="2023-04-18T14:32:29.016" v="2399" actId="47"/>
        <pc:sldMkLst>
          <pc:docMk/>
          <pc:sldMk cId="2455967081" sldId="308"/>
        </pc:sldMkLst>
      </pc:sldChg>
      <pc:sldChg chg="modSp mod">
        <pc:chgData name="Nguyễn Bùi Kim Ngân" userId="5806d19b-dc7f-4496-a52b-e481010db9b6" providerId="ADAL" clId="{953A5580-BAE0-454D-B65E-1B22EBF5C70F}" dt="2023-04-18T13:46:06.277" v="819" actId="2711"/>
        <pc:sldMkLst>
          <pc:docMk/>
          <pc:sldMk cId="1983673334" sldId="309"/>
        </pc:sldMkLst>
        <pc:spChg chg="mod">
          <ac:chgData name="Nguyễn Bùi Kim Ngân" userId="5806d19b-dc7f-4496-a52b-e481010db9b6" providerId="ADAL" clId="{953A5580-BAE0-454D-B65E-1B22EBF5C70F}" dt="2023-04-18T13:46:06.277" v="819" actId="2711"/>
          <ac:spMkLst>
            <pc:docMk/>
            <pc:sldMk cId="1983673334" sldId="309"/>
            <ac:spMk id="7" creationId="{9AA88C7A-FADB-9E7D-EC73-E5CF0DCD69F8}"/>
          </ac:spMkLst>
        </pc:spChg>
        <pc:spChg chg="mod">
          <ac:chgData name="Nguyễn Bùi Kim Ngân" userId="5806d19b-dc7f-4496-a52b-e481010db9b6" providerId="ADAL" clId="{953A5580-BAE0-454D-B65E-1B22EBF5C70F}" dt="2023-04-18T13:46:06.277" v="819" actId="2711"/>
          <ac:spMkLst>
            <pc:docMk/>
            <pc:sldMk cId="1983673334" sldId="309"/>
            <ac:spMk id="10" creationId="{489513BE-C0B8-B57B-9EEC-2C57ED50A368}"/>
          </ac:spMkLst>
        </pc:spChg>
        <pc:spChg chg="mod">
          <ac:chgData name="Nguyễn Bùi Kim Ngân" userId="5806d19b-dc7f-4496-a52b-e481010db9b6" providerId="ADAL" clId="{953A5580-BAE0-454D-B65E-1B22EBF5C70F}" dt="2023-04-18T13:46:06.277" v="819" actId="2711"/>
          <ac:spMkLst>
            <pc:docMk/>
            <pc:sldMk cId="1983673334" sldId="309"/>
            <ac:spMk id="13" creationId="{220FE021-3906-307F-81F5-36FDA62961FC}"/>
          </ac:spMkLst>
        </pc:spChg>
      </pc:sldChg>
      <pc:sldChg chg="modSp mod">
        <pc:chgData name="Nguyễn Bùi Kim Ngân" userId="5806d19b-dc7f-4496-a52b-e481010db9b6" providerId="ADAL" clId="{953A5580-BAE0-454D-B65E-1B22EBF5C70F}" dt="2023-04-18T13:52:57.533" v="1630" actId="20577"/>
        <pc:sldMkLst>
          <pc:docMk/>
          <pc:sldMk cId="3646059792" sldId="310"/>
        </pc:sldMkLst>
        <pc:spChg chg="mod">
          <ac:chgData name="Nguyễn Bùi Kim Ngân" userId="5806d19b-dc7f-4496-a52b-e481010db9b6" providerId="ADAL" clId="{953A5580-BAE0-454D-B65E-1B22EBF5C70F}" dt="2023-04-18T12:52:28.916" v="351"/>
          <ac:spMkLst>
            <pc:docMk/>
            <pc:sldMk cId="3646059792" sldId="310"/>
            <ac:spMk id="5" creationId="{E44F4A1D-2684-9FC9-81E3-174301934E57}"/>
          </ac:spMkLst>
        </pc:spChg>
        <pc:spChg chg="mod">
          <ac:chgData name="Nguyễn Bùi Kim Ngân" userId="5806d19b-dc7f-4496-a52b-e481010db9b6" providerId="ADAL" clId="{953A5580-BAE0-454D-B65E-1B22EBF5C70F}" dt="2023-04-18T13:22:36.657" v="714"/>
          <ac:spMkLst>
            <pc:docMk/>
            <pc:sldMk cId="3646059792" sldId="310"/>
            <ac:spMk id="8" creationId="{3BD540BA-A3D3-99E7-33BE-704524AF3B6B}"/>
          </ac:spMkLst>
        </pc:spChg>
        <pc:spChg chg="mod">
          <ac:chgData name="Nguyễn Bùi Kim Ngân" userId="5806d19b-dc7f-4496-a52b-e481010db9b6" providerId="ADAL" clId="{953A5580-BAE0-454D-B65E-1B22EBF5C70F}" dt="2023-04-18T13:45:51.719" v="817" actId="2711"/>
          <ac:spMkLst>
            <pc:docMk/>
            <pc:sldMk cId="3646059792" sldId="310"/>
            <ac:spMk id="10" creationId="{489513BE-C0B8-B57B-9EEC-2C57ED50A368}"/>
          </ac:spMkLst>
        </pc:spChg>
        <pc:spChg chg="mod">
          <ac:chgData name="Nguyễn Bùi Kim Ngân" userId="5806d19b-dc7f-4496-a52b-e481010db9b6" providerId="ADAL" clId="{953A5580-BAE0-454D-B65E-1B22EBF5C70F}" dt="2023-04-18T13:50:49.954" v="1155"/>
          <ac:spMkLst>
            <pc:docMk/>
            <pc:sldMk cId="3646059792" sldId="310"/>
            <ac:spMk id="11" creationId="{9193E58B-1FA6-C50D-30E1-8192C53DCE00}"/>
          </ac:spMkLst>
        </pc:spChg>
        <pc:spChg chg="mod">
          <ac:chgData name="Nguyễn Bùi Kim Ngân" userId="5806d19b-dc7f-4496-a52b-e481010db9b6" providerId="ADAL" clId="{953A5580-BAE0-454D-B65E-1B22EBF5C70F}" dt="2023-04-18T13:52:57.533" v="1630" actId="20577"/>
          <ac:spMkLst>
            <pc:docMk/>
            <pc:sldMk cId="3646059792" sldId="310"/>
            <ac:spMk id="13" creationId="{220FE021-3906-307F-81F5-36FDA62961FC}"/>
          </ac:spMkLst>
        </pc:spChg>
        <pc:spChg chg="mod">
          <ac:chgData name="Nguyễn Bùi Kim Ngân" userId="5806d19b-dc7f-4496-a52b-e481010db9b6" providerId="ADAL" clId="{953A5580-BAE0-454D-B65E-1B22EBF5C70F}" dt="2023-04-18T13:45:42.760" v="816" actId="2711"/>
          <ac:spMkLst>
            <pc:docMk/>
            <pc:sldMk cId="3646059792" sldId="310"/>
            <ac:spMk id="20" creationId="{41F90477-02A2-18DA-08BB-25C409136547}"/>
          </ac:spMkLst>
        </pc:spChg>
      </pc:sldChg>
    </pc:docChg>
  </pc:docChgLst>
  <pc:docChgLst>
    <pc:chgData name="Nguyễn Bình Thục Trâm" userId="bab71e06-3e1d-4fb3-90a5-098ab11a1755" providerId="ADAL" clId="{496FBAB4-32C9-4C9A-9C05-D5AAE5100D49}"/>
    <pc:docChg chg="undo custSel addSld delSld modSld sldOrd">
      <pc:chgData name="Nguyễn Bình Thục Trâm" userId="bab71e06-3e1d-4fb3-90a5-098ab11a1755" providerId="ADAL" clId="{496FBAB4-32C9-4C9A-9C05-D5AAE5100D49}" dt="2023-04-17T09:17:08.854" v="1492" actId="20577"/>
      <pc:docMkLst>
        <pc:docMk/>
      </pc:docMkLst>
      <pc:sldChg chg="modSp mod">
        <pc:chgData name="Nguyễn Bình Thục Trâm" userId="bab71e06-3e1d-4fb3-90a5-098ab11a1755" providerId="ADAL" clId="{496FBAB4-32C9-4C9A-9C05-D5AAE5100D49}" dt="2023-04-17T07:37:07.715" v="113" actId="21"/>
        <pc:sldMkLst>
          <pc:docMk/>
          <pc:sldMk cId="2131568492" sldId="278"/>
        </pc:sldMkLst>
        <pc:spChg chg="mod">
          <ac:chgData name="Nguyễn Bình Thục Trâm" userId="bab71e06-3e1d-4fb3-90a5-098ab11a1755" providerId="ADAL" clId="{496FBAB4-32C9-4C9A-9C05-D5AAE5100D49}" dt="2023-04-17T07:37:07.715" v="113" actId="21"/>
          <ac:spMkLst>
            <pc:docMk/>
            <pc:sldMk cId="2131568492" sldId="278"/>
            <ac:spMk id="2" creationId="{516860D9-9D47-C0BB-B2B4-4B6F2B36CFCC}"/>
          </ac:spMkLst>
        </pc:spChg>
      </pc:sldChg>
      <pc:sldChg chg="modSp mod">
        <pc:chgData name="Nguyễn Bình Thục Trâm" userId="bab71e06-3e1d-4fb3-90a5-098ab11a1755" providerId="ADAL" clId="{496FBAB4-32C9-4C9A-9C05-D5AAE5100D49}" dt="2023-04-17T08:14:32.457" v="647" actId="1076"/>
        <pc:sldMkLst>
          <pc:docMk/>
          <pc:sldMk cId="3855531800" sldId="279"/>
        </pc:sldMkLst>
        <pc:spChg chg="mod">
          <ac:chgData name="Nguyễn Bình Thục Trâm" userId="bab71e06-3e1d-4fb3-90a5-098ab11a1755" providerId="ADAL" clId="{496FBAB4-32C9-4C9A-9C05-D5AAE5100D49}" dt="2023-04-17T07:32:16.718" v="6" actId="20577"/>
          <ac:spMkLst>
            <pc:docMk/>
            <pc:sldMk cId="3855531800" sldId="279"/>
            <ac:spMk id="2" creationId="{85C565E9-D88A-55D3-9D42-BD1C24B6DE9F}"/>
          </ac:spMkLst>
        </pc:spChg>
        <pc:spChg chg="mod">
          <ac:chgData name="Nguyễn Bình Thục Trâm" userId="bab71e06-3e1d-4fb3-90a5-098ab11a1755" providerId="ADAL" clId="{496FBAB4-32C9-4C9A-9C05-D5AAE5100D49}" dt="2023-04-17T08:14:32.457" v="647" actId="1076"/>
          <ac:spMkLst>
            <pc:docMk/>
            <pc:sldMk cId="3855531800" sldId="279"/>
            <ac:spMk id="3" creationId="{4D1F66E5-D2D7-172B-46BA-FEBFE092CC7F}"/>
          </ac:spMkLst>
        </pc:spChg>
      </pc:sldChg>
      <pc:sldChg chg="addSp delSp modSp mod">
        <pc:chgData name="Nguyễn Bình Thục Trâm" userId="bab71e06-3e1d-4fb3-90a5-098ab11a1755" providerId="ADAL" clId="{496FBAB4-32C9-4C9A-9C05-D5AAE5100D49}" dt="2023-04-17T08:13:22.566" v="641" actId="1076"/>
        <pc:sldMkLst>
          <pc:docMk/>
          <pc:sldMk cId="979622006" sldId="280"/>
        </pc:sldMkLst>
        <pc:spChg chg="mod">
          <ac:chgData name="Nguyễn Bình Thục Trâm" userId="bab71e06-3e1d-4fb3-90a5-098ab11a1755" providerId="ADAL" clId="{496FBAB4-32C9-4C9A-9C05-D5AAE5100D49}" dt="2023-04-17T08:13:13.736" v="640" actId="1076"/>
          <ac:spMkLst>
            <pc:docMk/>
            <pc:sldMk cId="979622006" sldId="280"/>
            <ac:spMk id="2" creationId="{4A940BC6-9DA0-FB4D-8879-DC8B3958C07C}"/>
          </ac:spMkLst>
        </pc:spChg>
        <pc:spChg chg="del">
          <ac:chgData name="Nguyễn Bình Thục Trâm" userId="bab71e06-3e1d-4fb3-90a5-098ab11a1755" providerId="ADAL" clId="{496FBAB4-32C9-4C9A-9C05-D5AAE5100D49}" dt="2023-04-17T07:37:57.905" v="132" actId="478"/>
          <ac:spMkLst>
            <pc:docMk/>
            <pc:sldMk cId="979622006" sldId="280"/>
            <ac:spMk id="3" creationId="{1E0B8C4B-3A3C-9FD1-59FB-1666C1F09376}"/>
          </ac:spMkLst>
        </pc:spChg>
        <pc:spChg chg="add del mod">
          <ac:chgData name="Nguyễn Bình Thục Trâm" userId="bab71e06-3e1d-4fb3-90a5-098ab11a1755" providerId="ADAL" clId="{496FBAB4-32C9-4C9A-9C05-D5AAE5100D49}" dt="2023-04-17T07:37:59.750" v="133" actId="478"/>
          <ac:spMkLst>
            <pc:docMk/>
            <pc:sldMk cId="979622006" sldId="280"/>
            <ac:spMk id="5" creationId="{C41914E0-F14B-2957-205B-AD9F236A2930}"/>
          </ac:spMkLst>
        </pc:spChg>
        <pc:spChg chg="add mod">
          <ac:chgData name="Nguyễn Bình Thục Trâm" userId="bab71e06-3e1d-4fb3-90a5-098ab11a1755" providerId="ADAL" clId="{496FBAB4-32C9-4C9A-9C05-D5AAE5100D49}" dt="2023-04-17T08:13:22.566" v="641" actId="1076"/>
          <ac:spMkLst>
            <pc:docMk/>
            <pc:sldMk cId="979622006" sldId="280"/>
            <ac:spMk id="6" creationId="{3C6BDDC4-3D41-2900-474F-7ED95CB4DC3D}"/>
          </ac:spMkLst>
        </pc:spChg>
        <pc:spChg chg="del">
          <ac:chgData name="Nguyễn Bình Thục Trâm" userId="bab71e06-3e1d-4fb3-90a5-098ab11a1755" providerId="ADAL" clId="{496FBAB4-32C9-4C9A-9C05-D5AAE5100D49}" dt="2023-04-17T07:37:54.201" v="131" actId="478"/>
          <ac:spMkLst>
            <pc:docMk/>
            <pc:sldMk cId="979622006" sldId="280"/>
            <ac:spMk id="14" creationId="{03571BF2-FCCE-E7A0-736D-9168D2BBFF63}"/>
          </ac:spMkLst>
        </pc:spChg>
      </pc:sldChg>
      <pc:sldChg chg="modSp mod">
        <pc:chgData name="Nguyễn Bình Thục Trâm" userId="bab71e06-3e1d-4fb3-90a5-098ab11a1755" providerId="ADAL" clId="{496FBAB4-32C9-4C9A-9C05-D5AAE5100D49}" dt="2023-04-17T08:14:06.935" v="645" actId="1076"/>
        <pc:sldMkLst>
          <pc:docMk/>
          <pc:sldMk cId="2952923800" sldId="281"/>
        </pc:sldMkLst>
        <pc:spChg chg="mod">
          <ac:chgData name="Nguyễn Bình Thục Trâm" userId="bab71e06-3e1d-4fb3-90a5-098ab11a1755" providerId="ADAL" clId="{496FBAB4-32C9-4C9A-9C05-D5AAE5100D49}" dt="2023-04-17T08:14:06.935" v="645" actId="1076"/>
          <ac:spMkLst>
            <pc:docMk/>
            <pc:sldMk cId="2952923800" sldId="281"/>
            <ac:spMk id="2" creationId="{D53B219B-7E3A-7E84-6386-37313F0CFB09}"/>
          </ac:spMkLst>
        </pc:spChg>
        <pc:spChg chg="mod">
          <ac:chgData name="Nguyễn Bình Thục Trâm" userId="bab71e06-3e1d-4fb3-90a5-098ab11a1755" providerId="ADAL" clId="{496FBAB4-32C9-4C9A-9C05-D5AAE5100D49}" dt="2023-04-17T08:14:06.935" v="645" actId="1076"/>
          <ac:spMkLst>
            <pc:docMk/>
            <pc:sldMk cId="2952923800" sldId="281"/>
            <ac:spMk id="3" creationId="{A2E339BF-E6D7-DD0E-AF02-6813852EE723}"/>
          </ac:spMkLst>
        </pc:spChg>
      </pc:sldChg>
      <pc:sldChg chg="del">
        <pc:chgData name="Nguyễn Bình Thục Trâm" userId="bab71e06-3e1d-4fb3-90a5-098ab11a1755" providerId="ADAL" clId="{496FBAB4-32C9-4C9A-9C05-D5AAE5100D49}" dt="2023-04-17T08:30:36.457" v="821" actId="47"/>
        <pc:sldMkLst>
          <pc:docMk/>
          <pc:sldMk cId="685681062" sldId="282"/>
        </pc:sldMkLst>
      </pc:sldChg>
      <pc:sldChg chg="del">
        <pc:chgData name="Nguyễn Bình Thục Trâm" userId="bab71e06-3e1d-4fb3-90a5-098ab11a1755" providerId="ADAL" clId="{496FBAB4-32C9-4C9A-9C05-D5AAE5100D49}" dt="2023-04-17T08:30:31.518" v="819" actId="47"/>
        <pc:sldMkLst>
          <pc:docMk/>
          <pc:sldMk cId="2903841477" sldId="283"/>
        </pc:sldMkLst>
      </pc:sldChg>
      <pc:sldChg chg="del">
        <pc:chgData name="Nguyễn Bình Thục Trâm" userId="bab71e06-3e1d-4fb3-90a5-098ab11a1755" providerId="ADAL" clId="{496FBAB4-32C9-4C9A-9C05-D5AAE5100D49}" dt="2023-04-17T08:30:34.394" v="820" actId="47"/>
        <pc:sldMkLst>
          <pc:docMk/>
          <pc:sldMk cId="2886474736" sldId="284"/>
        </pc:sldMkLst>
      </pc:sldChg>
      <pc:sldChg chg="delSp mod ord">
        <pc:chgData name="Nguyễn Bình Thục Trâm" userId="bab71e06-3e1d-4fb3-90a5-098ab11a1755" providerId="ADAL" clId="{496FBAB4-32C9-4C9A-9C05-D5AAE5100D49}" dt="2023-04-17T08:42:18.800" v="930" actId="478"/>
        <pc:sldMkLst>
          <pc:docMk/>
          <pc:sldMk cId="2011930182" sldId="285"/>
        </pc:sldMkLst>
        <pc:spChg chg="del">
          <ac:chgData name="Nguyễn Bình Thục Trâm" userId="bab71e06-3e1d-4fb3-90a5-098ab11a1755" providerId="ADAL" clId="{496FBAB4-32C9-4C9A-9C05-D5AAE5100D49}" dt="2023-04-17T08:42:18.800" v="930" actId="478"/>
          <ac:spMkLst>
            <pc:docMk/>
            <pc:sldMk cId="2011930182" sldId="285"/>
            <ac:spMk id="73" creationId="{253AA363-0A91-5CE9-7764-DD7813D6BF70}"/>
          </ac:spMkLst>
        </pc:spChg>
      </pc:sldChg>
      <pc:sldChg chg="del">
        <pc:chgData name="Nguyễn Bình Thục Trâm" userId="bab71e06-3e1d-4fb3-90a5-098ab11a1755" providerId="ADAL" clId="{496FBAB4-32C9-4C9A-9C05-D5AAE5100D49}" dt="2023-04-17T08:30:29.360" v="818" actId="47"/>
        <pc:sldMkLst>
          <pc:docMk/>
          <pc:sldMk cId="2452269796" sldId="287"/>
        </pc:sldMkLst>
      </pc:sldChg>
      <pc:sldChg chg="del">
        <pc:chgData name="Nguyễn Bình Thục Trâm" userId="bab71e06-3e1d-4fb3-90a5-098ab11a1755" providerId="ADAL" clId="{496FBAB4-32C9-4C9A-9C05-D5AAE5100D49}" dt="2023-04-17T08:30:45.726" v="822" actId="47"/>
        <pc:sldMkLst>
          <pc:docMk/>
          <pc:sldMk cId="1600494506" sldId="288"/>
        </pc:sldMkLst>
      </pc:sldChg>
      <pc:sldChg chg="del">
        <pc:chgData name="Nguyễn Bình Thục Trâm" userId="bab71e06-3e1d-4fb3-90a5-098ab11a1755" providerId="ADAL" clId="{496FBAB4-32C9-4C9A-9C05-D5AAE5100D49}" dt="2023-04-17T08:30:46.866" v="823" actId="47"/>
        <pc:sldMkLst>
          <pc:docMk/>
          <pc:sldMk cId="2502887943" sldId="289"/>
        </pc:sldMkLst>
      </pc:sldChg>
      <pc:sldChg chg="del">
        <pc:chgData name="Nguyễn Bình Thục Trâm" userId="bab71e06-3e1d-4fb3-90a5-098ab11a1755" providerId="ADAL" clId="{496FBAB4-32C9-4C9A-9C05-D5AAE5100D49}" dt="2023-04-17T08:30:47.648" v="824" actId="47"/>
        <pc:sldMkLst>
          <pc:docMk/>
          <pc:sldMk cId="3170280394" sldId="290"/>
        </pc:sldMkLst>
      </pc:sldChg>
      <pc:sldChg chg="del">
        <pc:chgData name="Nguyễn Bình Thục Trâm" userId="bab71e06-3e1d-4fb3-90a5-098ab11a1755" providerId="ADAL" clId="{496FBAB4-32C9-4C9A-9C05-D5AAE5100D49}" dt="2023-04-17T08:30:48.772" v="825" actId="47"/>
        <pc:sldMkLst>
          <pc:docMk/>
          <pc:sldMk cId="249904479" sldId="291"/>
        </pc:sldMkLst>
      </pc:sldChg>
      <pc:sldChg chg="delSp modSp mod ord">
        <pc:chgData name="Nguyễn Bình Thục Trâm" userId="bab71e06-3e1d-4fb3-90a5-098ab11a1755" providerId="ADAL" clId="{496FBAB4-32C9-4C9A-9C05-D5AAE5100D49}" dt="2023-04-17T08:41:36.769" v="929" actId="478"/>
        <pc:sldMkLst>
          <pc:docMk/>
          <pc:sldMk cId="94818171" sldId="292"/>
        </pc:sldMkLst>
        <pc:spChg chg="mod">
          <ac:chgData name="Nguyễn Bình Thục Trâm" userId="bab71e06-3e1d-4fb3-90a5-098ab11a1755" providerId="ADAL" clId="{496FBAB4-32C9-4C9A-9C05-D5AAE5100D49}" dt="2023-04-17T08:10:57.562" v="585" actId="20577"/>
          <ac:spMkLst>
            <pc:docMk/>
            <pc:sldMk cId="94818171" sldId="292"/>
            <ac:spMk id="2" creationId="{B83F7D2E-080D-DBDD-73C4-3C38A2B77908}"/>
          </ac:spMkLst>
        </pc:spChg>
        <pc:spChg chg="mod">
          <ac:chgData name="Nguyễn Bình Thục Trâm" userId="bab71e06-3e1d-4fb3-90a5-098ab11a1755" providerId="ADAL" clId="{496FBAB4-32C9-4C9A-9C05-D5AAE5100D49}" dt="2023-04-17T08:13:47.105" v="644" actId="255"/>
          <ac:spMkLst>
            <pc:docMk/>
            <pc:sldMk cId="94818171" sldId="292"/>
            <ac:spMk id="3" creationId="{2BE8FDE3-DBA4-6A04-C75D-E56FE92EF368}"/>
          </ac:spMkLst>
        </pc:spChg>
        <pc:spChg chg="del">
          <ac:chgData name="Nguyễn Bình Thục Trâm" userId="bab71e06-3e1d-4fb3-90a5-098ab11a1755" providerId="ADAL" clId="{496FBAB4-32C9-4C9A-9C05-D5AAE5100D49}" dt="2023-04-17T08:41:36.769" v="929" actId="478"/>
          <ac:spMkLst>
            <pc:docMk/>
            <pc:sldMk cId="94818171" sldId="292"/>
            <ac:spMk id="4" creationId="{D5BA2433-990B-A170-369A-3DF4A9B33BFA}"/>
          </ac:spMkLst>
        </pc:spChg>
      </pc:sldChg>
      <pc:sldChg chg="addSp delSp modSp mod">
        <pc:chgData name="Nguyễn Bình Thục Trâm" userId="bab71e06-3e1d-4fb3-90a5-098ab11a1755" providerId="ADAL" clId="{496FBAB4-32C9-4C9A-9C05-D5AAE5100D49}" dt="2023-04-17T08:32:49.740" v="854" actId="14100"/>
        <pc:sldMkLst>
          <pc:docMk/>
          <pc:sldMk cId="1003962426" sldId="293"/>
        </pc:sldMkLst>
        <pc:spChg chg="mod">
          <ac:chgData name="Nguyễn Bình Thục Trâm" userId="bab71e06-3e1d-4fb3-90a5-098ab11a1755" providerId="ADAL" clId="{496FBAB4-32C9-4C9A-9C05-D5AAE5100D49}" dt="2023-04-17T08:32:49.740" v="854" actId="14100"/>
          <ac:spMkLst>
            <pc:docMk/>
            <pc:sldMk cId="1003962426" sldId="293"/>
            <ac:spMk id="2" creationId="{800AB426-5B7C-607E-D413-5D2C9495CC0A}"/>
          </ac:spMkLst>
        </pc:spChg>
        <pc:spChg chg="del">
          <ac:chgData name="Nguyễn Bình Thục Trâm" userId="bab71e06-3e1d-4fb3-90a5-098ab11a1755" providerId="ADAL" clId="{496FBAB4-32C9-4C9A-9C05-D5AAE5100D49}" dt="2023-04-17T08:31:01.135" v="826" actId="478"/>
          <ac:spMkLst>
            <pc:docMk/>
            <pc:sldMk cId="1003962426" sldId="293"/>
            <ac:spMk id="3" creationId="{B787DFD8-D262-D485-B1F2-817C5A0928C5}"/>
          </ac:spMkLst>
        </pc:spChg>
        <pc:spChg chg="add del mod">
          <ac:chgData name="Nguyễn Bình Thục Trâm" userId="bab71e06-3e1d-4fb3-90a5-098ab11a1755" providerId="ADAL" clId="{496FBAB4-32C9-4C9A-9C05-D5AAE5100D49}" dt="2023-04-17T08:31:03.510" v="827" actId="478"/>
          <ac:spMkLst>
            <pc:docMk/>
            <pc:sldMk cId="1003962426" sldId="293"/>
            <ac:spMk id="5" creationId="{623505DA-103E-88E7-B6E7-EFD1809A1086}"/>
          </ac:spMkLst>
        </pc:spChg>
      </pc:sldChg>
      <pc:sldChg chg="new del">
        <pc:chgData name="Nguyễn Bình Thục Trâm" userId="bab71e06-3e1d-4fb3-90a5-098ab11a1755" providerId="ADAL" clId="{496FBAB4-32C9-4C9A-9C05-D5AAE5100D49}" dt="2023-04-17T07:40:47.745" v="147" actId="47"/>
        <pc:sldMkLst>
          <pc:docMk/>
          <pc:sldMk cId="333585120" sldId="294"/>
        </pc:sldMkLst>
      </pc:sldChg>
      <pc:sldChg chg="delSp new del mod ord">
        <pc:chgData name="Nguyễn Bình Thục Trâm" userId="bab71e06-3e1d-4fb3-90a5-098ab11a1755" providerId="ADAL" clId="{496FBAB4-32C9-4C9A-9C05-D5AAE5100D49}" dt="2023-04-17T07:41:23.559" v="154" actId="2696"/>
        <pc:sldMkLst>
          <pc:docMk/>
          <pc:sldMk cId="366713693" sldId="294"/>
        </pc:sldMkLst>
        <pc:spChg chg="del">
          <ac:chgData name="Nguyễn Bình Thục Trâm" userId="bab71e06-3e1d-4fb3-90a5-098ab11a1755" providerId="ADAL" clId="{496FBAB4-32C9-4C9A-9C05-D5AAE5100D49}" dt="2023-04-17T07:41:07.075" v="151" actId="478"/>
          <ac:spMkLst>
            <pc:docMk/>
            <pc:sldMk cId="366713693" sldId="294"/>
            <ac:spMk id="2" creationId="{AE5F82A8-3490-0F1B-6CF9-E55702ACECEF}"/>
          </ac:spMkLst>
        </pc:spChg>
        <pc:spChg chg="del">
          <ac:chgData name="Nguyễn Bình Thục Trâm" userId="bab71e06-3e1d-4fb3-90a5-098ab11a1755" providerId="ADAL" clId="{496FBAB4-32C9-4C9A-9C05-D5AAE5100D49}" dt="2023-04-17T07:41:14.966" v="153" actId="478"/>
          <ac:spMkLst>
            <pc:docMk/>
            <pc:sldMk cId="366713693" sldId="294"/>
            <ac:spMk id="5" creationId="{280F2B3F-0B8F-9F3C-6A25-BA3A21CC1190}"/>
          </ac:spMkLst>
        </pc:spChg>
        <pc:spChg chg="del">
          <ac:chgData name="Nguyễn Bình Thục Trâm" userId="bab71e06-3e1d-4fb3-90a5-098ab11a1755" providerId="ADAL" clId="{496FBAB4-32C9-4C9A-9C05-D5AAE5100D49}" dt="2023-04-17T07:41:14.966" v="153" actId="478"/>
          <ac:spMkLst>
            <pc:docMk/>
            <pc:sldMk cId="366713693" sldId="294"/>
            <ac:spMk id="6" creationId="{5548A8AE-8221-A39D-9E2D-97CFA7FD37D9}"/>
          </ac:spMkLst>
        </pc:spChg>
        <pc:spChg chg="del">
          <ac:chgData name="Nguyễn Bình Thục Trâm" userId="bab71e06-3e1d-4fb3-90a5-098ab11a1755" providerId="ADAL" clId="{496FBAB4-32C9-4C9A-9C05-D5AAE5100D49}" dt="2023-04-17T07:41:14.966" v="153" actId="478"/>
          <ac:spMkLst>
            <pc:docMk/>
            <pc:sldMk cId="366713693" sldId="294"/>
            <ac:spMk id="7" creationId="{8146E378-CD61-1448-141A-D55263E0EC2A}"/>
          </ac:spMkLst>
        </pc:spChg>
        <pc:spChg chg="del">
          <ac:chgData name="Nguyễn Bình Thục Trâm" userId="bab71e06-3e1d-4fb3-90a5-098ab11a1755" providerId="ADAL" clId="{496FBAB4-32C9-4C9A-9C05-D5AAE5100D49}" dt="2023-04-17T07:41:14.966" v="153" actId="478"/>
          <ac:spMkLst>
            <pc:docMk/>
            <pc:sldMk cId="366713693" sldId="294"/>
            <ac:spMk id="8" creationId="{B5AB27BE-BEEE-233A-BE18-71EB5D33A2AE}"/>
          </ac:spMkLst>
        </pc:spChg>
        <pc:spChg chg="del">
          <ac:chgData name="Nguyễn Bình Thục Trâm" userId="bab71e06-3e1d-4fb3-90a5-098ab11a1755" providerId="ADAL" clId="{496FBAB4-32C9-4C9A-9C05-D5AAE5100D49}" dt="2023-04-17T07:41:11.186" v="152" actId="478"/>
          <ac:spMkLst>
            <pc:docMk/>
            <pc:sldMk cId="366713693" sldId="294"/>
            <ac:spMk id="9" creationId="{FBE5CDF0-DD97-1F61-2A03-D4E7C35AD051}"/>
          </ac:spMkLst>
        </pc:spChg>
        <pc:spChg chg="del">
          <ac:chgData name="Nguyễn Bình Thục Trâm" userId="bab71e06-3e1d-4fb3-90a5-098ab11a1755" providerId="ADAL" clId="{496FBAB4-32C9-4C9A-9C05-D5AAE5100D49}" dt="2023-04-17T07:41:11.186" v="152" actId="478"/>
          <ac:spMkLst>
            <pc:docMk/>
            <pc:sldMk cId="366713693" sldId="294"/>
            <ac:spMk id="10" creationId="{69FEC4BB-6683-11F6-4CBC-C0307F53A720}"/>
          </ac:spMkLst>
        </pc:spChg>
        <pc:spChg chg="del">
          <ac:chgData name="Nguyễn Bình Thục Trâm" userId="bab71e06-3e1d-4fb3-90a5-098ab11a1755" providerId="ADAL" clId="{496FBAB4-32C9-4C9A-9C05-D5AAE5100D49}" dt="2023-04-17T07:41:11.186" v="152" actId="478"/>
          <ac:spMkLst>
            <pc:docMk/>
            <pc:sldMk cId="366713693" sldId="294"/>
            <ac:spMk id="11" creationId="{9DF3C50A-DFAA-85CD-419D-BB5A09C13732}"/>
          </ac:spMkLst>
        </pc:spChg>
        <pc:spChg chg="del">
          <ac:chgData name="Nguyễn Bình Thục Trâm" userId="bab71e06-3e1d-4fb3-90a5-098ab11a1755" providerId="ADAL" clId="{496FBAB4-32C9-4C9A-9C05-D5AAE5100D49}" dt="2023-04-17T07:41:11.186" v="152" actId="478"/>
          <ac:spMkLst>
            <pc:docMk/>
            <pc:sldMk cId="366713693" sldId="294"/>
            <ac:spMk id="12" creationId="{A3BEAE86-65EE-4FC0-BE69-8AD38A2EC71C}"/>
          </ac:spMkLst>
        </pc:spChg>
        <pc:spChg chg="del">
          <ac:chgData name="Nguyễn Bình Thục Trâm" userId="bab71e06-3e1d-4fb3-90a5-098ab11a1755" providerId="ADAL" clId="{496FBAB4-32C9-4C9A-9C05-D5AAE5100D49}" dt="2023-04-17T07:41:11.186" v="152" actId="478"/>
          <ac:spMkLst>
            <pc:docMk/>
            <pc:sldMk cId="366713693" sldId="294"/>
            <ac:spMk id="13" creationId="{CA441D3D-5DE5-65B0-7D38-4B960FAA42AC}"/>
          </ac:spMkLst>
        </pc:spChg>
      </pc:sldChg>
      <pc:sldChg chg="addSp delSp modSp new del mod modClrScheme chgLayout">
        <pc:chgData name="Nguyễn Bình Thục Trâm" userId="bab71e06-3e1d-4fb3-90a5-098ab11a1755" providerId="ADAL" clId="{496FBAB4-32C9-4C9A-9C05-D5AAE5100D49}" dt="2023-04-17T07:53:46.068" v="215" actId="47"/>
        <pc:sldMkLst>
          <pc:docMk/>
          <pc:sldMk cId="2370203401" sldId="294"/>
        </pc:sldMkLst>
        <pc:spChg chg="del">
          <ac:chgData name="Nguyễn Bình Thục Trâm" userId="bab71e06-3e1d-4fb3-90a5-098ab11a1755" providerId="ADAL" clId="{496FBAB4-32C9-4C9A-9C05-D5AAE5100D49}" dt="2023-04-17T07:41:36.159" v="156" actId="478"/>
          <ac:spMkLst>
            <pc:docMk/>
            <pc:sldMk cId="2370203401" sldId="294"/>
            <ac:spMk id="2" creationId="{89D51315-132F-A41E-2259-64B8F54A78D4}"/>
          </ac:spMkLst>
        </pc:spChg>
        <pc:spChg chg="del">
          <ac:chgData name="Nguyễn Bình Thục Trâm" userId="bab71e06-3e1d-4fb3-90a5-098ab11a1755" providerId="ADAL" clId="{496FBAB4-32C9-4C9A-9C05-D5AAE5100D49}" dt="2023-04-17T07:41:38.111" v="157" actId="478"/>
          <ac:spMkLst>
            <pc:docMk/>
            <pc:sldMk cId="2370203401" sldId="294"/>
            <ac:spMk id="3" creationId="{973A4B98-B3FC-E15A-CD27-4F5C273D06DC}"/>
          </ac:spMkLst>
        </pc:spChg>
        <pc:spChg chg="add del">
          <ac:chgData name="Nguyễn Bình Thục Trâm" userId="bab71e06-3e1d-4fb3-90a5-098ab11a1755" providerId="ADAL" clId="{496FBAB4-32C9-4C9A-9C05-D5AAE5100D49}" dt="2023-04-17T07:45:24.915" v="186" actId="22"/>
          <ac:spMkLst>
            <pc:docMk/>
            <pc:sldMk cId="2370203401" sldId="294"/>
            <ac:spMk id="5" creationId="{AB412501-1101-ED7B-4280-A0AF7A6781AB}"/>
          </ac:spMkLst>
        </pc:spChg>
        <pc:spChg chg="add del">
          <ac:chgData name="Nguyễn Bình Thục Trâm" userId="bab71e06-3e1d-4fb3-90a5-098ab11a1755" providerId="ADAL" clId="{496FBAB4-32C9-4C9A-9C05-D5AAE5100D49}" dt="2023-04-17T07:47:26.271" v="190" actId="22"/>
          <ac:spMkLst>
            <pc:docMk/>
            <pc:sldMk cId="2370203401" sldId="294"/>
            <ac:spMk id="7" creationId="{8302A51A-85DF-506A-6D99-3A6BE0B350D6}"/>
          </ac:spMkLst>
        </pc:spChg>
        <pc:spChg chg="add del mod">
          <ac:chgData name="Nguyễn Bình Thục Trâm" userId="bab71e06-3e1d-4fb3-90a5-098ab11a1755" providerId="ADAL" clId="{496FBAB4-32C9-4C9A-9C05-D5AAE5100D49}" dt="2023-04-17T07:51:30.544" v="197" actId="478"/>
          <ac:spMkLst>
            <pc:docMk/>
            <pc:sldMk cId="2370203401" sldId="294"/>
            <ac:spMk id="14" creationId="{92D5C044-77FC-5DEE-2AD1-751EB24BCCFA}"/>
          </ac:spMkLst>
        </pc:spChg>
        <pc:spChg chg="add mod">
          <ac:chgData name="Nguyễn Bình Thục Trâm" userId="bab71e06-3e1d-4fb3-90a5-098ab11a1755" providerId="ADAL" clId="{496FBAB4-32C9-4C9A-9C05-D5AAE5100D49}" dt="2023-04-17T07:51:22.641" v="196" actId="26606"/>
          <ac:spMkLst>
            <pc:docMk/>
            <pc:sldMk cId="2370203401" sldId="294"/>
            <ac:spMk id="16" creationId="{6A8D20A2-BC74-2D19-F2A3-3D9E0951B080}"/>
          </ac:spMkLst>
        </pc:spChg>
        <pc:spChg chg="add del mod">
          <ac:chgData name="Nguyễn Bình Thục Trâm" userId="bab71e06-3e1d-4fb3-90a5-098ab11a1755" providerId="ADAL" clId="{496FBAB4-32C9-4C9A-9C05-D5AAE5100D49}" dt="2023-04-17T07:51:54.895" v="202" actId="478"/>
          <ac:spMkLst>
            <pc:docMk/>
            <pc:sldMk cId="2370203401" sldId="294"/>
            <ac:spMk id="18" creationId="{84DCE092-B500-51E7-FB79-4481E52572A0}"/>
          </ac:spMkLst>
        </pc:spChg>
        <pc:spChg chg="add del mod">
          <ac:chgData name="Nguyễn Bình Thục Trâm" userId="bab71e06-3e1d-4fb3-90a5-098ab11a1755" providerId="ADAL" clId="{496FBAB4-32C9-4C9A-9C05-D5AAE5100D49}" dt="2023-04-17T07:42:08.993" v="168" actId="26606"/>
          <ac:spMkLst>
            <pc:docMk/>
            <pc:sldMk cId="2370203401" sldId="294"/>
            <ac:spMk id="1031" creationId="{B252053D-C551-829F-93AA-74A77C716C9E}"/>
          </ac:spMkLst>
        </pc:spChg>
        <pc:spChg chg="add del mod">
          <ac:chgData name="Nguyễn Bình Thục Trâm" userId="bab71e06-3e1d-4fb3-90a5-098ab11a1755" providerId="ADAL" clId="{496FBAB4-32C9-4C9A-9C05-D5AAE5100D49}" dt="2023-04-17T07:42:08.993" v="168" actId="26606"/>
          <ac:spMkLst>
            <pc:docMk/>
            <pc:sldMk cId="2370203401" sldId="294"/>
            <ac:spMk id="1033" creationId="{57686EB3-E0B9-74B7-7C03-14C7472A05C1}"/>
          </ac:spMkLst>
        </pc:spChg>
        <pc:spChg chg="add del mod">
          <ac:chgData name="Nguyễn Bình Thục Trâm" userId="bab71e06-3e1d-4fb3-90a5-098ab11a1755" providerId="ADAL" clId="{496FBAB4-32C9-4C9A-9C05-D5AAE5100D49}" dt="2023-04-17T07:42:08.993" v="168" actId="26606"/>
          <ac:spMkLst>
            <pc:docMk/>
            <pc:sldMk cId="2370203401" sldId="294"/>
            <ac:spMk id="1035" creationId="{CAAA9749-6E4F-DEA9-1AE4-619514574F1B}"/>
          </ac:spMkLst>
        </pc:spChg>
        <pc:spChg chg="add del mod">
          <ac:chgData name="Nguyễn Bình Thục Trâm" userId="bab71e06-3e1d-4fb3-90a5-098ab11a1755" providerId="ADAL" clId="{496FBAB4-32C9-4C9A-9C05-D5AAE5100D49}" dt="2023-04-17T07:42:10.926" v="170" actId="26606"/>
          <ac:spMkLst>
            <pc:docMk/>
            <pc:sldMk cId="2370203401" sldId="294"/>
            <ac:spMk id="1037" creationId="{2F4FB13A-92E8-C454-13DC-8DEC09A5834E}"/>
          </ac:spMkLst>
        </pc:spChg>
        <pc:spChg chg="add del mod">
          <ac:chgData name="Nguyễn Bình Thục Trâm" userId="bab71e06-3e1d-4fb3-90a5-098ab11a1755" providerId="ADAL" clId="{496FBAB4-32C9-4C9A-9C05-D5AAE5100D49}" dt="2023-04-17T07:42:10.926" v="170" actId="26606"/>
          <ac:spMkLst>
            <pc:docMk/>
            <pc:sldMk cId="2370203401" sldId="294"/>
            <ac:spMk id="1038" creationId="{0732BF5B-E015-8950-9E31-68B80CFB3F4B}"/>
          </ac:spMkLst>
        </pc:spChg>
        <pc:spChg chg="add del mod">
          <ac:chgData name="Nguyễn Bình Thục Trâm" userId="bab71e06-3e1d-4fb3-90a5-098ab11a1755" providerId="ADAL" clId="{496FBAB4-32C9-4C9A-9C05-D5AAE5100D49}" dt="2023-04-17T07:42:10.926" v="170" actId="26606"/>
          <ac:spMkLst>
            <pc:docMk/>
            <pc:sldMk cId="2370203401" sldId="294"/>
            <ac:spMk id="1039" creationId="{A189CAE9-30F3-8938-01EC-2F0A1DA8EB85}"/>
          </ac:spMkLst>
        </pc:spChg>
        <pc:spChg chg="add del mod">
          <ac:chgData name="Nguyễn Bình Thục Trâm" userId="bab71e06-3e1d-4fb3-90a5-098ab11a1755" providerId="ADAL" clId="{496FBAB4-32C9-4C9A-9C05-D5AAE5100D49}" dt="2023-04-17T07:42:12.191" v="172" actId="26606"/>
          <ac:spMkLst>
            <pc:docMk/>
            <pc:sldMk cId="2370203401" sldId="294"/>
            <ac:spMk id="1041" creationId="{4C08A443-49F9-93F7-2D44-895413507C13}"/>
          </ac:spMkLst>
        </pc:spChg>
        <pc:spChg chg="add del mod">
          <ac:chgData name="Nguyễn Bình Thục Trâm" userId="bab71e06-3e1d-4fb3-90a5-098ab11a1755" providerId="ADAL" clId="{496FBAB4-32C9-4C9A-9C05-D5AAE5100D49}" dt="2023-04-17T07:42:12.191" v="172" actId="26606"/>
          <ac:spMkLst>
            <pc:docMk/>
            <pc:sldMk cId="2370203401" sldId="294"/>
            <ac:spMk id="1042" creationId="{93717FB1-8E2E-EE57-5CCC-95866219D731}"/>
          </ac:spMkLst>
        </pc:spChg>
        <pc:spChg chg="add del mod">
          <ac:chgData name="Nguyễn Bình Thục Trâm" userId="bab71e06-3e1d-4fb3-90a5-098ab11a1755" providerId="ADAL" clId="{496FBAB4-32C9-4C9A-9C05-D5AAE5100D49}" dt="2023-04-17T07:42:12.191" v="172" actId="26606"/>
          <ac:spMkLst>
            <pc:docMk/>
            <pc:sldMk cId="2370203401" sldId="294"/>
            <ac:spMk id="1043" creationId="{C955122C-B22B-1060-54E5-B63C737F1F6A}"/>
          </ac:spMkLst>
        </pc:spChg>
        <pc:spChg chg="add del mod">
          <ac:chgData name="Nguyễn Bình Thục Trâm" userId="bab71e06-3e1d-4fb3-90a5-098ab11a1755" providerId="ADAL" clId="{496FBAB4-32C9-4C9A-9C05-D5AAE5100D49}" dt="2023-04-17T07:42:12.191" v="172" actId="26606"/>
          <ac:spMkLst>
            <pc:docMk/>
            <pc:sldMk cId="2370203401" sldId="294"/>
            <ac:spMk id="1044" creationId="{673A9C5D-52D4-B88E-2F5E-8F35C70F75FB}"/>
          </ac:spMkLst>
        </pc:spChg>
        <pc:spChg chg="add del mod">
          <ac:chgData name="Nguyễn Bình Thục Trâm" userId="bab71e06-3e1d-4fb3-90a5-098ab11a1755" providerId="ADAL" clId="{496FBAB4-32C9-4C9A-9C05-D5AAE5100D49}" dt="2023-04-17T07:42:13.349" v="174" actId="26606"/>
          <ac:spMkLst>
            <pc:docMk/>
            <pc:sldMk cId="2370203401" sldId="294"/>
            <ac:spMk id="1046" creationId="{D09E2716-CF0A-255A-D265-DD74EA79CE41}"/>
          </ac:spMkLst>
        </pc:spChg>
        <pc:spChg chg="add del mod">
          <ac:chgData name="Nguyễn Bình Thục Trâm" userId="bab71e06-3e1d-4fb3-90a5-098ab11a1755" providerId="ADAL" clId="{496FBAB4-32C9-4C9A-9C05-D5AAE5100D49}" dt="2023-04-17T07:42:13.349" v="174" actId="26606"/>
          <ac:spMkLst>
            <pc:docMk/>
            <pc:sldMk cId="2370203401" sldId="294"/>
            <ac:spMk id="1047" creationId="{CB13B7D8-770B-7E6C-10A1-BB60D9EA8DB7}"/>
          </ac:spMkLst>
        </pc:spChg>
        <pc:spChg chg="add del mod">
          <ac:chgData name="Nguyễn Bình Thục Trâm" userId="bab71e06-3e1d-4fb3-90a5-098ab11a1755" providerId="ADAL" clId="{496FBAB4-32C9-4C9A-9C05-D5AAE5100D49}" dt="2023-04-17T07:42:13.349" v="174" actId="26606"/>
          <ac:spMkLst>
            <pc:docMk/>
            <pc:sldMk cId="2370203401" sldId="294"/>
            <ac:spMk id="1048" creationId="{F3E19F19-4B38-448C-8416-147C26D98DA7}"/>
          </ac:spMkLst>
        </pc:spChg>
        <pc:spChg chg="add del mod">
          <ac:chgData name="Nguyễn Bình Thục Trâm" userId="bab71e06-3e1d-4fb3-90a5-098ab11a1755" providerId="ADAL" clId="{496FBAB4-32C9-4C9A-9C05-D5AAE5100D49}" dt="2023-04-17T07:42:13.349" v="174" actId="26606"/>
          <ac:spMkLst>
            <pc:docMk/>
            <pc:sldMk cId="2370203401" sldId="294"/>
            <ac:spMk id="1049" creationId="{350DEFCB-9E23-6F29-6FCB-D9485C7DCD46}"/>
          </ac:spMkLst>
        </pc:spChg>
        <pc:spChg chg="add del mod">
          <ac:chgData name="Nguyễn Bình Thục Trâm" userId="bab71e06-3e1d-4fb3-90a5-098ab11a1755" providerId="ADAL" clId="{496FBAB4-32C9-4C9A-9C05-D5AAE5100D49}" dt="2023-04-17T07:42:16.080" v="176" actId="26606"/>
          <ac:spMkLst>
            <pc:docMk/>
            <pc:sldMk cId="2370203401" sldId="294"/>
            <ac:spMk id="1051" creationId="{5D55D621-2D23-BC67-0C0E-0DB18FB994D9}"/>
          </ac:spMkLst>
        </pc:spChg>
        <pc:spChg chg="add del mod">
          <ac:chgData name="Nguyễn Bình Thục Trâm" userId="bab71e06-3e1d-4fb3-90a5-098ab11a1755" providerId="ADAL" clId="{496FBAB4-32C9-4C9A-9C05-D5AAE5100D49}" dt="2023-04-17T07:42:16.080" v="176" actId="26606"/>
          <ac:spMkLst>
            <pc:docMk/>
            <pc:sldMk cId="2370203401" sldId="294"/>
            <ac:spMk id="1052" creationId="{43BD8167-9CA6-378E-AA07-63CC993FAA34}"/>
          </ac:spMkLst>
        </pc:spChg>
        <pc:spChg chg="add del mod">
          <ac:chgData name="Nguyễn Bình Thục Trâm" userId="bab71e06-3e1d-4fb3-90a5-098ab11a1755" providerId="ADAL" clId="{496FBAB4-32C9-4C9A-9C05-D5AAE5100D49}" dt="2023-04-17T07:42:16.080" v="176" actId="26606"/>
          <ac:spMkLst>
            <pc:docMk/>
            <pc:sldMk cId="2370203401" sldId="294"/>
            <ac:spMk id="1053" creationId="{CA317EAA-3138-03B7-EA4B-4D0DA9CB1F06}"/>
          </ac:spMkLst>
        </pc:spChg>
        <pc:spChg chg="add del mod">
          <ac:chgData name="Nguyễn Bình Thục Trâm" userId="bab71e06-3e1d-4fb3-90a5-098ab11a1755" providerId="ADAL" clId="{496FBAB4-32C9-4C9A-9C05-D5AAE5100D49}" dt="2023-04-17T07:42:26.916" v="180" actId="26606"/>
          <ac:spMkLst>
            <pc:docMk/>
            <pc:sldMk cId="2370203401" sldId="294"/>
            <ac:spMk id="1055" creationId="{B252053D-C551-829F-93AA-74A77C716C9E}"/>
          </ac:spMkLst>
        </pc:spChg>
        <pc:spChg chg="add del mod">
          <ac:chgData name="Nguyễn Bình Thục Trâm" userId="bab71e06-3e1d-4fb3-90a5-098ab11a1755" providerId="ADAL" clId="{496FBAB4-32C9-4C9A-9C05-D5AAE5100D49}" dt="2023-04-17T07:42:26.916" v="180" actId="26606"/>
          <ac:spMkLst>
            <pc:docMk/>
            <pc:sldMk cId="2370203401" sldId="294"/>
            <ac:spMk id="1056" creationId="{57686EB3-E0B9-74B7-7C03-14C7472A05C1}"/>
          </ac:spMkLst>
        </pc:spChg>
        <pc:spChg chg="add del mod">
          <ac:chgData name="Nguyễn Bình Thục Trâm" userId="bab71e06-3e1d-4fb3-90a5-098ab11a1755" providerId="ADAL" clId="{496FBAB4-32C9-4C9A-9C05-D5AAE5100D49}" dt="2023-04-17T07:42:26.916" v="180" actId="26606"/>
          <ac:spMkLst>
            <pc:docMk/>
            <pc:sldMk cId="2370203401" sldId="294"/>
            <ac:spMk id="1057" creationId="{CAAA9749-6E4F-DEA9-1AE4-619514574F1B}"/>
          </ac:spMkLst>
        </pc:spChg>
        <pc:picChg chg="add mod">
          <ac:chgData name="Nguyễn Bình Thục Trâm" userId="bab71e06-3e1d-4fb3-90a5-098ab11a1755" providerId="ADAL" clId="{496FBAB4-32C9-4C9A-9C05-D5AAE5100D49}" dt="2023-04-17T07:52:07.320" v="205" actId="1076"/>
          <ac:picMkLst>
            <pc:docMk/>
            <pc:sldMk cId="2370203401" sldId="294"/>
            <ac:picMk id="9" creationId="{837CF046-2FC9-E93E-7081-D401BCFE52C1}"/>
          </ac:picMkLst>
        </pc:picChg>
        <pc:picChg chg="add del mod">
          <ac:chgData name="Nguyễn Bình Thục Trâm" userId="bab71e06-3e1d-4fb3-90a5-098ab11a1755" providerId="ADAL" clId="{496FBAB4-32C9-4C9A-9C05-D5AAE5100D49}" dt="2023-04-17T07:47:24.584" v="188" actId="478"/>
          <ac:picMkLst>
            <pc:docMk/>
            <pc:sldMk cId="2370203401" sldId="294"/>
            <ac:picMk id="1026" creationId="{9E0864F6-E1E0-E039-88CF-8F40CBB22745}"/>
          </ac:picMkLst>
        </pc:picChg>
      </pc:sldChg>
      <pc:sldChg chg="addSp delSp modSp new mod ord">
        <pc:chgData name="Nguyễn Bình Thục Trâm" userId="bab71e06-3e1d-4fb3-90a5-098ab11a1755" providerId="ADAL" clId="{496FBAB4-32C9-4C9A-9C05-D5AAE5100D49}" dt="2023-04-17T07:54:33.422" v="219" actId="1036"/>
        <pc:sldMkLst>
          <pc:docMk/>
          <pc:sldMk cId="3816129438" sldId="295"/>
        </pc:sldMkLst>
        <pc:spChg chg="del">
          <ac:chgData name="Nguyễn Bình Thục Trâm" userId="bab71e06-3e1d-4fb3-90a5-098ab11a1755" providerId="ADAL" clId="{496FBAB4-32C9-4C9A-9C05-D5AAE5100D49}" dt="2023-04-17T07:53:14.652" v="210" actId="478"/>
          <ac:spMkLst>
            <pc:docMk/>
            <pc:sldMk cId="3816129438" sldId="295"/>
            <ac:spMk id="2" creationId="{9CB8E383-535E-073A-3B5E-828D9FC0ACC2}"/>
          </ac:spMkLst>
        </pc:spChg>
        <pc:spChg chg="del">
          <ac:chgData name="Nguyễn Bình Thục Trâm" userId="bab71e06-3e1d-4fb3-90a5-098ab11a1755" providerId="ADAL" clId="{496FBAB4-32C9-4C9A-9C05-D5AAE5100D49}" dt="2023-04-17T07:53:16.945" v="211" actId="478"/>
          <ac:spMkLst>
            <pc:docMk/>
            <pc:sldMk cId="3816129438" sldId="295"/>
            <ac:spMk id="4" creationId="{6ADF97F1-93F2-1D70-2524-7C94BA73C31E}"/>
          </ac:spMkLst>
        </pc:spChg>
        <pc:spChg chg="del">
          <ac:chgData name="Nguyễn Bình Thục Trâm" userId="bab71e06-3e1d-4fb3-90a5-098ab11a1755" providerId="ADAL" clId="{496FBAB4-32C9-4C9A-9C05-D5AAE5100D49}" dt="2023-04-17T07:53:11.706" v="209" actId="478"/>
          <ac:spMkLst>
            <pc:docMk/>
            <pc:sldMk cId="3816129438" sldId="295"/>
            <ac:spMk id="5" creationId="{08B63DCB-0995-1C94-BF04-713A4D72127E}"/>
          </ac:spMkLst>
        </pc:spChg>
        <pc:spChg chg="del">
          <ac:chgData name="Nguyễn Bình Thục Trâm" userId="bab71e06-3e1d-4fb3-90a5-098ab11a1755" providerId="ADAL" clId="{496FBAB4-32C9-4C9A-9C05-D5AAE5100D49}" dt="2023-04-17T07:53:11.706" v="209" actId="478"/>
          <ac:spMkLst>
            <pc:docMk/>
            <pc:sldMk cId="3816129438" sldId="295"/>
            <ac:spMk id="6" creationId="{D3A674F0-522A-96D1-D404-3C76A062F53B}"/>
          </ac:spMkLst>
        </pc:spChg>
        <pc:spChg chg="del">
          <ac:chgData name="Nguyễn Bình Thục Trâm" userId="bab71e06-3e1d-4fb3-90a5-098ab11a1755" providerId="ADAL" clId="{496FBAB4-32C9-4C9A-9C05-D5AAE5100D49}" dt="2023-04-17T07:53:11.706" v="209" actId="478"/>
          <ac:spMkLst>
            <pc:docMk/>
            <pc:sldMk cId="3816129438" sldId="295"/>
            <ac:spMk id="7" creationId="{38181EC5-3234-7FC5-E0D6-7980208BDA74}"/>
          </ac:spMkLst>
        </pc:spChg>
        <pc:spChg chg="del">
          <ac:chgData name="Nguyễn Bình Thục Trâm" userId="bab71e06-3e1d-4fb3-90a5-098ab11a1755" providerId="ADAL" clId="{496FBAB4-32C9-4C9A-9C05-D5AAE5100D49}" dt="2023-04-17T07:53:11.706" v="209" actId="478"/>
          <ac:spMkLst>
            <pc:docMk/>
            <pc:sldMk cId="3816129438" sldId="295"/>
            <ac:spMk id="8" creationId="{AF0F7D58-18D9-DCC4-B7F6-7EB4AF9C1364}"/>
          </ac:spMkLst>
        </pc:spChg>
        <pc:spChg chg="del">
          <ac:chgData name="Nguyễn Bình Thục Trâm" userId="bab71e06-3e1d-4fb3-90a5-098ab11a1755" providerId="ADAL" clId="{496FBAB4-32C9-4C9A-9C05-D5AAE5100D49}" dt="2023-04-17T07:53:16.945" v="211" actId="478"/>
          <ac:spMkLst>
            <pc:docMk/>
            <pc:sldMk cId="3816129438" sldId="295"/>
            <ac:spMk id="9" creationId="{362CCA05-831B-44B0-1C71-3FB9AC74A3E7}"/>
          </ac:spMkLst>
        </pc:spChg>
        <pc:spChg chg="del">
          <ac:chgData name="Nguyễn Bình Thục Trâm" userId="bab71e06-3e1d-4fb3-90a5-098ab11a1755" providerId="ADAL" clId="{496FBAB4-32C9-4C9A-9C05-D5AAE5100D49}" dt="2023-04-17T07:53:11.706" v="209" actId="478"/>
          <ac:spMkLst>
            <pc:docMk/>
            <pc:sldMk cId="3816129438" sldId="295"/>
            <ac:spMk id="10" creationId="{4EEEA487-B7E7-CC74-FDAD-DBCD878165A9}"/>
          </ac:spMkLst>
        </pc:spChg>
        <pc:spChg chg="del">
          <ac:chgData name="Nguyễn Bình Thục Trâm" userId="bab71e06-3e1d-4fb3-90a5-098ab11a1755" providerId="ADAL" clId="{496FBAB4-32C9-4C9A-9C05-D5AAE5100D49}" dt="2023-04-17T07:53:11.706" v="209" actId="478"/>
          <ac:spMkLst>
            <pc:docMk/>
            <pc:sldMk cId="3816129438" sldId="295"/>
            <ac:spMk id="11" creationId="{DB335A95-93C1-631B-7F1F-90F45F538953}"/>
          </ac:spMkLst>
        </pc:spChg>
        <pc:spChg chg="del">
          <ac:chgData name="Nguyễn Bình Thục Trâm" userId="bab71e06-3e1d-4fb3-90a5-098ab11a1755" providerId="ADAL" clId="{496FBAB4-32C9-4C9A-9C05-D5AAE5100D49}" dt="2023-04-17T07:53:11.706" v="209" actId="478"/>
          <ac:spMkLst>
            <pc:docMk/>
            <pc:sldMk cId="3816129438" sldId="295"/>
            <ac:spMk id="12" creationId="{2B3317CF-1594-3FCD-93D6-D615D467390E}"/>
          </ac:spMkLst>
        </pc:spChg>
        <pc:spChg chg="del">
          <ac:chgData name="Nguyễn Bình Thục Trâm" userId="bab71e06-3e1d-4fb3-90a5-098ab11a1755" providerId="ADAL" clId="{496FBAB4-32C9-4C9A-9C05-D5AAE5100D49}" dt="2023-04-17T07:53:11.706" v="209" actId="478"/>
          <ac:spMkLst>
            <pc:docMk/>
            <pc:sldMk cId="3816129438" sldId="295"/>
            <ac:spMk id="13" creationId="{616931DC-F78D-1B3E-DCD4-430F6965F853}"/>
          </ac:spMkLst>
        </pc:spChg>
        <pc:picChg chg="add mod">
          <ac:chgData name="Nguyễn Bình Thục Trâm" userId="bab71e06-3e1d-4fb3-90a5-098ab11a1755" providerId="ADAL" clId="{496FBAB4-32C9-4C9A-9C05-D5AAE5100D49}" dt="2023-04-17T07:54:33.422" v="219" actId="1036"/>
          <ac:picMkLst>
            <pc:docMk/>
            <pc:sldMk cId="3816129438" sldId="295"/>
            <ac:picMk id="14" creationId="{CEE4EB53-984A-CBAC-07B3-4C11F7C85540}"/>
          </ac:picMkLst>
        </pc:picChg>
      </pc:sldChg>
      <pc:sldChg chg="addSp modSp new mod ord">
        <pc:chgData name="Nguyễn Bình Thục Trâm" userId="bab71e06-3e1d-4fb3-90a5-098ab11a1755" providerId="ADAL" clId="{496FBAB4-32C9-4C9A-9C05-D5AAE5100D49}" dt="2023-04-17T08:09:57.295" v="575" actId="20577"/>
        <pc:sldMkLst>
          <pc:docMk/>
          <pc:sldMk cId="3555614969" sldId="296"/>
        </pc:sldMkLst>
        <pc:spChg chg="mod">
          <ac:chgData name="Nguyễn Bình Thục Trâm" userId="bab71e06-3e1d-4fb3-90a5-098ab11a1755" providerId="ADAL" clId="{496FBAB4-32C9-4C9A-9C05-D5AAE5100D49}" dt="2023-04-17T08:09:46.557" v="574" actId="20577"/>
          <ac:spMkLst>
            <pc:docMk/>
            <pc:sldMk cId="3555614969" sldId="296"/>
            <ac:spMk id="2" creationId="{2DC808F9-D453-9937-A6F0-627D97598304}"/>
          </ac:spMkLst>
        </pc:spChg>
        <pc:spChg chg="mod">
          <ac:chgData name="Nguyễn Bình Thục Trâm" userId="bab71e06-3e1d-4fb3-90a5-098ab11a1755" providerId="ADAL" clId="{496FBAB4-32C9-4C9A-9C05-D5AAE5100D49}" dt="2023-04-17T08:06:56.339" v="492" actId="14100"/>
          <ac:spMkLst>
            <pc:docMk/>
            <pc:sldMk cId="3555614969" sldId="296"/>
            <ac:spMk id="4" creationId="{3FFA5EF0-A21E-3B14-CA17-2988437E6BB0}"/>
          </ac:spMkLst>
        </pc:spChg>
        <pc:spChg chg="mod">
          <ac:chgData name="Nguyễn Bình Thục Trâm" userId="bab71e06-3e1d-4fb3-90a5-098ab11a1755" providerId="ADAL" clId="{496FBAB4-32C9-4C9A-9C05-D5AAE5100D49}" dt="2023-04-17T08:06:56.339" v="492" actId="14100"/>
          <ac:spMkLst>
            <pc:docMk/>
            <pc:sldMk cId="3555614969" sldId="296"/>
            <ac:spMk id="5" creationId="{41A6ED82-75CB-F58E-D871-3ECEA4A0DB88}"/>
          </ac:spMkLst>
        </pc:spChg>
        <pc:spChg chg="mod">
          <ac:chgData name="Nguyễn Bình Thục Trâm" userId="bab71e06-3e1d-4fb3-90a5-098ab11a1755" providerId="ADAL" clId="{496FBAB4-32C9-4C9A-9C05-D5AAE5100D49}" dt="2023-04-17T08:06:56.339" v="492" actId="14100"/>
          <ac:spMkLst>
            <pc:docMk/>
            <pc:sldMk cId="3555614969" sldId="296"/>
            <ac:spMk id="6" creationId="{25A93A61-8833-0A4B-5F79-E63AC16E6581}"/>
          </ac:spMkLst>
        </pc:spChg>
        <pc:spChg chg="mod">
          <ac:chgData name="Nguyễn Bình Thục Trâm" userId="bab71e06-3e1d-4fb3-90a5-098ab11a1755" providerId="ADAL" clId="{496FBAB4-32C9-4C9A-9C05-D5AAE5100D49}" dt="2023-04-17T08:06:56.339" v="492" actId="14100"/>
          <ac:spMkLst>
            <pc:docMk/>
            <pc:sldMk cId="3555614969" sldId="296"/>
            <ac:spMk id="7" creationId="{3E8C295E-F418-AB86-A3BA-8F6891A5E43F}"/>
          </ac:spMkLst>
        </pc:spChg>
        <pc:spChg chg="mod">
          <ac:chgData name="Nguyễn Bình Thục Trâm" userId="bab71e06-3e1d-4fb3-90a5-098ab11a1755" providerId="ADAL" clId="{496FBAB4-32C9-4C9A-9C05-D5AAE5100D49}" dt="2023-04-17T08:06:56.339" v="492" actId="14100"/>
          <ac:spMkLst>
            <pc:docMk/>
            <pc:sldMk cId="3555614969" sldId="296"/>
            <ac:spMk id="8" creationId="{D7EDB15E-F897-7EA7-AE72-7DBC897DBB31}"/>
          </ac:spMkLst>
        </pc:spChg>
        <pc:spChg chg="mod">
          <ac:chgData name="Nguyễn Bình Thục Trâm" userId="bab71e06-3e1d-4fb3-90a5-098ab11a1755" providerId="ADAL" clId="{496FBAB4-32C9-4C9A-9C05-D5AAE5100D49}" dt="2023-04-17T08:08:11.078" v="537" actId="20577"/>
          <ac:spMkLst>
            <pc:docMk/>
            <pc:sldMk cId="3555614969" sldId="296"/>
            <ac:spMk id="9" creationId="{186A743C-A6A5-B712-A686-7B9F4EFB8ACA}"/>
          </ac:spMkLst>
        </pc:spChg>
        <pc:spChg chg="mod">
          <ac:chgData name="Nguyễn Bình Thục Trâm" userId="bab71e06-3e1d-4fb3-90a5-098ab11a1755" providerId="ADAL" clId="{496FBAB4-32C9-4C9A-9C05-D5AAE5100D49}" dt="2023-04-17T08:08:17.657" v="541" actId="20577"/>
          <ac:spMkLst>
            <pc:docMk/>
            <pc:sldMk cId="3555614969" sldId="296"/>
            <ac:spMk id="10" creationId="{B95A46B1-5284-A6AB-0497-2F90FD5D2DAF}"/>
          </ac:spMkLst>
        </pc:spChg>
        <pc:spChg chg="mod">
          <ac:chgData name="Nguyễn Bình Thục Trâm" userId="bab71e06-3e1d-4fb3-90a5-098ab11a1755" providerId="ADAL" clId="{496FBAB4-32C9-4C9A-9C05-D5AAE5100D49}" dt="2023-04-17T08:08:24.346" v="545" actId="20577"/>
          <ac:spMkLst>
            <pc:docMk/>
            <pc:sldMk cId="3555614969" sldId="296"/>
            <ac:spMk id="11" creationId="{1B05C915-F78A-02AB-6333-3813BF9E3157}"/>
          </ac:spMkLst>
        </pc:spChg>
        <pc:spChg chg="mod">
          <ac:chgData name="Nguyễn Bình Thục Trâm" userId="bab71e06-3e1d-4fb3-90a5-098ab11a1755" providerId="ADAL" clId="{496FBAB4-32C9-4C9A-9C05-D5AAE5100D49}" dt="2023-04-17T08:08:29.973" v="548" actId="20577"/>
          <ac:spMkLst>
            <pc:docMk/>
            <pc:sldMk cId="3555614969" sldId="296"/>
            <ac:spMk id="12" creationId="{2260828D-52A5-F60E-7433-00357A184DBF}"/>
          </ac:spMkLst>
        </pc:spChg>
        <pc:spChg chg="mod">
          <ac:chgData name="Nguyễn Bình Thục Trâm" userId="bab71e06-3e1d-4fb3-90a5-098ab11a1755" providerId="ADAL" clId="{496FBAB4-32C9-4C9A-9C05-D5AAE5100D49}" dt="2023-04-17T08:08:59.422" v="552" actId="14100"/>
          <ac:spMkLst>
            <pc:docMk/>
            <pc:sldMk cId="3555614969" sldId="296"/>
            <ac:spMk id="13" creationId="{95E19D86-9DDC-0CD3-78FB-6C0D502DCA43}"/>
          </ac:spMkLst>
        </pc:spChg>
        <pc:spChg chg="add mod">
          <ac:chgData name="Nguyễn Bình Thục Trâm" userId="bab71e06-3e1d-4fb3-90a5-098ab11a1755" providerId="ADAL" clId="{496FBAB4-32C9-4C9A-9C05-D5AAE5100D49}" dt="2023-04-17T08:06:56.339" v="492" actId="14100"/>
          <ac:spMkLst>
            <pc:docMk/>
            <pc:sldMk cId="3555614969" sldId="296"/>
            <ac:spMk id="14" creationId="{5341CE3C-32B8-FC36-FB0B-6CA568286D5C}"/>
          </ac:spMkLst>
        </pc:spChg>
        <pc:spChg chg="add mod">
          <ac:chgData name="Nguyễn Bình Thục Trâm" userId="bab71e06-3e1d-4fb3-90a5-098ab11a1755" providerId="ADAL" clId="{496FBAB4-32C9-4C9A-9C05-D5AAE5100D49}" dt="2023-04-17T08:09:57.295" v="575" actId="20577"/>
          <ac:spMkLst>
            <pc:docMk/>
            <pc:sldMk cId="3555614969" sldId="296"/>
            <ac:spMk id="15" creationId="{BDE35C4F-C07D-76DD-E8ED-5631D9F70B17}"/>
          </ac:spMkLst>
        </pc:spChg>
      </pc:sldChg>
      <pc:sldChg chg="addSp delSp modSp new del mod">
        <pc:chgData name="Nguyễn Bình Thục Trâm" userId="bab71e06-3e1d-4fb3-90a5-098ab11a1755" providerId="ADAL" clId="{496FBAB4-32C9-4C9A-9C05-D5AAE5100D49}" dt="2023-04-17T08:27:47.390" v="756" actId="47"/>
        <pc:sldMkLst>
          <pc:docMk/>
          <pc:sldMk cId="3613925795" sldId="297"/>
        </pc:sldMkLst>
        <pc:spChg chg="mod">
          <ac:chgData name="Nguyễn Bình Thục Trâm" userId="bab71e06-3e1d-4fb3-90a5-098ab11a1755" providerId="ADAL" clId="{496FBAB4-32C9-4C9A-9C05-D5AAE5100D49}" dt="2023-04-17T08:21:52.085" v="708" actId="1076"/>
          <ac:spMkLst>
            <pc:docMk/>
            <pc:sldMk cId="3613925795" sldId="297"/>
            <ac:spMk id="2" creationId="{E6ECE371-EB56-7343-3DD5-A1079EB9B82A}"/>
          </ac:spMkLst>
        </pc:spChg>
        <pc:spChg chg="mod">
          <ac:chgData name="Nguyễn Bình Thục Trâm" userId="bab71e06-3e1d-4fb3-90a5-098ab11a1755" providerId="ADAL" clId="{496FBAB4-32C9-4C9A-9C05-D5AAE5100D49}" dt="2023-04-17T08:21:37.617" v="703" actId="20577"/>
          <ac:spMkLst>
            <pc:docMk/>
            <pc:sldMk cId="3613925795" sldId="297"/>
            <ac:spMk id="3" creationId="{D9DE2B65-1753-629B-2B1E-BEAA71BC72F0}"/>
          </ac:spMkLst>
        </pc:spChg>
        <pc:spChg chg="del mod">
          <ac:chgData name="Nguyễn Bình Thục Trâm" userId="bab71e06-3e1d-4fb3-90a5-098ab11a1755" providerId="ADAL" clId="{496FBAB4-32C9-4C9A-9C05-D5AAE5100D49}" dt="2023-04-17T08:17:51.174" v="661" actId="478"/>
          <ac:spMkLst>
            <pc:docMk/>
            <pc:sldMk cId="3613925795" sldId="297"/>
            <ac:spMk id="6" creationId="{340D6FF4-07E1-2A2B-4FC7-5CB4AC09D8D2}"/>
          </ac:spMkLst>
        </pc:spChg>
        <pc:spChg chg="del">
          <ac:chgData name="Nguyễn Bình Thục Trâm" userId="bab71e06-3e1d-4fb3-90a5-098ab11a1755" providerId="ADAL" clId="{496FBAB4-32C9-4C9A-9C05-D5AAE5100D49}" dt="2023-04-17T08:18:18.389" v="666" actId="478"/>
          <ac:spMkLst>
            <pc:docMk/>
            <pc:sldMk cId="3613925795" sldId="297"/>
            <ac:spMk id="9" creationId="{2B56B11F-7AEA-08B1-471F-70ECEC60D5F0}"/>
          </ac:spMkLst>
        </pc:spChg>
        <pc:spChg chg="del mod">
          <ac:chgData name="Nguyễn Bình Thục Trâm" userId="bab71e06-3e1d-4fb3-90a5-098ab11a1755" providerId="ADAL" clId="{496FBAB4-32C9-4C9A-9C05-D5AAE5100D49}" dt="2023-04-17T08:18:28.580" v="668" actId="478"/>
          <ac:spMkLst>
            <pc:docMk/>
            <pc:sldMk cId="3613925795" sldId="297"/>
            <ac:spMk id="12" creationId="{5B3B4DC3-18EB-C4AF-8888-C62B20325F5A}"/>
          </ac:spMkLst>
        </pc:spChg>
        <pc:spChg chg="add del">
          <ac:chgData name="Nguyễn Bình Thục Trâm" userId="bab71e06-3e1d-4fb3-90a5-098ab11a1755" providerId="ADAL" clId="{496FBAB4-32C9-4C9A-9C05-D5AAE5100D49}" dt="2023-04-17T08:22:05.489" v="711" actId="478"/>
          <ac:spMkLst>
            <pc:docMk/>
            <pc:sldMk cId="3613925795" sldId="297"/>
            <ac:spMk id="14" creationId="{6FB4E42F-1932-2EBE-E4DB-3EAC787A1700}"/>
          </ac:spMkLst>
        </pc:spChg>
        <pc:spChg chg="add del">
          <ac:chgData name="Nguyễn Bình Thục Trâm" userId="bab71e06-3e1d-4fb3-90a5-098ab11a1755" providerId="ADAL" clId="{496FBAB4-32C9-4C9A-9C05-D5AAE5100D49}" dt="2023-04-17T08:20:55.472" v="687" actId="478"/>
          <ac:spMkLst>
            <pc:docMk/>
            <pc:sldMk cId="3613925795" sldId="297"/>
            <ac:spMk id="15" creationId="{B150A848-D776-73C5-2D0A-968D25E93CE4}"/>
          </ac:spMkLst>
        </pc:spChg>
        <pc:spChg chg="add del">
          <ac:chgData name="Nguyễn Bình Thục Trâm" userId="bab71e06-3e1d-4fb3-90a5-098ab11a1755" providerId="ADAL" clId="{496FBAB4-32C9-4C9A-9C05-D5AAE5100D49}" dt="2023-04-17T08:22:05.489" v="711" actId="478"/>
          <ac:spMkLst>
            <pc:docMk/>
            <pc:sldMk cId="3613925795" sldId="297"/>
            <ac:spMk id="16" creationId="{9EAAFB59-0515-AFBE-58A6-DCE7900DB228}"/>
          </ac:spMkLst>
        </pc:spChg>
        <pc:spChg chg="del">
          <ac:chgData name="Nguyễn Bình Thục Trâm" userId="bab71e06-3e1d-4fb3-90a5-098ab11a1755" providerId="ADAL" clId="{496FBAB4-32C9-4C9A-9C05-D5AAE5100D49}" dt="2023-04-17T08:22:05.489" v="711" actId="478"/>
          <ac:spMkLst>
            <pc:docMk/>
            <pc:sldMk cId="3613925795" sldId="297"/>
            <ac:spMk id="17" creationId="{D7BF8FAF-B609-5FAB-9861-07255D7DA5D9}"/>
          </ac:spMkLst>
        </pc:spChg>
        <pc:spChg chg="del">
          <ac:chgData name="Nguyễn Bình Thục Trâm" userId="bab71e06-3e1d-4fb3-90a5-098ab11a1755" providerId="ADAL" clId="{496FBAB4-32C9-4C9A-9C05-D5AAE5100D49}" dt="2023-04-17T08:18:51.584" v="677" actId="478"/>
          <ac:spMkLst>
            <pc:docMk/>
            <pc:sldMk cId="3613925795" sldId="297"/>
            <ac:spMk id="18" creationId="{82E0E133-1DC7-9669-4E19-B11D0D754715}"/>
          </ac:spMkLst>
        </pc:spChg>
        <pc:spChg chg="del">
          <ac:chgData name="Nguyễn Bình Thục Trâm" userId="bab71e06-3e1d-4fb3-90a5-098ab11a1755" providerId="ADAL" clId="{496FBAB4-32C9-4C9A-9C05-D5AAE5100D49}" dt="2023-04-17T08:22:05.489" v="711" actId="478"/>
          <ac:spMkLst>
            <pc:docMk/>
            <pc:sldMk cId="3613925795" sldId="297"/>
            <ac:spMk id="19" creationId="{92A4A0CA-A484-B929-BEF8-F7F7C8DCD5EE}"/>
          </ac:spMkLst>
        </pc:spChg>
        <pc:spChg chg="add mod">
          <ac:chgData name="Nguyễn Bình Thục Trâm" userId="bab71e06-3e1d-4fb3-90a5-098ab11a1755" providerId="ADAL" clId="{496FBAB4-32C9-4C9A-9C05-D5AAE5100D49}" dt="2023-04-17T08:22:38.134" v="713" actId="1076"/>
          <ac:spMkLst>
            <pc:docMk/>
            <pc:sldMk cId="3613925795" sldId="297"/>
            <ac:spMk id="20" creationId="{F31439EC-1045-0817-4F55-65793CEA5403}"/>
          </ac:spMkLst>
        </pc:spChg>
        <pc:spChg chg="add del">
          <ac:chgData name="Nguyễn Bình Thục Trâm" userId="bab71e06-3e1d-4fb3-90a5-098ab11a1755" providerId="ADAL" clId="{496FBAB4-32C9-4C9A-9C05-D5AAE5100D49}" dt="2023-04-17T08:18:13.127" v="664" actId="478"/>
          <ac:spMkLst>
            <pc:docMk/>
            <pc:sldMk cId="3613925795" sldId="297"/>
            <ac:spMk id="21" creationId="{B2C170CC-6534-F056-A2FC-D68DFDB77CF7}"/>
          </ac:spMkLst>
        </pc:spChg>
        <pc:spChg chg="add mod">
          <ac:chgData name="Nguyễn Bình Thục Trâm" userId="bab71e06-3e1d-4fb3-90a5-098ab11a1755" providerId="ADAL" clId="{496FBAB4-32C9-4C9A-9C05-D5AAE5100D49}" dt="2023-04-17T08:21:17.857" v="691" actId="2085"/>
          <ac:spMkLst>
            <pc:docMk/>
            <pc:sldMk cId="3613925795" sldId="297"/>
            <ac:spMk id="22" creationId="{46D519ED-E6D6-92A1-1F30-EC25EB1A90B3}"/>
          </ac:spMkLst>
        </pc:spChg>
        <pc:spChg chg="add mod">
          <ac:chgData name="Nguyễn Bình Thục Trâm" userId="bab71e06-3e1d-4fb3-90a5-098ab11a1755" providerId="ADAL" clId="{496FBAB4-32C9-4C9A-9C05-D5AAE5100D49}" dt="2023-04-17T08:21:21.765" v="692" actId="2085"/>
          <ac:spMkLst>
            <pc:docMk/>
            <pc:sldMk cId="3613925795" sldId="297"/>
            <ac:spMk id="23" creationId="{48DD5509-256A-28BD-43B7-EEE73F11B3C4}"/>
          </ac:spMkLst>
        </pc:spChg>
        <pc:spChg chg="add del mod">
          <ac:chgData name="Nguyễn Bình Thục Trâm" userId="bab71e06-3e1d-4fb3-90a5-098ab11a1755" providerId="ADAL" clId="{496FBAB4-32C9-4C9A-9C05-D5AAE5100D49}" dt="2023-04-17T08:18:48.788" v="675"/>
          <ac:spMkLst>
            <pc:docMk/>
            <pc:sldMk cId="3613925795" sldId="297"/>
            <ac:spMk id="24" creationId="{5DFF67E5-EF76-FC6F-ECF3-1051DA2481BE}"/>
          </ac:spMkLst>
        </pc:spChg>
        <pc:spChg chg="add del mod">
          <ac:chgData name="Nguyễn Bình Thục Trâm" userId="bab71e06-3e1d-4fb3-90a5-098ab11a1755" providerId="ADAL" clId="{496FBAB4-32C9-4C9A-9C05-D5AAE5100D49}" dt="2023-04-17T08:22:05.489" v="711" actId="478"/>
          <ac:spMkLst>
            <pc:docMk/>
            <pc:sldMk cId="3613925795" sldId="297"/>
            <ac:spMk id="25" creationId="{8F3FE7E6-097E-EB21-3413-73FE39FB0AAC}"/>
          </ac:spMkLst>
        </pc:spChg>
        <pc:spChg chg="add del mod">
          <ac:chgData name="Nguyễn Bình Thục Trâm" userId="bab71e06-3e1d-4fb3-90a5-098ab11a1755" providerId="ADAL" clId="{496FBAB4-32C9-4C9A-9C05-D5AAE5100D49}" dt="2023-04-17T08:22:05.489" v="711" actId="478"/>
          <ac:spMkLst>
            <pc:docMk/>
            <pc:sldMk cId="3613925795" sldId="297"/>
            <ac:spMk id="26" creationId="{3E575F2F-3AF5-D0C8-2341-ADD972C64C18}"/>
          </ac:spMkLst>
        </pc:spChg>
      </pc:sldChg>
      <pc:sldChg chg="addSp delSp modSp new del mod">
        <pc:chgData name="Nguyễn Bình Thục Trâm" userId="bab71e06-3e1d-4fb3-90a5-098ab11a1755" providerId="ADAL" clId="{496FBAB4-32C9-4C9A-9C05-D5AAE5100D49}" dt="2023-04-17T08:34:46.818" v="871" actId="47"/>
        <pc:sldMkLst>
          <pc:docMk/>
          <pc:sldMk cId="2484685468" sldId="298"/>
        </pc:sldMkLst>
        <pc:spChg chg="mod">
          <ac:chgData name="Nguyễn Bình Thục Trâm" userId="bab71e06-3e1d-4fb3-90a5-098ab11a1755" providerId="ADAL" clId="{496FBAB4-32C9-4C9A-9C05-D5AAE5100D49}" dt="2023-04-17T08:27:58.502" v="768" actId="20577"/>
          <ac:spMkLst>
            <pc:docMk/>
            <pc:sldMk cId="2484685468" sldId="298"/>
            <ac:spMk id="2" creationId="{A6B0AE2A-4996-2295-D48F-F584638AEF35}"/>
          </ac:spMkLst>
        </pc:spChg>
        <pc:spChg chg="mod">
          <ac:chgData name="Nguyễn Bình Thục Trâm" userId="bab71e06-3e1d-4fb3-90a5-098ab11a1755" providerId="ADAL" clId="{496FBAB4-32C9-4C9A-9C05-D5AAE5100D49}" dt="2023-04-17T08:27:53.017" v="765" actId="20577"/>
          <ac:spMkLst>
            <pc:docMk/>
            <pc:sldMk cId="2484685468" sldId="298"/>
            <ac:spMk id="3" creationId="{06978AA3-6875-70A7-6BA9-1D22EE1E42DE}"/>
          </ac:spMkLst>
        </pc:spChg>
        <pc:spChg chg="del">
          <ac:chgData name="Nguyễn Bình Thục Trâm" userId="bab71e06-3e1d-4fb3-90a5-098ab11a1755" providerId="ADAL" clId="{496FBAB4-32C9-4C9A-9C05-D5AAE5100D49}" dt="2023-04-17T08:24:19.155" v="723" actId="478"/>
          <ac:spMkLst>
            <pc:docMk/>
            <pc:sldMk cId="2484685468" sldId="298"/>
            <ac:spMk id="6" creationId="{D2476C3E-6ED5-669D-B0DD-06506FBFF7A8}"/>
          </ac:spMkLst>
        </pc:spChg>
        <pc:spChg chg="mod">
          <ac:chgData name="Nguyễn Bình Thục Trâm" userId="bab71e06-3e1d-4fb3-90a5-098ab11a1755" providerId="ADAL" clId="{496FBAB4-32C9-4C9A-9C05-D5AAE5100D49}" dt="2023-04-17T08:24:00.772" v="722" actId="14100"/>
          <ac:spMkLst>
            <pc:docMk/>
            <pc:sldMk cId="2484685468" sldId="298"/>
            <ac:spMk id="7" creationId="{9AA88C7A-FADB-9E7D-EC73-E5CF0DCD69F8}"/>
          </ac:spMkLst>
        </pc:spChg>
        <pc:spChg chg="del">
          <ac:chgData name="Nguyễn Bình Thục Trâm" userId="bab71e06-3e1d-4fb3-90a5-098ab11a1755" providerId="ADAL" clId="{496FBAB4-32C9-4C9A-9C05-D5AAE5100D49}" dt="2023-04-17T08:25:48.426" v="740" actId="478"/>
          <ac:spMkLst>
            <pc:docMk/>
            <pc:sldMk cId="2484685468" sldId="298"/>
            <ac:spMk id="9" creationId="{80BC419E-51C2-0881-C6CF-BD374D0D0FB4}"/>
          </ac:spMkLst>
        </pc:spChg>
        <pc:spChg chg="mod">
          <ac:chgData name="Nguyễn Bình Thục Trâm" userId="bab71e06-3e1d-4fb3-90a5-098ab11a1755" providerId="ADAL" clId="{496FBAB4-32C9-4C9A-9C05-D5AAE5100D49}" dt="2023-04-17T08:25:33.484" v="738" actId="207"/>
          <ac:spMkLst>
            <pc:docMk/>
            <pc:sldMk cId="2484685468" sldId="298"/>
            <ac:spMk id="10" creationId="{489513BE-C0B8-B57B-9EEC-2C57ED50A368}"/>
          </ac:spMkLst>
        </pc:spChg>
        <pc:spChg chg="del">
          <ac:chgData name="Nguyễn Bình Thục Trâm" userId="bab71e06-3e1d-4fb3-90a5-098ab11a1755" providerId="ADAL" clId="{496FBAB4-32C9-4C9A-9C05-D5AAE5100D49}" dt="2023-04-17T08:25:59.221" v="743" actId="478"/>
          <ac:spMkLst>
            <pc:docMk/>
            <pc:sldMk cId="2484685468" sldId="298"/>
            <ac:spMk id="12" creationId="{3DDB8DDF-B661-B8D8-595B-E9CD017CBF14}"/>
          </ac:spMkLst>
        </pc:spChg>
        <pc:spChg chg="mod">
          <ac:chgData name="Nguyễn Bình Thục Trâm" userId="bab71e06-3e1d-4fb3-90a5-098ab11a1755" providerId="ADAL" clId="{496FBAB4-32C9-4C9A-9C05-D5AAE5100D49}" dt="2023-04-17T08:25:38.971" v="739" actId="207"/>
          <ac:spMkLst>
            <pc:docMk/>
            <pc:sldMk cId="2484685468" sldId="298"/>
            <ac:spMk id="13" creationId="{220FE021-3906-307F-81F5-36FDA62961FC}"/>
          </ac:spMkLst>
        </pc:spChg>
        <pc:spChg chg="add mod">
          <ac:chgData name="Nguyễn Bình Thục Trâm" userId="bab71e06-3e1d-4fb3-90a5-098ab11a1755" providerId="ADAL" clId="{496FBAB4-32C9-4C9A-9C05-D5AAE5100D49}" dt="2023-04-17T08:27:13.973" v="753" actId="1076"/>
          <ac:spMkLst>
            <pc:docMk/>
            <pc:sldMk cId="2484685468" sldId="298"/>
            <ac:spMk id="14" creationId="{81864E46-CF4E-74E9-C4CF-C1E5FA0976B1}"/>
          </ac:spMkLst>
        </pc:spChg>
        <pc:spChg chg="add mod">
          <ac:chgData name="Nguyễn Bình Thục Trâm" userId="bab71e06-3e1d-4fb3-90a5-098ab11a1755" providerId="ADAL" clId="{496FBAB4-32C9-4C9A-9C05-D5AAE5100D49}" dt="2023-04-17T08:27:19.349" v="754" actId="1076"/>
          <ac:spMkLst>
            <pc:docMk/>
            <pc:sldMk cId="2484685468" sldId="298"/>
            <ac:spMk id="15" creationId="{B9FD9124-7211-8B11-A936-EA15F250C736}"/>
          </ac:spMkLst>
        </pc:spChg>
        <pc:spChg chg="add mod">
          <ac:chgData name="Nguyễn Bình Thục Trâm" userId="bab71e06-3e1d-4fb3-90a5-098ab11a1755" providerId="ADAL" clId="{496FBAB4-32C9-4C9A-9C05-D5AAE5100D49}" dt="2023-04-17T08:27:38.418" v="755" actId="1076"/>
          <ac:spMkLst>
            <pc:docMk/>
            <pc:sldMk cId="2484685468" sldId="298"/>
            <ac:spMk id="16" creationId="{4EDB97C3-B595-23CB-E3B5-CF2A459B72B9}"/>
          </ac:spMkLst>
        </pc:spChg>
      </pc:sldChg>
      <pc:sldChg chg="modSp add del mod">
        <pc:chgData name="Nguyễn Bình Thục Trâm" userId="bab71e06-3e1d-4fb3-90a5-098ab11a1755" providerId="ADAL" clId="{496FBAB4-32C9-4C9A-9C05-D5AAE5100D49}" dt="2023-04-17T08:34:49.413" v="872" actId="47"/>
        <pc:sldMkLst>
          <pc:docMk/>
          <pc:sldMk cId="2695447823" sldId="299"/>
        </pc:sldMkLst>
        <pc:spChg chg="mod">
          <ac:chgData name="Nguyễn Bình Thục Trâm" userId="bab71e06-3e1d-4fb3-90a5-098ab11a1755" providerId="ADAL" clId="{496FBAB4-32C9-4C9A-9C05-D5AAE5100D49}" dt="2023-04-17T08:28:37.182" v="790" actId="20577"/>
          <ac:spMkLst>
            <pc:docMk/>
            <pc:sldMk cId="2695447823" sldId="299"/>
            <ac:spMk id="2" creationId="{A6B0AE2A-4996-2295-D48F-F584638AEF35}"/>
          </ac:spMkLst>
        </pc:spChg>
      </pc:sldChg>
      <pc:sldChg chg="new del">
        <pc:chgData name="Nguyễn Bình Thục Trâm" userId="bab71e06-3e1d-4fb3-90a5-098ab11a1755" providerId="ADAL" clId="{496FBAB4-32C9-4C9A-9C05-D5AAE5100D49}" dt="2023-04-17T08:28:10.567" v="770" actId="47"/>
        <pc:sldMkLst>
          <pc:docMk/>
          <pc:sldMk cId="4146542045" sldId="299"/>
        </pc:sldMkLst>
      </pc:sldChg>
      <pc:sldChg chg="modSp add del mod">
        <pc:chgData name="Nguyễn Bình Thục Trâm" userId="bab71e06-3e1d-4fb3-90a5-098ab11a1755" providerId="ADAL" clId="{496FBAB4-32C9-4C9A-9C05-D5AAE5100D49}" dt="2023-04-17T08:57:07.556" v="1021" actId="47"/>
        <pc:sldMkLst>
          <pc:docMk/>
          <pc:sldMk cId="3373502435" sldId="300"/>
        </pc:sldMkLst>
        <pc:spChg chg="mod">
          <ac:chgData name="Nguyễn Bình Thục Trâm" userId="bab71e06-3e1d-4fb3-90a5-098ab11a1755" providerId="ADAL" clId="{496FBAB4-32C9-4C9A-9C05-D5AAE5100D49}" dt="2023-04-17T08:35:10.092" v="883" actId="20577"/>
          <ac:spMkLst>
            <pc:docMk/>
            <pc:sldMk cId="3373502435" sldId="300"/>
            <ac:spMk id="2" creationId="{A6B0AE2A-4996-2295-D48F-F584638AEF35}"/>
          </ac:spMkLst>
        </pc:spChg>
        <pc:spChg chg="mod">
          <ac:chgData name="Nguyễn Bình Thục Trâm" userId="bab71e06-3e1d-4fb3-90a5-098ab11a1755" providerId="ADAL" clId="{496FBAB4-32C9-4C9A-9C05-D5AAE5100D49}" dt="2023-04-17T08:54:59.932" v="1003" actId="3064"/>
          <ac:spMkLst>
            <pc:docMk/>
            <pc:sldMk cId="3373502435" sldId="300"/>
            <ac:spMk id="5" creationId="{E44F4A1D-2684-9FC9-81E3-174301934E57}"/>
          </ac:spMkLst>
        </pc:spChg>
        <pc:spChg chg="mod">
          <ac:chgData name="Nguyễn Bình Thục Trâm" userId="bab71e06-3e1d-4fb3-90a5-098ab11a1755" providerId="ADAL" clId="{496FBAB4-32C9-4C9A-9C05-D5AAE5100D49}" dt="2023-04-17T08:52:04.261" v="953" actId="3064"/>
          <ac:spMkLst>
            <pc:docMk/>
            <pc:sldMk cId="3373502435" sldId="300"/>
            <ac:spMk id="7" creationId="{9AA88C7A-FADB-9E7D-EC73-E5CF0DCD69F8}"/>
          </ac:spMkLst>
        </pc:spChg>
        <pc:spChg chg="mod">
          <ac:chgData name="Nguyễn Bình Thục Trâm" userId="bab71e06-3e1d-4fb3-90a5-098ab11a1755" providerId="ADAL" clId="{496FBAB4-32C9-4C9A-9C05-D5AAE5100D49}" dt="2023-04-17T08:52:47.383" v="954" actId="20577"/>
          <ac:spMkLst>
            <pc:docMk/>
            <pc:sldMk cId="3373502435" sldId="300"/>
            <ac:spMk id="8" creationId="{3BD540BA-A3D3-99E7-33BE-704524AF3B6B}"/>
          </ac:spMkLst>
        </pc:spChg>
        <pc:spChg chg="mod">
          <ac:chgData name="Nguyễn Bình Thục Trâm" userId="bab71e06-3e1d-4fb3-90a5-098ab11a1755" providerId="ADAL" clId="{496FBAB4-32C9-4C9A-9C05-D5AAE5100D49}" dt="2023-04-17T08:33:55.376" v="862" actId="403"/>
          <ac:spMkLst>
            <pc:docMk/>
            <pc:sldMk cId="3373502435" sldId="300"/>
            <ac:spMk id="14" creationId="{81864E46-CF4E-74E9-C4CF-C1E5FA0976B1}"/>
          </ac:spMkLst>
        </pc:spChg>
        <pc:spChg chg="mod">
          <ac:chgData name="Nguyễn Bình Thục Trâm" userId="bab71e06-3e1d-4fb3-90a5-098ab11a1755" providerId="ADAL" clId="{496FBAB4-32C9-4C9A-9C05-D5AAE5100D49}" dt="2023-04-17T08:34:24.011" v="866" actId="113"/>
          <ac:spMkLst>
            <pc:docMk/>
            <pc:sldMk cId="3373502435" sldId="300"/>
            <ac:spMk id="15" creationId="{B9FD9124-7211-8B11-A936-EA15F250C736}"/>
          </ac:spMkLst>
        </pc:spChg>
        <pc:spChg chg="mod">
          <ac:chgData name="Nguyễn Bình Thục Trâm" userId="bab71e06-3e1d-4fb3-90a5-098ab11a1755" providerId="ADAL" clId="{496FBAB4-32C9-4C9A-9C05-D5AAE5100D49}" dt="2023-04-17T08:34:39.350" v="870" actId="255"/>
          <ac:spMkLst>
            <pc:docMk/>
            <pc:sldMk cId="3373502435" sldId="300"/>
            <ac:spMk id="16" creationId="{4EDB97C3-B595-23CB-E3B5-CF2A459B72B9}"/>
          </ac:spMkLst>
        </pc:spChg>
      </pc:sldChg>
      <pc:sldChg chg="delSp modSp add mod">
        <pc:chgData name="Nguyễn Bình Thục Trâm" userId="bab71e06-3e1d-4fb3-90a5-098ab11a1755" providerId="ADAL" clId="{496FBAB4-32C9-4C9A-9C05-D5AAE5100D49}" dt="2023-04-17T09:06:56.758" v="1243" actId="14100"/>
        <pc:sldMkLst>
          <pc:docMk/>
          <pc:sldMk cId="2632618609" sldId="301"/>
        </pc:sldMkLst>
        <pc:spChg chg="del">
          <ac:chgData name="Nguyễn Bình Thục Trâm" userId="bab71e06-3e1d-4fb3-90a5-098ab11a1755" providerId="ADAL" clId="{496FBAB4-32C9-4C9A-9C05-D5AAE5100D49}" dt="2023-04-17T08:59:04.543" v="1044" actId="478"/>
          <ac:spMkLst>
            <pc:docMk/>
            <pc:sldMk cId="2632618609" sldId="301"/>
            <ac:spMk id="3" creationId="{06978AA3-6875-70A7-6BA9-1D22EE1E42DE}"/>
          </ac:spMkLst>
        </pc:spChg>
        <pc:spChg chg="mod">
          <ac:chgData name="Nguyễn Bình Thục Trâm" userId="bab71e06-3e1d-4fb3-90a5-098ab11a1755" providerId="ADAL" clId="{496FBAB4-32C9-4C9A-9C05-D5AAE5100D49}" dt="2023-04-17T08:58:05.557" v="1037"/>
          <ac:spMkLst>
            <pc:docMk/>
            <pc:sldMk cId="2632618609" sldId="301"/>
            <ac:spMk id="5" creationId="{E44F4A1D-2684-9FC9-81E3-174301934E57}"/>
          </ac:spMkLst>
        </pc:spChg>
        <pc:spChg chg="mod">
          <ac:chgData name="Nguyễn Bình Thục Trâm" userId="bab71e06-3e1d-4fb3-90a5-098ab11a1755" providerId="ADAL" clId="{496FBAB4-32C9-4C9A-9C05-D5AAE5100D49}" dt="2023-04-17T09:06:51.511" v="1241" actId="14100"/>
          <ac:spMkLst>
            <pc:docMk/>
            <pc:sldMk cId="2632618609" sldId="301"/>
            <ac:spMk id="7" creationId="{9AA88C7A-FADB-9E7D-EC73-E5CF0DCD69F8}"/>
          </ac:spMkLst>
        </pc:spChg>
        <pc:spChg chg="mod">
          <ac:chgData name="Nguyễn Bình Thục Trâm" userId="bab71e06-3e1d-4fb3-90a5-098ab11a1755" providerId="ADAL" clId="{496FBAB4-32C9-4C9A-9C05-D5AAE5100D49}" dt="2023-04-17T08:58:22.521" v="1040"/>
          <ac:spMkLst>
            <pc:docMk/>
            <pc:sldMk cId="2632618609" sldId="301"/>
            <ac:spMk id="8" creationId="{3BD540BA-A3D3-99E7-33BE-704524AF3B6B}"/>
          </ac:spMkLst>
        </pc:spChg>
        <pc:spChg chg="mod">
          <ac:chgData name="Nguyễn Bình Thục Trâm" userId="bab71e06-3e1d-4fb3-90a5-098ab11a1755" providerId="ADAL" clId="{496FBAB4-32C9-4C9A-9C05-D5AAE5100D49}" dt="2023-04-17T09:06:54.304" v="1242" actId="14100"/>
          <ac:spMkLst>
            <pc:docMk/>
            <pc:sldMk cId="2632618609" sldId="301"/>
            <ac:spMk id="10" creationId="{489513BE-C0B8-B57B-9EEC-2C57ED50A368}"/>
          </ac:spMkLst>
        </pc:spChg>
        <pc:spChg chg="mod">
          <ac:chgData name="Nguyễn Bình Thục Trâm" userId="bab71e06-3e1d-4fb3-90a5-098ab11a1755" providerId="ADAL" clId="{496FBAB4-32C9-4C9A-9C05-D5AAE5100D49}" dt="2023-04-17T09:01:28.309" v="1058" actId="3064"/>
          <ac:spMkLst>
            <pc:docMk/>
            <pc:sldMk cId="2632618609" sldId="301"/>
            <ac:spMk id="11" creationId="{9193E58B-1FA6-C50D-30E1-8192C53DCE00}"/>
          </ac:spMkLst>
        </pc:spChg>
        <pc:spChg chg="mod">
          <ac:chgData name="Nguyễn Bình Thục Trâm" userId="bab71e06-3e1d-4fb3-90a5-098ab11a1755" providerId="ADAL" clId="{496FBAB4-32C9-4C9A-9C05-D5AAE5100D49}" dt="2023-04-17T09:06:56.758" v="1243" actId="14100"/>
          <ac:spMkLst>
            <pc:docMk/>
            <pc:sldMk cId="2632618609" sldId="301"/>
            <ac:spMk id="13" creationId="{220FE021-3906-307F-81F5-36FDA62961FC}"/>
          </ac:spMkLst>
        </pc:spChg>
      </pc:sldChg>
      <pc:sldChg chg="modSp add del mod">
        <pc:chgData name="Nguyễn Bình Thục Trâm" userId="bab71e06-3e1d-4fb3-90a5-098ab11a1755" providerId="ADAL" clId="{496FBAB4-32C9-4C9A-9C05-D5AAE5100D49}" dt="2023-04-17T08:34:49.773" v="873" actId="47"/>
        <pc:sldMkLst>
          <pc:docMk/>
          <pc:sldMk cId="4226459513" sldId="301"/>
        </pc:sldMkLst>
        <pc:spChg chg="mod">
          <ac:chgData name="Nguyễn Bình Thục Trâm" userId="bab71e06-3e1d-4fb3-90a5-098ab11a1755" providerId="ADAL" clId="{496FBAB4-32C9-4C9A-9C05-D5AAE5100D49}" dt="2023-04-17T08:28:46.196" v="794" actId="20577"/>
          <ac:spMkLst>
            <pc:docMk/>
            <pc:sldMk cId="4226459513" sldId="301"/>
            <ac:spMk id="2" creationId="{A6B0AE2A-4996-2295-D48F-F584638AEF35}"/>
          </ac:spMkLst>
        </pc:spChg>
      </pc:sldChg>
      <pc:sldChg chg="modSp add del mod">
        <pc:chgData name="Nguyễn Bình Thục Trâm" userId="bab71e06-3e1d-4fb3-90a5-098ab11a1755" providerId="ADAL" clId="{496FBAB4-32C9-4C9A-9C05-D5AAE5100D49}" dt="2023-04-17T08:34:50.039" v="874" actId="47"/>
        <pc:sldMkLst>
          <pc:docMk/>
          <pc:sldMk cId="355251140" sldId="302"/>
        </pc:sldMkLst>
        <pc:spChg chg="mod">
          <ac:chgData name="Nguyễn Bình Thục Trâm" userId="bab71e06-3e1d-4fb3-90a5-098ab11a1755" providerId="ADAL" clId="{496FBAB4-32C9-4C9A-9C05-D5AAE5100D49}" dt="2023-04-17T08:28:57.824" v="810" actId="20577"/>
          <ac:spMkLst>
            <pc:docMk/>
            <pc:sldMk cId="355251140" sldId="302"/>
            <ac:spMk id="2" creationId="{A6B0AE2A-4996-2295-D48F-F584638AEF35}"/>
          </ac:spMkLst>
        </pc:spChg>
      </pc:sldChg>
      <pc:sldChg chg="addSp delSp modSp add mod ord">
        <pc:chgData name="Nguyễn Bình Thục Trâm" userId="bab71e06-3e1d-4fb3-90a5-098ab11a1755" providerId="ADAL" clId="{496FBAB4-32C9-4C9A-9C05-D5AAE5100D49}" dt="2023-04-17T09:07:36.462" v="1249"/>
        <pc:sldMkLst>
          <pc:docMk/>
          <pc:sldMk cId="2673854080" sldId="302"/>
        </pc:sldMkLst>
        <pc:spChg chg="mod">
          <ac:chgData name="Nguyễn Bình Thục Trâm" userId="bab71e06-3e1d-4fb3-90a5-098ab11a1755" providerId="ADAL" clId="{496FBAB4-32C9-4C9A-9C05-D5AAE5100D49}" dt="2023-04-17T08:57:25.830" v="1031" actId="20577"/>
          <ac:spMkLst>
            <pc:docMk/>
            <pc:sldMk cId="2673854080" sldId="302"/>
            <ac:spMk id="2" creationId="{A6B0AE2A-4996-2295-D48F-F584638AEF35}"/>
          </ac:spMkLst>
        </pc:spChg>
        <pc:spChg chg="del">
          <ac:chgData name="Nguyễn Bình Thục Trâm" userId="bab71e06-3e1d-4fb3-90a5-098ab11a1755" providerId="ADAL" clId="{496FBAB4-32C9-4C9A-9C05-D5AAE5100D49}" dt="2023-04-17T08:59:10.496" v="1045" actId="478"/>
          <ac:spMkLst>
            <pc:docMk/>
            <pc:sldMk cId="2673854080" sldId="302"/>
            <ac:spMk id="3" creationId="{06978AA3-6875-70A7-6BA9-1D22EE1E42DE}"/>
          </ac:spMkLst>
        </pc:spChg>
        <pc:spChg chg="mod">
          <ac:chgData name="Nguyễn Bình Thục Trâm" userId="bab71e06-3e1d-4fb3-90a5-098ab11a1755" providerId="ADAL" clId="{496FBAB4-32C9-4C9A-9C05-D5AAE5100D49}" dt="2023-04-17T08:57:51.410" v="1036"/>
          <ac:spMkLst>
            <pc:docMk/>
            <pc:sldMk cId="2673854080" sldId="302"/>
            <ac:spMk id="5" creationId="{E44F4A1D-2684-9FC9-81E3-174301934E57}"/>
          </ac:spMkLst>
        </pc:spChg>
        <pc:spChg chg="add mod">
          <ac:chgData name="Nguyễn Bình Thục Trâm" userId="bab71e06-3e1d-4fb3-90a5-098ab11a1755" providerId="ADAL" clId="{496FBAB4-32C9-4C9A-9C05-D5AAE5100D49}" dt="2023-04-17T09:07:36.462" v="1249"/>
          <ac:spMkLst>
            <pc:docMk/>
            <pc:sldMk cId="2673854080" sldId="302"/>
            <ac:spMk id="6" creationId="{17D13E4C-9809-1FBF-C7E5-DB16C0534058}"/>
          </ac:spMkLst>
        </pc:spChg>
        <pc:spChg chg="mod">
          <ac:chgData name="Nguyễn Bình Thục Trâm" userId="bab71e06-3e1d-4fb3-90a5-098ab11a1755" providerId="ADAL" clId="{496FBAB4-32C9-4C9A-9C05-D5AAE5100D49}" dt="2023-04-17T08:57:40.335" v="1035" actId="20577"/>
          <ac:spMkLst>
            <pc:docMk/>
            <pc:sldMk cId="2673854080" sldId="302"/>
            <ac:spMk id="7" creationId="{9AA88C7A-FADB-9E7D-EC73-E5CF0DCD69F8}"/>
          </ac:spMkLst>
        </pc:spChg>
        <pc:spChg chg="mod">
          <ac:chgData name="Nguyễn Bình Thục Trâm" userId="bab71e06-3e1d-4fb3-90a5-098ab11a1755" providerId="ADAL" clId="{496FBAB4-32C9-4C9A-9C05-D5AAE5100D49}" dt="2023-04-17T09:07:18.549" v="1245" actId="14100"/>
          <ac:spMkLst>
            <pc:docMk/>
            <pc:sldMk cId="2673854080" sldId="302"/>
            <ac:spMk id="10" creationId="{489513BE-C0B8-B57B-9EEC-2C57ED50A368}"/>
          </ac:spMkLst>
        </pc:spChg>
        <pc:spChg chg="mod">
          <ac:chgData name="Nguyễn Bình Thục Trâm" userId="bab71e06-3e1d-4fb3-90a5-098ab11a1755" providerId="ADAL" clId="{496FBAB4-32C9-4C9A-9C05-D5AAE5100D49}" dt="2023-04-17T09:07:21.193" v="1246" actId="14100"/>
          <ac:spMkLst>
            <pc:docMk/>
            <pc:sldMk cId="2673854080" sldId="302"/>
            <ac:spMk id="13" creationId="{220FE021-3906-307F-81F5-36FDA62961FC}"/>
          </ac:spMkLst>
        </pc:spChg>
      </pc:sldChg>
      <pc:sldChg chg="modSp add del mod">
        <pc:chgData name="Nguyễn Bình Thục Trâm" userId="bab71e06-3e1d-4fb3-90a5-098ab11a1755" providerId="ADAL" clId="{496FBAB4-32C9-4C9A-9C05-D5AAE5100D49}" dt="2023-04-17T08:57:15.664" v="1022" actId="47"/>
        <pc:sldMkLst>
          <pc:docMk/>
          <pc:sldMk cId="2982230977" sldId="302"/>
        </pc:sldMkLst>
        <pc:spChg chg="mod">
          <ac:chgData name="Nguyễn Bình Thục Trâm" userId="bab71e06-3e1d-4fb3-90a5-098ab11a1755" providerId="ADAL" clId="{496FBAB4-32C9-4C9A-9C05-D5AAE5100D49}" dt="2023-04-17T08:35:22.393" v="907" actId="20577"/>
          <ac:spMkLst>
            <pc:docMk/>
            <pc:sldMk cId="2982230977" sldId="302"/>
            <ac:spMk id="2" creationId="{A6B0AE2A-4996-2295-D48F-F584638AEF35}"/>
          </ac:spMkLst>
        </pc:spChg>
      </pc:sldChg>
      <pc:sldChg chg="modSp add del mod ord">
        <pc:chgData name="Nguyễn Bình Thục Trâm" userId="bab71e06-3e1d-4fb3-90a5-098ab11a1755" providerId="ADAL" clId="{496FBAB4-32C9-4C9A-9C05-D5AAE5100D49}" dt="2023-04-17T09:09:10.118" v="1282" actId="47"/>
        <pc:sldMkLst>
          <pc:docMk/>
          <pc:sldMk cId="1732677416" sldId="303"/>
        </pc:sldMkLst>
        <pc:spChg chg="mod">
          <ac:chgData name="Nguyễn Bình Thục Trâm" userId="bab71e06-3e1d-4fb3-90a5-098ab11a1755" providerId="ADAL" clId="{496FBAB4-32C9-4C9A-9C05-D5AAE5100D49}" dt="2023-04-17T09:01:50.144" v="1069" actId="20577"/>
          <ac:spMkLst>
            <pc:docMk/>
            <pc:sldMk cId="1732677416" sldId="303"/>
            <ac:spMk id="2" creationId="{A6B0AE2A-4996-2295-D48F-F584638AEF35}"/>
          </ac:spMkLst>
        </pc:spChg>
        <pc:spChg chg="mod">
          <ac:chgData name="Nguyễn Bình Thục Trâm" userId="bab71e06-3e1d-4fb3-90a5-098ab11a1755" providerId="ADAL" clId="{496FBAB4-32C9-4C9A-9C05-D5AAE5100D49}" dt="2023-04-17T09:02:29.410" v="1073"/>
          <ac:spMkLst>
            <pc:docMk/>
            <pc:sldMk cId="1732677416" sldId="303"/>
            <ac:spMk id="5" creationId="{E44F4A1D-2684-9FC9-81E3-174301934E57}"/>
          </ac:spMkLst>
        </pc:spChg>
        <pc:spChg chg="mod">
          <ac:chgData name="Nguyễn Bình Thục Trâm" userId="bab71e06-3e1d-4fb3-90a5-098ab11a1755" providerId="ADAL" clId="{496FBAB4-32C9-4C9A-9C05-D5AAE5100D49}" dt="2023-04-17T09:08:14.662" v="1274" actId="1076"/>
          <ac:spMkLst>
            <pc:docMk/>
            <pc:sldMk cId="1732677416" sldId="303"/>
            <ac:spMk id="7" creationId="{9AA88C7A-FADB-9E7D-EC73-E5CF0DCD69F8}"/>
          </ac:spMkLst>
        </pc:spChg>
        <pc:spChg chg="mod">
          <ac:chgData name="Nguyễn Bình Thục Trâm" userId="bab71e06-3e1d-4fb3-90a5-098ab11a1755" providerId="ADAL" clId="{496FBAB4-32C9-4C9A-9C05-D5AAE5100D49}" dt="2023-04-17T09:03:39.885" v="1137"/>
          <ac:spMkLst>
            <pc:docMk/>
            <pc:sldMk cId="1732677416" sldId="303"/>
            <ac:spMk id="8" creationId="{3BD540BA-A3D3-99E7-33BE-704524AF3B6B}"/>
          </ac:spMkLst>
        </pc:spChg>
        <pc:spChg chg="mod">
          <ac:chgData name="Nguyễn Bình Thục Trâm" userId="bab71e06-3e1d-4fb3-90a5-098ab11a1755" providerId="ADAL" clId="{496FBAB4-32C9-4C9A-9C05-D5AAE5100D49}" dt="2023-04-17T09:04:03.637" v="1181" actId="5793"/>
          <ac:spMkLst>
            <pc:docMk/>
            <pc:sldMk cId="1732677416" sldId="303"/>
            <ac:spMk id="10" creationId="{489513BE-C0B8-B57B-9EEC-2C57ED50A368}"/>
          </ac:spMkLst>
        </pc:spChg>
        <pc:spChg chg="mod">
          <ac:chgData name="Nguyễn Bình Thục Trâm" userId="bab71e06-3e1d-4fb3-90a5-098ab11a1755" providerId="ADAL" clId="{496FBAB4-32C9-4C9A-9C05-D5AAE5100D49}" dt="2023-04-17T09:04:16" v="1183" actId="20577"/>
          <ac:spMkLst>
            <pc:docMk/>
            <pc:sldMk cId="1732677416" sldId="303"/>
            <ac:spMk id="11" creationId="{9193E58B-1FA6-C50D-30E1-8192C53DCE00}"/>
          </ac:spMkLst>
        </pc:spChg>
        <pc:spChg chg="mod">
          <ac:chgData name="Nguyễn Bình Thục Trâm" userId="bab71e06-3e1d-4fb3-90a5-098ab11a1755" providerId="ADAL" clId="{496FBAB4-32C9-4C9A-9C05-D5AAE5100D49}" dt="2023-04-17T09:04:44.047" v="1228" actId="20577"/>
          <ac:spMkLst>
            <pc:docMk/>
            <pc:sldMk cId="1732677416" sldId="303"/>
            <ac:spMk id="13" creationId="{220FE021-3906-307F-81F5-36FDA62961FC}"/>
          </ac:spMkLst>
        </pc:spChg>
      </pc:sldChg>
      <pc:sldChg chg="modSp add del mod">
        <pc:chgData name="Nguyễn Bình Thục Trâm" userId="bab71e06-3e1d-4fb3-90a5-098ab11a1755" providerId="ADAL" clId="{496FBAB4-32C9-4C9A-9C05-D5AAE5100D49}" dt="2023-04-17T08:29:14.095" v="814" actId="47"/>
        <pc:sldMkLst>
          <pc:docMk/>
          <pc:sldMk cId="2387545468" sldId="303"/>
        </pc:sldMkLst>
        <pc:spChg chg="mod">
          <ac:chgData name="Nguyễn Bình Thục Trâm" userId="bab71e06-3e1d-4fb3-90a5-098ab11a1755" providerId="ADAL" clId="{496FBAB4-32C9-4C9A-9C05-D5AAE5100D49}" dt="2023-04-17T08:29:05.357" v="813" actId="20577"/>
          <ac:spMkLst>
            <pc:docMk/>
            <pc:sldMk cId="2387545468" sldId="303"/>
            <ac:spMk id="2" creationId="{A6B0AE2A-4996-2295-D48F-F584638AEF35}"/>
          </ac:spMkLst>
        </pc:spChg>
      </pc:sldChg>
      <pc:sldChg chg="modSp add del mod">
        <pc:chgData name="Nguyễn Bình Thục Trâm" userId="bab71e06-3e1d-4fb3-90a5-098ab11a1755" providerId="ADAL" clId="{496FBAB4-32C9-4C9A-9C05-D5AAE5100D49}" dt="2023-04-17T08:34:50.305" v="875" actId="47"/>
        <pc:sldMkLst>
          <pc:docMk/>
          <pc:sldMk cId="2402923690" sldId="303"/>
        </pc:sldMkLst>
        <pc:spChg chg="mod">
          <ac:chgData name="Nguyễn Bình Thục Trâm" userId="bab71e06-3e1d-4fb3-90a5-098ab11a1755" providerId="ADAL" clId="{496FBAB4-32C9-4C9A-9C05-D5AAE5100D49}" dt="2023-04-17T08:29:25.566" v="817" actId="20577"/>
          <ac:spMkLst>
            <pc:docMk/>
            <pc:sldMk cId="2402923690" sldId="303"/>
            <ac:spMk id="2" creationId="{A6B0AE2A-4996-2295-D48F-F584638AEF35}"/>
          </ac:spMkLst>
        </pc:spChg>
      </pc:sldChg>
      <pc:sldChg chg="modSp add del mod">
        <pc:chgData name="Nguyễn Bình Thục Trâm" userId="bab71e06-3e1d-4fb3-90a5-098ab11a1755" providerId="ADAL" clId="{496FBAB4-32C9-4C9A-9C05-D5AAE5100D49}" dt="2023-04-17T08:57:16.509" v="1024" actId="47"/>
        <pc:sldMkLst>
          <pc:docMk/>
          <pc:sldMk cId="3131325135" sldId="303"/>
        </pc:sldMkLst>
        <pc:spChg chg="mod">
          <ac:chgData name="Nguyễn Bình Thục Trâm" userId="bab71e06-3e1d-4fb3-90a5-098ab11a1755" providerId="ADAL" clId="{496FBAB4-32C9-4C9A-9C05-D5AAE5100D49}" dt="2023-04-17T08:35:41.134" v="926" actId="20577"/>
          <ac:spMkLst>
            <pc:docMk/>
            <pc:sldMk cId="3131325135" sldId="303"/>
            <ac:spMk id="2" creationId="{A6B0AE2A-4996-2295-D48F-F584638AEF35}"/>
          </ac:spMkLst>
        </pc:spChg>
      </pc:sldChg>
      <pc:sldChg chg="modSp add del mod">
        <pc:chgData name="Nguyễn Bình Thục Trâm" userId="bab71e06-3e1d-4fb3-90a5-098ab11a1755" providerId="ADAL" clId="{496FBAB4-32C9-4C9A-9C05-D5AAE5100D49}" dt="2023-04-17T09:16:18.100" v="1460" actId="47"/>
        <pc:sldMkLst>
          <pc:docMk/>
          <pc:sldMk cId="3373885620" sldId="304"/>
        </pc:sldMkLst>
        <pc:spChg chg="mod">
          <ac:chgData name="Nguyễn Bình Thục Trâm" userId="bab71e06-3e1d-4fb3-90a5-098ab11a1755" providerId="ADAL" clId="{496FBAB4-32C9-4C9A-9C05-D5AAE5100D49}" dt="2023-04-17T09:05:53.664" v="1233" actId="20577"/>
          <ac:spMkLst>
            <pc:docMk/>
            <pc:sldMk cId="3373885620" sldId="304"/>
            <ac:spMk id="2" creationId="{A6B0AE2A-4996-2295-D48F-F584638AEF35}"/>
          </ac:spMkLst>
        </pc:spChg>
        <pc:spChg chg="mod">
          <ac:chgData name="Nguyễn Bình Thục Trâm" userId="bab71e06-3e1d-4fb3-90a5-098ab11a1755" providerId="ADAL" clId="{496FBAB4-32C9-4C9A-9C05-D5AAE5100D49}" dt="2023-04-17T09:06:05.811" v="1234"/>
          <ac:spMkLst>
            <pc:docMk/>
            <pc:sldMk cId="3373885620" sldId="304"/>
            <ac:spMk id="5" creationId="{E44F4A1D-2684-9FC9-81E3-174301934E57}"/>
          </ac:spMkLst>
        </pc:spChg>
        <pc:spChg chg="mod">
          <ac:chgData name="Nguyễn Bình Thục Trâm" userId="bab71e06-3e1d-4fb3-90a5-098ab11a1755" providerId="ADAL" clId="{496FBAB4-32C9-4C9A-9C05-D5AAE5100D49}" dt="2023-04-17T09:06:22.038" v="1238" actId="20577"/>
          <ac:spMkLst>
            <pc:docMk/>
            <pc:sldMk cId="3373885620" sldId="304"/>
            <ac:spMk id="7" creationId="{9AA88C7A-FADB-9E7D-EC73-E5CF0DCD69F8}"/>
          </ac:spMkLst>
        </pc:spChg>
      </pc:sldChg>
      <pc:sldChg chg="modSp add del mod">
        <pc:chgData name="Nguyễn Bình Thục Trâm" userId="bab71e06-3e1d-4fb3-90a5-098ab11a1755" providerId="ADAL" clId="{496FBAB4-32C9-4C9A-9C05-D5AAE5100D49}" dt="2023-04-17T08:57:15.993" v="1023" actId="47"/>
        <pc:sldMkLst>
          <pc:docMk/>
          <pc:sldMk cId="4270453426" sldId="304"/>
        </pc:sldMkLst>
        <pc:spChg chg="mod">
          <ac:chgData name="Nguyễn Bình Thục Trâm" userId="bab71e06-3e1d-4fb3-90a5-098ab11a1755" providerId="ADAL" clId="{496FBAB4-32C9-4C9A-9C05-D5AAE5100D49}" dt="2023-04-17T08:35:35.566" v="915" actId="20577"/>
          <ac:spMkLst>
            <pc:docMk/>
            <pc:sldMk cId="4270453426" sldId="304"/>
            <ac:spMk id="2" creationId="{A6B0AE2A-4996-2295-D48F-F584638AEF35}"/>
          </ac:spMkLst>
        </pc:spChg>
      </pc:sldChg>
      <pc:sldChg chg="modSp add del mod">
        <pc:chgData name="Nguyễn Bình Thục Trâm" userId="bab71e06-3e1d-4fb3-90a5-098ab11a1755" providerId="ADAL" clId="{496FBAB4-32C9-4C9A-9C05-D5AAE5100D49}" dt="2023-04-17T08:57:17.635" v="1025" actId="47"/>
        <pc:sldMkLst>
          <pc:docMk/>
          <pc:sldMk cId="2602945581" sldId="305"/>
        </pc:sldMkLst>
        <pc:spChg chg="mod">
          <ac:chgData name="Nguyễn Bình Thục Trâm" userId="bab71e06-3e1d-4fb3-90a5-098ab11a1755" providerId="ADAL" clId="{496FBAB4-32C9-4C9A-9C05-D5AAE5100D49}" dt="2023-04-17T08:35:45.697" v="928" actId="20577"/>
          <ac:spMkLst>
            <pc:docMk/>
            <pc:sldMk cId="2602945581" sldId="305"/>
            <ac:spMk id="2" creationId="{A6B0AE2A-4996-2295-D48F-F584638AEF35}"/>
          </ac:spMkLst>
        </pc:spChg>
      </pc:sldChg>
      <pc:sldChg chg="addSp delSp modSp add mod">
        <pc:chgData name="Nguyễn Bình Thục Trâm" userId="bab71e06-3e1d-4fb3-90a5-098ab11a1755" providerId="ADAL" clId="{496FBAB4-32C9-4C9A-9C05-D5AAE5100D49}" dt="2023-04-17T09:17:08.854" v="1492" actId="20577"/>
        <pc:sldMkLst>
          <pc:docMk/>
          <pc:sldMk cId="3326238307" sldId="305"/>
        </pc:sldMkLst>
        <pc:spChg chg="mod">
          <ac:chgData name="Nguyễn Bình Thục Trâm" userId="bab71e06-3e1d-4fb3-90a5-098ab11a1755" providerId="ADAL" clId="{496FBAB4-32C9-4C9A-9C05-D5AAE5100D49}" dt="2023-04-17T09:17:08.854" v="1492" actId="20577"/>
          <ac:spMkLst>
            <pc:docMk/>
            <pc:sldMk cId="3326238307" sldId="305"/>
            <ac:spMk id="2" creationId="{A6B0AE2A-4996-2295-D48F-F584638AEF35}"/>
          </ac:spMkLst>
        </pc:spChg>
        <pc:spChg chg="add del mod">
          <ac:chgData name="Nguyễn Bình Thục Trâm" userId="bab71e06-3e1d-4fb3-90a5-098ab11a1755" providerId="ADAL" clId="{496FBAB4-32C9-4C9A-9C05-D5AAE5100D49}" dt="2023-04-17T09:09:51.422" v="1290" actId="478"/>
          <ac:spMkLst>
            <pc:docMk/>
            <pc:sldMk cId="3326238307" sldId="305"/>
            <ac:spMk id="3" creationId="{213DC7C8-04DA-36ED-A139-B24190940273}"/>
          </ac:spMkLst>
        </pc:spChg>
        <pc:spChg chg="add del">
          <ac:chgData name="Nguyễn Bình Thục Trâm" userId="bab71e06-3e1d-4fb3-90a5-098ab11a1755" providerId="ADAL" clId="{496FBAB4-32C9-4C9A-9C05-D5AAE5100D49}" dt="2023-04-17T09:10:31.206" v="1298"/>
          <ac:spMkLst>
            <pc:docMk/>
            <pc:sldMk cId="3326238307" sldId="305"/>
            <ac:spMk id="5" creationId="{E44F4A1D-2684-9FC9-81E3-174301934E57}"/>
          </ac:spMkLst>
        </pc:spChg>
        <pc:spChg chg="del">
          <ac:chgData name="Nguyễn Bình Thục Trâm" userId="bab71e06-3e1d-4fb3-90a5-098ab11a1755" providerId="ADAL" clId="{496FBAB4-32C9-4C9A-9C05-D5AAE5100D49}" dt="2023-04-17T09:09:31.063" v="1283"/>
          <ac:spMkLst>
            <pc:docMk/>
            <pc:sldMk cId="3326238307" sldId="305"/>
            <ac:spMk id="7" creationId="{9AA88C7A-FADB-9E7D-EC73-E5CF0DCD69F8}"/>
          </ac:spMkLst>
        </pc:spChg>
        <pc:spChg chg="add del mod">
          <ac:chgData name="Nguyễn Bình Thục Trâm" userId="bab71e06-3e1d-4fb3-90a5-098ab11a1755" providerId="ADAL" clId="{496FBAB4-32C9-4C9A-9C05-D5AAE5100D49}" dt="2023-04-17T09:09:34.864" v="1285" actId="478"/>
          <ac:spMkLst>
            <pc:docMk/>
            <pc:sldMk cId="3326238307" sldId="305"/>
            <ac:spMk id="9" creationId="{013CD626-8576-CDCD-0E52-3D6E7049454A}"/>
          </ac:spMkLst>
        </pc:spChg>
        <pc:spChg chg="mod">
          <ac:chgData name="Nguyễn Bình Thục Trâm" userId="bab71e06-3e1d-4fb3-90a5-098ab11a1755" providerId="ADAL" clId="{496FBAB4-32C9-4C9A-9C05-D5AAE5100D49}" dt="2023-04-17T09:10:11.923" v="1295" actId="14100"/>
          <ac:spMkLst>
            <pc:docMk/>
            <pc:sldMk cId="3326238307" sldId="305"/>
            <ac:spMk id="10" creationId="{489513BE-C0B8-B57B-9EEC-2C57ED50A368}"/>
          </ac:spMkLst>
        </pc:spChg>
        <pc:spChg chg="add del mod">
          <ac:chgData name="Nguyễn Bình Thục Trâm" userId="bab71e06-3e1d-4fb3-90a5-098ab11a1755" providerId="ADAL" clId="{496FBAB4-32C9-4C9A-9C05-D5AAE5100D49}" dt="2023-04-17T09:10:23.457" v="1296" actId="478"/>
          <ac:spMkLst>
            <pc:docMk/>
            <pc:sldMk cId="3326238307" sldId="305"/>
            <ac:spMk id="12" creationId="{23BCAB11-C3B1-1941-25CC-45347E1A8B31}"/>
          </ac:spMkLst>
        </pc:spChg>
        <pc:spChg chg="mod">
          <ac:chgData name="Nguyễn Bình Thục Trâm" userId="bab71e06-3e1d-4fb3-90a5-098ab11a1755" providerId="ADAL" clId="{496FBAB4-32C9-4C9A-9C05-D5AAE5100D49}" dt="2023-04-17T09:10:42.896" v="1301" actId="14100"/>
          <ac:spMkLst>
            <pc:docMk/>
            <pc:sldMk cId="3326238307" sldId="305"/>
            <ac:spMk id="13" creationId="{220FE021-3906-307F-81F5-36FDA62961FC}"/>
          </ac:spMkLst>
        </pc:spChg>
        <pc:spChg chg="add del mod">
          <ac:chgData name="Nguyễn Bình Thục Trâm" userId="bab71e06-3e1d-4fb3-90a5-098ab11a1755" providerId="ADAL" clId="{496FBAB4-32C9-4C9A-9C05-D5AAE5100D49}" dt="2023-04-17T09:09:53.922" v="1291" actId="478"/>
          <ac:spMkLst>
            <pc:docMk/>
            <pc:sldMk cId="3326238307" sldId="305"/>
            <ac:spMk id="18" creationId="{146B8156-FC39-0AF5-B9F0-A6FBFF2B5FDF}"/>
          </ac:spMkLst>
        </pc:spChg>
        <pc:spChg chg="add del mod">
          <ac:chgData name="Nguyễn Bình Thục Trâm" userId="bab71e06-3e1d-4fb3-90a5-098ab11a1755" providerId="ADAL" clId="{496FBAB4-32C9-4C9A-9C05-D5AAE5100D49}" dt="2023-04-17T09:10:31.206" v="1298"/>
          <ac:spMkLst>
            <pc:docMk/>
            <pc:sldMk cId="3326238307" sldId="305"/>
            <ac:spMk id="19" creationId="{9F4F697B-E4F0-1493-B5F2-18F9ABD1E131}"/>
          </ac:spMkLst>
        </pc:spChg>
        <pc:spChg chg="add mod">
          <ac:chgData name="Nguyễn Bình Thục Trâm" userId="bab71e06-3e1d-4fb3-90a5-098ab11a1755" providerId="ADAL" clId="{496FBAB4-32C9-4C9A-9C05-D5AAE5100D49}" dt="2023-04-17T09:10:39.301" v="1300" actId="20577"/>
          <ac:spMkLst>
            <pc:docMk/>
            <pc:sldMk cId="3326238307" sldId="305"/>
            <ac:spMk id="20" creationId="{41F90477-02A2-18DA-08BB-25C409136547}"/>
          </ac:spMkLst>
        </pc:spChg>
      </pc:sldChg>
      <pc:sldChg chg="add del">
        <pc:chgData name="Nguyễn Bình Thục Trâm" userId="bab71e06-3e1d-4fb3-90a5-098ab11a1755" providerId="ADAL" clId="{496FBAB4-32C9-4C9A-9C05-D5AAE5100D49}" dt="2023-04-17T09:10:01.718" v="1293" actId="47"/>
        <pc:sldMkLst>
          <pc:docMk/>
          <pc:sldMk cId="3641447847" sldId="306"/>
        </pc:sldMkLst>
      </pc:sldChg>
      <pc:sldChg chg="addSp delSp modSp add mod">
        <pc:chgData name="Nguyễn Bình Thục Trâm" userId="bab71e06-3e1d-4fb3-90a5-098ab11a1755" providerId="ADAL" clId="{496FBAB4-32C9-4C9A-9C05-D5AAE5100D49}" dt="2023-04-17T09:09:06.853" v="1281"/>
        <pc:sldMkLst>
          <pc:docMk/>
          <pc:sldMk cId="2102469358" sldId="307"/>
        </pc:sldMkLst>
        <pc:spChg chg="mod">
          <ac:chgData name="Nguyễn Bình Thục Trâm" userId="bab71e06-3e1d-4fb3-90a5-098ab11a1755" providerId="ADAL" clId="{496FBAB4-32C9-4C9A-9C05-D5AAE5100D49}" dt="2023-04-17T09:07:54.541" v="1271" actId="20577"/>
          <ac:spMkLst>
            <pc:docMk/>
            <pc:sldMk cId="2102469358" sldId="307"/>
            <ac:spMk id="2" creationId="{A6B0AE2A-4996-2295-D48F-F584638AEF35}"/>
          </ac:spMkLst>
        </pc:spChg>
        <pc:spChg chg="add del mod">
          <ac:chgData name="Nguyễn Bình Thục Trâm" userId="bab71e06-3e1d-4fb3-90a5-098ab11a1755" providerId="ADAL" clId="{496FBAB4-32C9-4C9A-9C05-D5AAE5100D49}" dt="2023-04-17T09:08:51.290" v="1279"/>
          <ac:spMkLst>
            <pc:docMk/>
            <pc:sldMk cId="2102469358" sldId="307"/>
            <ac:spMk id="3" creationId="{0C5FE3C5-3FFE-45A7-4D04-0CF00815A2D2}"/>
          </ac:spMkLst>
        </pc:spChg>
        <pc:spChg chg="mod">
          <ac:chgData name="Nguyễn Bình Thục Trâm" userId="bab71e06-3e1d-4fb3-90a5-098ab11a1755" providerId="ADAL" clId="{496FBAB4-32C9-4C9A-9C05-D5AAE5100D49}" dt="2023-04-17T09:08:07.676" v="1272"/>
          <ac:spMkLst>
            <pc:docMk/>
            <pc:sldMk cId="2102469358" sldId="307"/>
            <ac:spMk id="5" creationId="{E44F4A1D-2684-9FC9-81E3-174301934E57}"/>
          </ac:spMkLst>
        </pc:spChg>
        <pc:spChg chg="mod">
          <ac:chgData name="Nguyễn Bình Thục Trâm" userId="bab71e06-3e1d-4fb3-90a5-098ab11a1755" providerId="ADAL" clId="{496FBAB4-32C9-4C9A-9C05-D5AAE5100D49}" dt="2023-04-17T09:08:22.037" v="1275"/>
          <ac:spMkLst>
            <pc:docMk/>
            <pc:sldMk cId="2102469358" sldId="307"/>
            <ac:spMk id="7" creationId="{9AA88C7A-FADB-9E7D-EC73-E5CF0DCD69F8}"/>
          </ac:spMkLst>
        </pc:spChg>
        <pc:spChg chg="mod">
          <ac:chgData name="Nguyễn Bình Thục Trâm" userId="bab71e06-3e1d-4fb3-90a5-098ab11a1755" providerId="ADAL" clId="{496FBAB4-32C9-4C9A-9C05-D5AAE5100D49}" dt="2023-04-17T09:08:31.133" v="1276"/>
          <ac:spMkLst>
            <pc:docMk/>
            <pc:sldMk cId="2102469358" sldId="307"/>
            <ac:spMk id="8" creationId="{3BD540BA-A3D3-99E7-33BE-704524AF3B6B}"/>
          </ac:spMkLst>
        </pc:spChg>
        <pc:spChg chg="mod">
          <ac:chgData name="Nguyễn Bình Thục Trâm" userId="bab71e06-3e1d-4fb3-90a5-098ab11a1755" providerId="ADAL" clId="{496FBAB4-32C9-4C9A-9C05-D5AAE5100D49}" dt="2023-04-17T09:08:38.601" v="1277"/>
          <ac:spMkLst>
            <pc:docMk/>
            <pc:sldMk cId="2102469358" sldId="307"/>
            <ac:spMk id="10" creationId="{489513BE-C0B8-B57B-9EEC-2C57ED50A368}"/>
          </ac:spMkLst>
        </pc:spChg>
        <pc:spChg chg="mod">
          <ac:chgData name="Nguyễn Bình Thục Trâm" userId="bab71e06-3e1d-4fb3-90a5-098ab11a1755" providerId="ADAL" clId="{496FBAB4-32C9-4C9A-9C05-D5AAE5100D49}" dt="2023-04-17T09:08:59.645" v="1280"/>
          <ac:spMkLst>
            <pc:docMk/>
            <pc:sldMk cId="2102469358" sldId="307"/>
            <ac:spMk id="11" creationId="{9193E58B-1FA6-C50D-30E1-8192C53DCE00}"/>
          </ac:spMkLst>
        </pc:spChg>
        <pc:spChg chg="mod">
          <ac:chgData name="Nguyễn Bình Thục Trâm" userId="bab71e06-3e1d-4fb3-90a5-098ab11a1755" providerId="ADAL" clId="{496FBAB4-32C9-4C9A-9C05-D5AAE5100D49}" dt="2023-04-17T09:09:06.853" v="1281"/>
          <ac:spMkLst>
            <pc:docMk/>
            <pc:sldMk cId="2102469358" sldId="307"/>
            <ac:spMk id="13" creationId="{220FE021-3906-307F-81F5-36FDA62961FC}"/>
          </ac:spMkLst>
        </pc:spChg>
      </pc:sldChg>
      <pc:sldChg chg="add">
        <pc:chgData name="Nguyễn Bình Thục Trâm" userId="bab71e06-3e1d-4fb3-90a5-098ab11a1755" providerId="ADAL" clId="{496FBAB4-32C9-4C9A-9C05-D5AAE5100D49}" dt="2023-04-17T09:10:47.676" v="1302" actId="2890"/>
        <pc:sldMkLst>
          <pc:docMk/>
          <pc:sldMk cId="2455967081" sldId="308"/>
        </pc:sldMkLst>
      </pc:sldChg>
      <pc:sldChg chg="addSp delSp modSp add mod">
        <pc:chgData name="Nguyễn Bình Thục Trâm" userId="bab71e06-3e1d-4fb3-90a5-098ab11a1755" providerId="ADAL" clId="{496FBAB4-32C9-4C9A-9C05-D5AAE5100D49}" dt="2023-04-17T09:15:56.098" v="1459" actId="1076"/>
        <pc:sldMkLst>
          <pc:docMk/>
          <pc:sldMk cId="1983673334" sldId="309"/>
        </pc:sldMkLst>
        <pc:spChg chg="mod">
          <ac:chgData name="Nguyễn Bình Thục Trâm" userId="bab71e06-3e1d-4fb3-90a5-098ab11a1755" providerId="ADAL" clId="{496FBAB4-32C9-4C9A-9C05-D5AAE5100D49}" dt="2023-04-17T09:11:07.463" v="1312" actId="20577"/>
          <ac:spMkLst>
            <pc:docMk/>
            <pc:sldMk cId="1983673334" sldId="309"/>
            <ac:spMk id="2" creationId="{A6B0AE2A-4996-2295-D48F-F584638AEF35}"/>
          </ac:spMkLst>
        </pc:spChg>
        <pc:spChg chg="mod">
          <ac:chgData name="Nguyễn Bình Thục Trâm" userId="bab71e06-3e1d-4fb3-90a5-098ab11a1755" providerId="ADAL" clId="{496FBAB4-32C9-4C9A-9C05-D5AAE5100D49}" dt="2023-04-17T09:11:17.255" v="1315" actId="1076"/>
          <ac:spMkLst>
            <pc:docMk/>
            <pc:sldMk cId="1983673334" sldId="309"/>
            <ac:spMk id="5" creationId="{E44F4A1D-2684-9FC9-81E3-174301934E57}"/>
          </ac:spMkLst>
        </pc:spChg>
        <pc:spChg chg="add del">
          <ac:chgData name="Nguyễn Bình Thục Trâm" userId="bab71e06-3e1d-4fb3-90a5-098ab11a1755" providerId="ADAL" clId="{496FBAB4-32C9-4C9A-9C05-D5AAE5100D49}" dt="2023-04-17T09:15:50.457" v="1456" actId="22"/>
          <ac:spMkLst>
            <pc:docMk/>
            <pc:sldMk cId="1983673334" sldId="309"/>
            <ac:spMk id="6" creationId="{681B1D0B-17B0-5AE1-7FD2-4A22AB143CEF}"/>
          </ac:spMkLst>
        </pc:spChg>
        <pc:spChg chg="mod">
          <ac:chgData name="Nguyễn Bình Thục Trâm" userId="bab71e06-3e1d-4fb3-90a5-098ab11a1755" providerId="ADAL" clId="{496FBAB4-32C9-4C9A-9C05-D5AAE5100D49}" dt="2023-04-17T09:13:04.365" v="1437" actId="122"/>
          <ac:spMkLst>
            <pc:docMk/>
            <pc:sldMk cId="1983673334" sldId="309"/>
            <ac:spMk id="7" creationId="{9AA88C7A-FADB-9E7D-EC73-E5CF0DCD69F8}"/>
          </ac:spMkLst>
        </pc:spChg>
        <pc:spChg chg="mod">
          <ac:chgData name="Nguyễn Bình Thục Trâm" userId="bab71e06-3e1d-4fb3-90a5-098ab11a1755" providerId="ADAL" clId="{496FBAB4-32C9-4C9A-9C05-D5AAE5100D49}" dt="2023-04-17T09:13:54.649" v="1447"/>
          <ac:spMkLst>
            <pc:docMk/>
            <pc:sldMk cId="1983673334" sldId="309"/>
            <ac:spMk id="8" creationId="{3BD540BA-A3D3-99E7-33BE-704524AF3B6B}"/>
          </ac:spMkLst>
        </pc:spChg>
        <pc:spChg chg="mod">
          <ac:chgData name="Nguyễn Bình Thục Trâm" userId="bab71e06-3e1d-4fb3-90a5-098ab11a1755" providerId="ADAL" clId="{496FBAB4-32C9-4C9A-9C05-D5AAE5100D49}" dt="2023-04-17T09:15:10.719" v="1454" actId="20577"/>
          <ac:spMkLst>
            <pc:docMk/>
            <pc:sldMk cId="1983673334" sldId="309"/>
            <ac:spMk id="10" creationId="{489513BE-C0B8-B57B-9EEC-2C57ED50A368}"/>
          </ac:spMkLst>
        </pc:spChg>
        <pc:spChg chg="mod">
          <ac:chgData name="Nguyễn Bình Thục Trâm" userId="bab71e06-3e1d-4fb3-90a5-098ab11a1755" providerId="ADAL" clId="{496FBAB4-32C9-4C9A-9C05-D5AAE5100D49}" dt="2023-04-17T09:15:56.098" v="1459" actId="1076"/>
          <ac:spMkLst>
            <pc:docMk/>
            <pc:sldMk cId="1983673334" sldId="309"/>
            <ac:spMk id="11" creationId="{9193E58B-1FA6-C50D-30E1-8192C53DCE00}"/>
          </ac:spMkLst>
        </pc:spChg>
        <pc:spChg chg="mod">
          <ac:chgData name="Nguyễn Bình Thục Trâm" userId="bab71e06-3e1d-4fb3-90a5-098ab11a1755" providerId="ADAL" clId="{496FBAB4-32C9-4C9A-9C05-D5AAE5100D49}" dt="2023-04-17T09:13:43.910" v="1442" actId="20577"/>
          <ac:spMkLst>
            <pc:docMk/>
            <pc:sldMk cId="1983673334" sldId="309"/>
            <ac:spMk id="13" creationId="{220FE021-3906-307F-81F5-36FDA62961FC}"/>
          </ac:spMkLst>
        </pc:spChg>
      </pc:sldChg>
      <pc:sldChg chg="modSp add mod ord">
        <pc:chgData name="Nguyễn Bình Thục Trâm" userId="bab71e06-3e1d-4fb3-90a5-098ab11a1755" providerId="ADAL" clId="{496FBAB4-32C9-4C9A-9C05-D5AAE5100D49}" dt="2023-04-17T09:17:04.375" v="1486"/>
        <pc:sldMkLst>
          <pc:docMk/>
          <pc:sldMk cId="3646059792" sldId="310"/>
        </pc:sldMkLst>
        <pc:spChg chg="mod">
          <ac:chgData name="Nguyễn Bình Thục Trâm" userId="bab71e06-3e1d-4fb3-90a5-098ab11a1755" providerId="ADAL" clId="{496FBAB4-32C9-4C9A-9C05-D5AAE5100D49}" dt="2023-04-17T09:16:44.752" v="1484" actId="20577"/>
          <ac:spMkLst>
            <pc:docMk/>
            <pc:sldMk cId="3646059792" sldId="310"/>
            <ac:spMk id="2" creationId="{A6B0AE2A-4996-2295-D48F-F584638AEF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83612"/>
            <a:ext cx="5385816" cy="3115056"/>
          </a:xfrm>
        </p:spPr>
        <p:txBody>
          <a:bodyPr>
            <a:normAutofit fontScale="90000"/>
          </a:bodyPr>
          <a:lstStyle/>
          <a:p>
            <a:r>
              <a:rPr lang="en-US"/>
              <a:t>High-Level Security Architecture for Payment system</a:t>
            </a:r>
            <a:br>
              <a:rPr lang="en-US"/>
            </a:br>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936711"/>
            <a:ext cx="3493008" cy="434993"/>
          </a:xfrm>
        </p:spPr>
        <p:txBody>
          <a:bodyPr anchor="ctr"/>
          <a:lstStyle/>
          <a:p>
            <a:r>
              <a:rPr lang="en-US"/>
              <a:t>Nhóm 1</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AE2A-4996-2295-D48F-F584638AEF35}"/>
              </a:ext>
            </a:extLst>
          </p:cNvPr>
          <p:cNvSpPr>
            <a:spLocks noGrp="1"/>
          </p:cNvSpPr>
          <p:nvPr>
            <p:ph type="title"/>
          </p:nvPr>
        </p:nvSpPr>
        <p:spPr/>
        <p:txBody>
          <a:bodyPr/>
          <a:lstStyle/>
          <a:p>
            <a:r>
              <a:rPr lang="en-US"/>
              <a:t>Ng </a:t>
            </a:r>
            <a:r>
              <a:rPr lang="en-US" err="1"/>
              <a:t>fw</a:t>
            </a:r>
            <a:endParaRPr lang="en-US"/>
          </a:p>
        </p:txBody>
      </p:sp>
      <p:sp>
        <p:nvSpPr>
          <p:cNvPr id="4" name="Slide Number Placeholder 3">
            <a:extLst>
              <a:ext uri="{FF2B5EF4-FFF2-40B4-BE49-F238E27FC236}">
                <a16:creationId xmlns:a16="http://schemas.microsoft.com/office/drawing/2014/main" id="{17C6774F-F9E9-5625-B87F-32734D738C0E}"/>
              </a:ext>
            </a:extLst>
          </p:cNvPr>
          <p:cNvSpPr>
            <a:spLocks noGrp="1"/>
          </p:cNvSpPr>
          <p:nvPr>
            <p:ph type="sldNum" sz="quarter" idx="12"/>
          </p:nvPr>
        </p:nvSpPr>
        <p:spPr/>
        <p:txBody>
          <a:bodyPr/>
          <a:lstStyle/>
          <a:p>
            <a:fld id="{48F63A3B-78C7-47BE-AE5E-E10140E04643}" type="slidenum">
              <a:rPr lang="en-US" smtClean="0"/>
              <a:pPr/>
              <a:t>10</a:t>
            </a:fld>
            <a:endParaRPr lang="en-US"/>
          </a:p>
        </p:txBody>
      </p:sp>
      <p:sp>
        <p:nvSpPr>
          <p:cNvPr id="5" name="Text Placeholder 4">
            <a:extLst>
              <a:ext uri="{FF2B5EF4-FFF2-40B4-BE49-F238E27FC236}">
                <a16:creationId xmlns:a16="http://schemas.microsoft.com/office/drawing/2014/main" id="{E44F4A1D-2684-9FC9-81E3-174301934E57}"/>
              </a:ext>
            </a:extLst>
          </p:cNvPr>
          <p:cNvSpPr>
            <a:spLocks noGrp="1"/>
          </p:cNvSpPr>
          <p:nvPr>
            <p:ph type="body" idx="1"/>
          </p:nvPr>
        </p:nvSpPr>
        <p:spPr/>
        <p:txBody>
          <a:bodyPr lIns="137160" tIns="731520" rIns="137160"/>
          <a:lstStyle/>
          <a:p>
            <a:r>
              <a:rPr lang="fr-FR" err="1"/>
              <a:t>Filter</a:t>
            </a:r>
            <a:r>
              <a:rPr lang="fr-FR"/>
              <a:t> application </a:t>
            </a:r>
            <a:r>
              <a:rPr lang="fr-FR" err="1"/>
              <a:t>từ</a:t>
            </a:r>
            <a:r>
              <a:rPr lang="fr-FR"/>
              <a:t> Client zone</a:t>
            </a:r>
            <a:endParaRPr lang="en-US"/>
          </a:p>
        </p:txBody>
      </p:sp>
      <p:sp>
        <p:nvSpPr>
          <p:cNvPr id="7" name="Text Placeholder 6">
            <a:extLst>
              <a:ext uri="{FF2B5EF4-FFF2-40B4-BE49-F238E27FC236}">
                <a16:creationId xmlns:a16="http://schemas.microsoft.com/office/drawing/2014/main" id="{9AA88C7A-FADB-9E7D-EC73-E5CF0DCD69F8}"/>
              </a:ext>
            </a:extLst>
          </p:cNvPr>
          <p:cNvSpPr>
            <a:spLocks noGrp="1"/>
          </p:cNvSpPr>
          <p:nvPr>
            <p:ph type="body" sz="quarter" idx="18"/>
          </p:nvPr>
        </p:nvSpPr>
        <p:spPr>
          <a:xfrm>
            <a:off x="713231" y="4563374"/>
            <a:ext cx="3328415" cy="1736841"/>
          </a:xfrm>
          <a:solidFill>
            <a:schemeClr val="accent3">
              <a:lumMod val="40000"/>
              <a:lumOff val="60000"/>
            </a:schemeClr>
          </a:solidFill>
        </p:spPr>
        <p:txBody>
          <a:bodyPr anchor="ctr" anchorCtr="0"/>
          <a:lstStyle/>
          <a:p>
            <a:pPr marL="0" indent="0" algn="ctr">
              <a:buNone/>
            </a:pPr>
            <a:r>
              <a:rPr lang="en-US" err="1">
                <a:latin typeface="Times New Roman" panose="02020603050405020304" pitchFamily="18" charset="0"/>
                <a:cs typeface="Times New Roman" panose="02020603050405020304" pitchFamily="18" charset="0"/>
              </a:rPr>
              <a:t>Chặn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users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facebook</a:t>
            </a:r>
            <a:endParaRPr lang="en-US">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3BD540BA-A3D3-99E7-33BE-704524AF3B6B}"/>
              </a:ext>
            </a:extLst>
          </p:cNvPr>
          <p:cNvSpPr>
            <a:spLocks noGrp="1"/>
          </p:cNvSpPr>
          <p:nvPr>
            <p:ph type="body" sz="quarter" idx="15"/>
          </p:nvPr>
        </p:nvSpPr>
        <p:spPr/>
        <p:txBody>
          <a:bodyPr lIns="137160" tIns="731520" rIns="137160"/>
          <a:lstStyle/>
          <a:p>
            <a:r>
              <a:rPr lang="fr-FR" err="1"/>
              <a:t>Filter</a:t>
            </a:r>
            <a:r>
              <a:rPr lang="fr-FR"/>
              <a:t> port </a:t>
            </a:r>
            <a:r>
              <a:rPr lang="fr-FR" err="1"/>
              <a:t>từ</a:t>
            </a:r>
            <a:r>
              <a:rPr lang="fr-FR"/>
              <a:t> Client zone</a:t>
            </a:r>
            <a:endParaRPr lang="en-US"/>
          </a:p>
        </p:txBody>
      </p:sp>
      <p:sp>
        <p:nvSpPr>
          <p:cNvPr id="10" name="Text Placeholder 9">
            <a:extLst>
              <a:ext uri="{FF2B5EF4-FFF2-40B4-BE49-F238E27FC236}">
                <a16:creationId xmlns:a16="http://schemas.microsoft.com/office/drawing/2014/main" id="{489513BE-C0B8-B57B-9EEC-2C57ED50A368}"/>
              </a:ext>
            </a:extLst>
          </p:cNvPr>
          <p:cNvSpPr>
            <a:spLocks noGrp="1"/>
          </p:cNvSpPr>
          <p:nvPr>
            <p:ph type="body" sz="quarter" idx="21"/>
          </p:nvPr>
        </p:nvSpPr>
        <p:spPr>
          <a:xfrm>
            <a:off x="4443983" y="4563374"/>
            <a:ext cx="3328416" cy="1736842"/>
          </a:xfrm>
          <a:solidFill>
            <a:schemeClr val="accent2">
              <a:lumMod val="20000"/>
              <a:lumOff val="80000"/>
            </a:schemeClr>
          </a:solidFill>
        </p:spPr>
        <p:txBody>
          <a:bodyPr anchor="ctr" anchorCtr="0"/>
          <a:lstStyle/>
          <a:p>
            <a:pPr marL="0" indent="0" algn="ctr">
              <a:buNone/>
            </a:pPr>
            <a:r>
              <a:rPr lang="en-US" err="1">
                <a:latin typeface="Times New Roman" panose="02020603050405020304" pitchFamily="18" charset="0"/>
                <a:cs typeface="Times New Roman" panose="02020603050405020304" pitchFamily="18" charset="0"/>
              </a:rPr>
              <a:t>Chỉ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gửi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port </a:t>
            </a:r>
            <a:r>
              <a:rPr lang="en-US" err="1">
                <a:latin typeface="Times New Roman" panose="02020603050405020304" pitchFamily="18" charset="0"/>
                <a:cs typeface="Times New Roman" panose="02020603050405020304" pitchFamily="18" charset="0"/>
              </a:rPr>
              <a:t>nhất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drop </a:t>
            </a:r>
            <a:r>
              <a:rPr lang="en-US" err="1">
                <a:latin typeface="Times New Roman" panose="02020603050405020304" pitchFamily="18" charset="0"/>
                <a:cs typeface="Times New Roman" panose="02020603050405020304" pitchFamily="18" charset="0"/>
              </a:rPr>
              <a:t>những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gói</a:t>
            </a:r>
            <a:r>
              <a:rPr lang="en-US">
                <a:latin typeface="Times New Roman" panose="02020603050405020304" pitchFamily="18" charset="0"/>
                <a:cs typeface="Times New Roman" panose="02020603050405020304" pitchFamily="18" charset="0"/>
              </a:rPr>
              <a:t> tin </a:t>
            </a:r>
            <a:r>
              <a:rPr lang="en-US" err="1">
                <a:latin typeface="Times New Roman" panose="02020603050405020304" pitchFamily="18" charset="0"/>
                <a:cs typeface="Times New Roman" panose="02020603050405020304" pitchFamily="18" charset="0"/>
              </a:rPr>
              <a:t>gửi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đến</a:t>
            </a:r>
            <a:r>
              <a:rPr lang="en-US">
                <a:latin typeface="Times New Roman" panose="02020603050405020304" pitchFamily="18" charset="0"/>
                <a:cs typeface="Times New Roman" panose="02020603050405020304" pitchFamily="18" charset="0"/>
              </a:rPr>
              <a:t> port </a:t>
            </a:r>
            <a:r>
              <a:rPr lang="en-US" err="1">
                <a:latin typeface="Times New Roman" panose="02020603050405020304" pitchFamily="18" charset="0"/>
                <a:cs typeface="Times New Roman" panose="02020603050405020304" pitchFamily="18" charset="0"/>
              </a:rPr>
              <a:t>lạ</a:t>
            </a:r>
            <a:endParaRPr lang="en-US">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9193E58B-1FA6-C50D-30E1-8192C53DCE00}"/>
              </a:ext>
            </a:extLst>
          </p:cNvPr>
          <p:cNvSpPr>
            <a:spLocks noGrp="1"/>
          </p:cNvSpPr>
          <p:nvPr>
            <p:ph type="body" sz="quarter" idx="17"/>
          </p:nvPr>
        </p:nvSpPr>
        <p:spPr/>
        <p:txBody>
          <a:bodyPr lIns="137160" tIns="731520" rIns="137160"/>
          <a:lstStyle/>
          <a:p>
            <a:r>
              <a:rPr lang="en-US"/>
              <a:t>Deep packet inspector</a:t>
            </a:r>
          </a:p>
        </p:txBody>
      </p:sp>
      <p:sp>
        <p:nvSpPr>
          <p:cNvPr id="13" name="Text Placeholder 12">
            <a:extLst>
              <a:ext uri="{FF2B5EF4-FFF2-40B4-BE49-F238E27FC236}">
                <a16:creationId xmlns:a16="http://schemas.microsoft.com/office/drawing/2014/main" id="{220FE021-3906-307F-81F5-36FDA62961FC}"/>
              </a:ext>
            </a:extLst>
          </p:cNvPr>
          <p:cNvSpPr>
            <a:spLocks noGrp="1"/>
          </p:cNvSpPr>
          <p:nvPr>
            <p:ph type="body" sz="quarter" idx="22"/>
          </p:nvPr>
        </p:nvSpPr>
        <p:spPr>
          <a:xfrm>
            <a:off x="8092440" y="4563374"/>
            <a:ext cx="3328416" cy="1736840"/>
          </a:xfrm>
          <a:solidFill>
            <a:schemeClr val="accent4">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K</a:t>
            </a:r>
            <a:r>
              <a:rPr lang="vi-VN" err="1">
                <a:latin typeface="Times New Roman" panose="02020603050405020304" pitchFamily="18" charset="0"/>
                <a:cs typeface="Times New Roman" panose="02020603050405020304" pitchFamily="18" charset="0"/>
              </a:rPr>
              <a:t>iểm</a:t>
            </a:r>
            <a:r>
              <a:rPr lang="vi-VN">
                <a:latin typeface="Times New Roman" panose="02020603050405020304" pitchFamily="18" charset="0"/>
                <a:cs typeface="Times New Roman" panose="02020603050405020304" pitchFamily="18" charset="0"/>
              </a:rPr>
              <a:t> tra các </a:t>
            </a:r>
            <a:r>
              <a:rPr lang="vi-VN" err="1">
                <a:latin typeface="Times New Roman" panose="02020603050405020304" pitchFamily="18" charset="0"/>
                <a:cs typeface="Times New Roman" panose="02020603050405020304" pitchFamily="18" charset="0"/>
              </a:rPr>
              <a:t>traffic</a:t>
            </a:r>
            <a:r>
              <a:rPr lang="vi-VN">
                <a:latin typeface="Times New Roman" panose="02020603050405020304" pitchFamily="18" charset="0"/>
                <a:cs typeface="Times New Roman" panose="02020603050405020304" pitchFamily="18" charset="0"/>
              </a:rPr>
              <a:t> đi vào, </a:t>
            </a:r>
            <a:r>
              <a:rPr lang="vi-VN" err="1">
                <a:latin typeface="Times New Roman" panose="02020603050405020304" pitchFamily="18" charset="0"/>
                <a:cs typeface="Times New Roman" panose="02020603050405020304" pitchFamily="18" charset="0"/>
              </a:rPr>
              <a:t>drop</a:t>
            </a:r>
            <a:r>
              <a:rPr lang="vi-VN">
                <a:latin typeface="Times New Roman" panose="02020603050405020304" pitchFamily="18" charset="0"/>
                <a:cs typeface="Times New Roman" panose="02020603050405020304" pitchFamily="18" charset="0"/>
              </a:rPr>
              <a:t> các gói tin chứa </a:t>
            </a:r>
            <a:r>
              <a:rPr lang="vi-VN" err="1">
                <a:latin typeface="Times New Roman" panose="02020603050405020304" pitchFamily="18" charset="0"/>
                <a:cs typeface="Times New Roman" panose="02020603050405020304" pitchFamily="18" charset="0"/>
              </a:rPr>
              <a:t>malware</a:t>
            </a:r>
            <a:r>
              <a:rPr lang="vi-VN">
                <a:latin typeface="Times New Roman" panose="02020603050405020304" pitchFamily="18" charset="0"/>
                <a:cs typeface="Times New Roman" panose="02020603050405020304" pitchFamily="18" charset="0"/>
              </a:rPr>
              <a:t> như </a:t>
            </a:r>
            <a:r>
              <a:rPr lang="vi-VN" err="1">
                <a:latin typeface="Times New Roman" panose="02020603050405020304" pitchFamily="18" charset="0"/>
                <a:cs typeface="Times New Roman" panose="02020603050405020304" pitchFamily="18" charset="0"/>
              </a:rPr>
              <a:t>worm</a:t>
            </a:r>
            <a:r>
              <a:rPr lang="vi-VN">
                <a:latin typeface="Times New Roman" panose="02020603050405020304" pitchFamily="18" charset="0"/>
                <a:cs typeface="Times New Roman" panose="02020603050405020304" pitchFamily="18" charset="0"/>
              </a:rPr>
              <a:t> hay </a:t>
            </a:r>
            <a:r>
              <a:rPr lang="vi-VN" err="1">
                <a:latin typeface="Times New Roman" panose="02020603050405020304" pitchFamily="18" charset="0"/>
                <a:cs typeface="Times New Roman" panose="02020603050405020304" pitchFamily="18" charset="0"/>
              </a:rPr>
              <a:t>trojan</a:t>
            </a:r>
            <a:endParaRPr lang="en-US">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81864E46-CF4E-74E9-C4CF-C1E5FA0976B1}"/>
              </a:ext>
            </a:extLst>
          </p:cNvPr>
          <p:cNvSpPr/>
          <p:nvPr/>
        </p:nvSpPr>
        <p:spPr>
          <a:xfrm>
            <a:off x="1991577" y="2357340"/>
            <a:ext cx="771721" cy="771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1</a:t>
            </a:r>
          </a:p>
        </p:txBody>
      </p:sp>
      <p:sp>
        <p:nvSpPr>
          <p:cNvPr id="15" name="Oval 14">
            <a:extLst>
              <a:ext uri="{FF2B5EF4-FFF2-40B4-BE49-F238E27FC236}">
                <a16:creationId xmlns:a16="http://schemas.microsoft.com/office/drawing/2014/main" id="{B9FD9124-7211-8B11-A936-EA15F250C736}"/>
              </a:ext>
            </a:extLst>
          </p:cNvPr>
          <p:cNvSpPr/>
          <p:nvPr/>
        </p:nvSpPr>
        <p:spPr>
          <a:xfrm>
            <a:off x="5722330" y="2357340"/>
            <a:ext cx="771721" cy="771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2</a:t>
            </a:r>
          </a:p>
        </p:txBody>
      </p:sp>
      <p:sp>
        <p:nvSpPr>
          <p:cNvPr id="16" name="Oval 15">
            <a:extLst>
              <a:ext uri="{FF2B5EF4-FFF2-40B4-BE49-F238E27FC236}">
                <a16:creationId xmlns:a16="http://schemas.microsoft.com/office/drawing/2014/main" id="{4EDB97C3-B595-23CB-E3B5-CF2A459B72B9}"/>
              </a:ext>
            </a:extLst>
          </p:cNvPr>
          <p:cNvSpPr/>
          <p:nvPr/>
        </p:nvSpPr>
        <p:spPr>
          <a:xfrm>
            <a:off x="9370787" y="2357340"/>
            <a:ext cx="771721" cy="771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63261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AE2A-4996-2295-D48F-F584638AEF35}"/>
              </a:ext>
            </a:extLst>
          </p:cNvPr>
          <p:cNvSpPr>
            <a:spLocks noGrp="1"/>
          </p:cNvSpPr>
          <p:nvPr>
            <p:ph type="title"/>
          </p:nvPr>
        </p:nvSpPr>
        <p:spPr/>
        <p:txBody>
          <a:bodyPr/>
          <a:lstStyle/>
          <a:p>
            <a:r>
              <a:rPr lang="en-US"/>
              <a:t>waf</a:t>
            </a:r>
          </a:p>
        </p:txBody>
      </p:sp>
      <p:sp>
        <p:nvSpPr>
          <p:cNvPr id="4" name="Slide Number Placeholder 3">
            <a:extLst>
              <a:ext uri="{FF2B5EF4-FFF2-40B4-BE49-F238E27FC236}">
                <a16:creationId xmlns:a16="http://schemas.microsoft.com/office/drawing/2014/main" id="{17C6774F-F9E9-5625-B87F-32734D738C0E}"/>
              </a:ext>
            </a:extLst>
          </p:cNvPr>
          <p:cNvSpPr>
            <a:spLocks noGrp="1"/>
          </p:cNvSpPr>
          <p:nvPr>
            <p:ph type="sldNum" sz="quarter" idx="12"/>
          </p:nvPr>
        </p:nvSpPr>
        <p:spPr/>
        <p:txBody>
          <a:bodyPr/>
          <a:lstStyle/>
          <a:p>
            <a:fld id="{48F63A3B-78C7-47BE-AE5E-E10140E04643}" type="slidenum">
              <a:rPr lang="en-US" smtClean="0"/>
              <a:pPr/>
              <a:t>11</a:t>
            </a:fld>
            <a:endParaRPr lang="en-US"/>
          </a:p>
        </p:txBody>
      </p:sp>
      <p:sp>
        <p:nvSpPr>
          <p:cNvPr id="5" name="Text Placeholder 4">
            <a:extLst>
              <a:ext uri="{FF2B5EF4-FFF2-40B4-BE49-F238E27FC236}">
                <a16:creationId xmlns:a16="http://schemas.microsoft.com/office/drawing/2014/main" id="{E44F4A1D-2684-9FC9-81E3-174301934E57}"/>
              </a:ext>
            </a:extLst>
          </p:cNvPr>
          <p:cNvSpPr>
            <a:spLocks noGrp="1"/>
          </p:cNvSpPr>
          <p:nvPr>
            <p:ph type="body" idx="1"/>
          </p:nvPr>
        </p:nvSpPr>
        <p:spPr/>
        <p:txBody>
          <a:bodyPr lIns="137160" tIns="731520" rIns="137160"/>
          <a:lstStyle/>
          <a:p>
            <a:r>
              <a:rPr lang="fr-FR"/>
              <a:t>Filter http/ https request</a:t>
            </a:r>
            <a:endParaRPr lang="fr-FR" err="1"/>
          </a:p>
        </p:txBody>
      </p:sp>
      <p:sp>
        <p:nvSpPr>
          <p:cNvPr id="7" name="Text Placeholder 6">
            <a:extLst>
              <a:ext uri="{FF2B5EF4-FFF2-40B4-BE49-F238E27FC236}">
                <a16:creationId xmlns:a16="http://schemas.microsoft.com/office/drawing/2014/main" id="{9AA88C7A-FADB-9E7D-EC73-E5CF0DCD69F8}"/>
              </a:ext>
            </a:extLst>
          </p:cNvPr>
          <p:cNvSpPr>
            <a:spLocks noGrp="1"/>
          </p:cNvSpPr>
          <p:nvPr>
            <p:ph type="body" sz="quarter" idx="18"/>
          </p:nvPr>
        </p:nvSpPr>
        <p:spPr>
          <a:xfrm>
            <a:off x="713231" y="4563374"/>
            <a:ext cx="3328415" cy="1736841"/>
          </a:xfrm>
          <a:solidFill>
            <a:schemeClr val="accent3">
              <a:lumMod val="40000"/>
              <a:lumOff val="6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Kiểm tra gói tin và chặn tấn công Top 10 OWASP như Injection, Session hijacking, Broken authentication,...</a:t>
            </a:r>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3BD540BA-A3D3-99E7-33BE-704524AF3B6B}"/>
              </a:ext>
            </a:extLst>
          </p:cNvPr>
          <p:cNvSpPr>
            <a:spLocks noGrp="1"/>
          </p:cNvSpPr>
          <p:nvPr>
            <p:ph type="body" sz="quarter" idx="15"/>
          </p:nvPr>
        </p:nvSpPr>
        <p:spPr/>
        <p:txBody>
          <a:bodyPr lIns="137160" tIns="731520" rIns="137160"/>
          <a:lstStyle/>
          <a:p>
            <a:r>
              <a:rPr lang="en-US"/>
              <a:t>Filter http/ https response</a:t>
            </a:r>
          </a:p>
        </p:txBody>
      </p:sp>
      <p:sp>
        <p:nvSpPr>
          <p:cNvPr id="10" name="Text Placeholder 9">
            <a:extLst>
              <a:ext uri="{FF2B5EF4-FFF2-40B4-BE49-F238E27FC236}">
                <a16:creationId xmlns:a16="http://schemas.microsoft.com/office/drawing/2014/main" id="{489513BE-C0B8-B57B-9EEC-2C57ED50A368}"/>
              </a:ext>
            </a:extLst>
          </p:cNvPr>
          <p:cNvSpPr>
            <a:spLocks noGrp="1"/>
          </p:cNvSpPr>
          <p:nvPr>
            <p:ph type="body" sz="quarter" idx="21"/>
          </p:nvPr>
        </p:nvSpPr>
        <p:spPr>
          <a:xfrm>
            <a:off x="4443983" y="4563374"/>
            <a:ext cx="3328416" cy="1736842"/>
          </a:xfrm>
          <a:solidFill>
            <a:schemeClr val="accent2">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Kiểm tra gói tin và </a:t>
            </a:r>
            <a:r>
              <a:rPr lang="vi-VN">
                <a:latin typeface="Times New Roman" panose="02020603050405020304" pitchFamily="18" charset="0"/>
                <a:cs typeface="Times New Roman" panose="02020603050405020304" pitchFamily="18" charset="0"/>
              </a:rPr>
              <a:t>chặn lấy ra những dữ liệu nhạy cảm như credit number</a:t>
            </a:r>
            <a:r>
              <a:rPr lang="en-US">
                <a:latin typeface="Times New Roman" panose="02020603050405020304" pitchFamily="18" charset="0"/>
                <a:cs typeface="Times New Roman" panose="02020603050405020304" pitchFamily="18" charset="0"/>
              </a:rPr>
              <a:t>,…</a:t>
            </a:r>
          </a:p>
        </p:txBody>
      </p:sp>
      <p:sp>
        <p:nvSpPr>
          <p:cNvPr id="11" name="Text Placeholder 10">
            <a:extLst>
              <a:ext uri="{FF2B5EF4-FFF2-40B4-BE49-F238E27FC236}">
                <a16:creationId xmlns:a16="http://schemas.microsoft.com/office/drawing/2014/main" id="{9193E58B-1FA6-C50D-30E1-8192C53DCE00}"/>
              </a:ext>
            </a:extLst>
          </p:cNvPr>
          <p:cNvSpPr>
            <a:spLocks noGrp="1"/>
          </p:cNvSpPr>
          <p:nvPr>
            <p:ph type="body" sz="quarter" idx="17"/>
          </p:nvPr>
        </p:nvSpPr>
        <p:spPr/>
        <p:txBody>
          <a:bodyPr lIns="137160" tIns="731520" rIns="137160"/>
          <a:lstStyle/>
          <a:p>
            <a:r>
              <a:rPr lang="en-US"/>
              <a:t>SSL offload</a:t>
            </a:r>
          </a:p>
        </p:txBody>
      </p:sp>
      <p:sp>
        <p:nvSpPr>
          <p:cNvPr id="13" name="Text Placeholder 12">
            <a:extLst>
              <a:ext uri="{FF2B5EF4-FFF2-40B4-BE49-F238E27FC236}">
                <a16:creationId xmlns:a16="http://schemas.microsoft.com/office/drawing/2014/main" id="{220FE021-3906-307F-81F5-36FDA62961FC}"/>
              </a:ext>
            </a:extLst>
          </p:cNvPr>
          <p:cNvSpPr>
            <a:spLocks noGrp="1"/>
          </p:cNvSpPr>
          <p:nvPr>
            <p:ph type="body" sz="quarter" idx="22"/>
          </p:nvPr>
        </p:nvSpPr>
        <p:spPr>
          <a:xfrm>
            <a:off x="8092440" y="4563374"/>
            <a:ext cx="3328416" cy="1736840"/>
          </a:xfrm>
          <a:solidFill>
            <a:schemeClr val="accent4">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Khi client muốn kết nối tới server, client kết nối https tới WAF và WAF kết nối http với server, giúp load balancing cho server</a:t>
            </a:r>
          </a:p>
        </p:txBody>
      </p:sp>
      <p:sp>
        <p:nvSpPr>
          <p:cNvPr id="14" name="Oval 13">
            <a:extLst>
              <a:ext uri="{FF2B5EF4-FFF2-40B4-BE49-F238E27FC236}">
                <a16:creationId xmlns:a16="http://schemas.microsoft.com/office/drawing/2014/main" id="{81864E46-CF4E-74E9-C4CF-C1E5FA0976B1}"/>
              </a:ext>
            </a:extLst>
          </p:cNvPr>
          <p:cNvSpPr/>
          <p:nvPr/>
        </p:nvSpPr>
        <p:spPr>
          <a:xfrm>
            <a:off x="1991577" y="2357340"/>
            <a:ext cx="771721" cy="771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1</a:t>
            </a:r>
          </a:p>
        </p:txBody>
      </p:sp>
      <p:sp>
        <p:nvSpPr>
          <p:cNvPr id="15" name="Oval 14">
            <a:extLst>
              <a:ext uri="{FF2B5EF4-FFF2-40B4-BE49-F238E27FC236}">
                <a16:creationId xmlns:a16="http://schemas.microsoft.com/office/drawing/2014/main" id="{B9FD9124-7211-8B11-A936-EA15F250C736}"/>
              </a:ext>
            </a:extLst>
          </p:cNvPr>
          <p:cNvSpPr/>
          <p:nvPr/>
        </p:nvSpPr>
        <p:spPr>
          <a:xfrm>
            <a:off x="5722330" y="2357340"/>
            <a:ext cx="771721" cy="771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2</a:t>
            </a:r>
          </a:p>
        </p:txBody>
      </p:sp>
      <p:sp>
        <p:nvSpPr>
          <p:cNvPr id="16" name="Oval 15">
            <a:extLst>
              <a:ext uri="{FF2B5EF4-FFF2-40B4-BE49-F238E27FC236}">
                <a16:creationId xmlns:a16="http://schemas.microsoft.com/office/drawing/2014/main" id="{4EDB97C3-B595-23CB-E3B5-CF2A459B72B9}"/>
              </a:ext>
            </a:extLst>
          </p:cNvPr>
          <p:cNvSpPr/>
          <p:nvPr/>
        </p:nvSpPr>
        <p:spPr>
          <a:xfrm>
            <a:off x="9370787" y="2357340"/>
            <a:ext cx="771721" cy="771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10246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AE2A-4996-2295-D48F-F584638AEF35}"/>
              </a:ext>
            </a:extLst>
          </p:cNvPr>
          <p:cNvSpPr>
            <a:spLocks noGrp="1"/>
          </p:cNvSpPr>
          <p:nvPr>
            <p:ph type="title"/>
          </p:nvPr>
        </p:nvSpPr>
        <p:spPr/>
        <p:txBody>
          <a:bodyPr/>
          <a:lstStyle/>
          <a:p>
            <a:r>
              <a:rPr lang="en-US"/>
              <a:t>dbf</a:t>
            </a:r>
          </a:p>
        </p:txBody>
      </p:sp>
      <p:sp>
        <p:nvSpPr>
          <p:cNvPr id="4" name="Slide Number Placeholder 3">
            <a:extLst>
              <a:ext uri="{FF2B5EF4-FFF2-40B4-BE49-F238E27FC236}">
                <a16:creationId xmlns:a16="http://schemas.microsoft.com/office/drawing/2014/main" id="{17C6774F-F9E9-5625-B87F-32734D738C0E}"/>
              </a:ext>
            </a:extLst>
          </p:cNvPr>
          <p:cNvSpPr>
            <a:spLocks noGrp="1"/>
          </p:cNvSpPr>
          <p:nvPr>
            <p:ph type="sldNum" sz="quarter" idx="12"/>
          </p:nvPr>
        </p:nvSpPr>
        <p:spPr/>
        <p:txBody>
          <a:bodyPr/>
          <a:lstStyle/>
          <a:p>
            <a:fld id="{48F63A3B-78C7-47BE-AE5E-E10140E04643}" type="slidenum">
              <a:rPr lang="en-US" smtClean="0"/>
              <a:pPr/>
              <a:t>12</a:t>
            </a:fld>
            <a:endParaRPr lang="en-US"/>
          </a:p>
        </p:txBody>
      </p:sp>
      <p:sp>
        <p:nvSpPr>
          <p:cNvPr id="5" name="Text Placeholder 4">
            <a:extLst>
              <a:ext uri="{FF2B5EF4-FFF2-40B4-BE49-F238E27FC236}">
                <a16:creationId xmlns:a16="http://schemas.microsoft.com/office/drawing/2014/main" id="{E44F4A1D-2684-9FC9-81E3-174301934E57}"/>
              </a:ext>
            </a:extLst>
          </p:cNvPr>
          <p:cNvSpPr>
            <a:spLocks noGrp="1"/>
          </p:cNvSpPr>
          <p:nvPr>
            <p:ph type="body" idx="1"/>
          </p:nvPr>
        </p:nvSpPr>
        <p:spPr/>
        <p:txBody>
          <a:bodyPr lIns="137160" tIns="731520" rIns="137160"/>
          <a:lstStyle/>
          <a:p>
            <a:r>
              <a:rPr lang="en-US"/>
              <a:t>Access control</a:t>
            </a:r>
          </a:p>
        </p:txBody>
      </p:sp>
      <p:sp>
        <p:nvSpPr>
          <p:cNvPr id="7" name="Text Placeholder 6">
            <a:extLst>
              <a:ext uri="{FF2B5EF4-FFF2-40B4-BE49-F238E27FC236}">
                <a16:creationId xmlns:a16="http://schemas.microsoft.com/office/drawing/2014/main" id="{9AA88C7A-FADB-9E7D-EC73-E5CF0DCD69F8}"/>
              </a:ext>
            </a:extLst>
          </p:cNvPr>
          <p:cNvSpPr>
            <a:spLocks noGrp="1"/>
          </p:cNvSpPr>
          <p:nvPr>
            <p:ph type="body" sz="quarter" idx="18"/>
          </p:nvPr>
        </p:nvSpPr>
        <p:spPr>
          <a:xfrm>
            <a:off x="713231" y="4563374"/>
            <a:ext cx="3328415" cy="1736841"/>
          </a:xfrm>
          <a:solidFill>
            <a:schemeClr val="accent3">
              <a:lumMod val="40000"/>
              <a:lumOff val="60000"/>
            </a:schemeClr>
          </a:solidFill>
        </p:spPr>
        <p:txBody>
          <a:bodyPr anchor="ctr" anchorCtr="0"/>
          <a:lstStyle/>
          <a:p>
            <a:pPr marL="0" indent="0" algn="ctr">
              <a:buNone/>
            </a:pPr>
            <a:r>
              <a:rPr lang="vi-VN">
                <a:latin typeface="Times New Roman" panose="02020603050405020304" pitchFamily="18" charset="0"/>
                <a:cs typeface="Times New Roman" panose="02020603050405020304" pitchFamily="18" charset="0"/>
              </a:rPr>
              <a:t>Set các roles cần thiết như</a:t>
            </a:r>
          </a:p>
          <a:p>
            <a:r>
              <a:rPr lang="vi-VN">
                <a:latin typeface="Times New Roman" panose="02020603050405020304" pitchFamily="18" charset="0"/>
                <a:cs typeface="Times New Roman" panose="02020603050405020304" pitchFamily="18" charset="0"/>
              </a:rPr>
              <a:t>Admin full quyền trừ quyền xóa</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(drop database, delete</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User backup</a:t>
            </a:r>
          </a:p>
          <a:p>
            <a:r>
              <a:rPr lang="en-US">
                <a:latin typeface="Times New Roman" panose="02020603050405020304" pitchFamily="18" charset="0"/>
                <a:cs typeface="Times New Roman" panose="02020603050405020304" pitchFamily="18" charset="0"/>
              </a:rPr>
              <a:t>User modify</a:t>
            </a:r>
          </a:p>
          <a:p>
            <a:r>
              <a:rPr lang="en-US">
                <a:latin typeface="Times New Roman" panose="02020603050405020304" pitchFamily="18" charset="0"/>
                <a:cs typeface="Times New Roman" panose="02020603050405020304" pitchFamily="18" charset="0"/>
              </a:rPr>
              <a:t>User monitoring</a:t>
            </a:r>
          </a:p>
        </p:txBody>
      </p:sp>
      <p:sp>
        <p:nvSpPr>
          <p:cNvPr id="8" name="Text Placeholder 7">
            <a:extLst>
              <a:ext uri="{FF2B5EF4-FFF2-40B4-BE49-F238E27FC236}">
                <a16:creationId xmlns:a16="http://schemas.microsoft.com/office/drawing/2014/main" id="{3BD540BA-A3D3-99E7-33BE-704524AF3B6B}"/>
              </a:ext>
            </a:extLst>
          </p:cNvPr>
          <p:cNvSpPr>
            <a:spLocks noGrp="1"/>
          </p:cNvSpPr>
          <p:nvPr>
            <p:ph type="body" sz="quarter" idx="15"/>
          </p:nvPr>
        </p:nvSpPr>
        <p:spPr/>
        <p:txBody>
          <a:bodyPr lIns="137160" tIns="731520" rIns="137160"/>
          <a:lstStyle/>
          <a:p>
            <a:r>
              <a:rPr lang="en-US"/>
              <a:t>Sensitive data disclosure prevention</a:t>
            </a:r>
          </a:p>
        </p:txBody>
      </p:sp>
      <p:sp>
        <p:nvSpPr>
          <p:cNvPr id="10" name="Text Placeholder 9">
            <a:extLst>
              <a:ext uri="{FF2B5EF4-FFF2-40B4-BE49-F238E27FC236}">
                <a16:creationId xmlns:a16="http://schemas.microsoft.com/office/drawing/2014/main" id="{489513BE-C0B8-B57B-9EEC-2C57ED50A368}"/>
              </a:ext>
            </a:extLst>
          </p:cNvPr>
          <p:cNvSpPr>
            <a:spLocks noGrp="1"/>
          </p:cNvSpPr>
          <p:nvPr>
            <p:ph type="body" sz="quarter" idx="21"/>
          </p:nvPr>
        </p:nvSpPr>
        <p:spPr>
          <a:xfrm>
            <a:off x="4443983" y="4563374"/>
            <a:ext cx="3328416" cy="1736842"/>
          </a:xfrm>
          <a:solidFill>
            <a:schemeClr val="accent2">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Encrypt những thông tin nhạy cảm khi thực hiện truy vấn xuống database (tên, credit number)</a:t>
            </a:r>
          </a:p>
          <a:p>
            <a:pPr marL="0" indent="0" algn="ctr">
              <a:buNone/>
            </a:pPr>
            <a:r>
              <a:rPr lang="en-US">
                <a:latin typeface="Times New Roman" panose="02020603050405020304" pitchFamily="18" charset="0"/>
                <a:cs typeface="Times New Roman" panose="02020603050405020304" pitchFamily="18" charset="0"/>
              </a:rPr>
              <a:t>Dynamic Data Masking: chỉ hiển thị một phần của thông tin nhạy cảm đủ để biết (*** - *** - 0648)</a:t>
            </a:r>
          </a:p>
        </p:txBody>
      </p:sp>
      <p:sp>
        <p:nvSpPr>
          <p:cNvPr id="11" name="Text Placeholder 10">
            <a:extLst>
              <a:ext uri="{FF2B5EF4-FFF2-40B4-BE49-F238E27FC236}">
                <a16:creationId xmlns:a16="http://schemas.microsoft.com/office/drawing/2014/main" id="{9193E58B-1FA6-C50D-30E1-8192C53DCE00}"/>
              </a:ext>
            </a:extLst>
          </p:cNvPr>
          <p:cNvSpPr>
            <a:spLocks noGrp="1"/>
          </p:cNvSpPr>
          <p:nvPr>
            <p:ph type="body" sz="quarter" idx="17"/>
          </p:nvPr>
        </p:nvSpPr>
        <p:spPr/>
        <p:txBody>
          <a:bodyPr lIns="137160" tIns="731520" rIns="137160"/>
          <a:lstStyle/>
          <a:p>
            <a:r>
              <a:rPr lang="en-US"/>
              <a:t>Auditing Sensitive Data</a:t>
            </a:r>
          </a:p>
        </p:txBody>
      </p:sp>
      <p:sp>
        <p:nvSpPr>
          <p:cNvPr id="13" name="Text Placeholder 12">
            <a:extLst>
              <a:ext uri="{FF2B5EF4-FFF2-40B4-BE49-F238E27FC236}">
                <a16:creationId xmlns:a16="http://schemas.microsoft.com/office/drawing/2014/main" id="{220FE021-3906-307F-81F5-36FDA62961FC}"/>
              </a:ext>
            </a:extLst>
          </p:cNvPr>
          <p:cNvSpPr>
            <a:spLocks noGrp="1"/>
          </p:cNvSpPr>
          <p:nvPr>
            <p:ph type="body" sz="quarter" idx="22"/>
          </p:nvPr>
        </p:nvSpPr>
        <p:spPr>
          <a:xfrm>
            <a:off x="8092440" y="4563374"/>
            <a:ext cx="3328416" cy="1736840"/>
          </a:xfrm>
          <a:solidFill>
            <a:schemeClr val="accent4">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Ghi log lại những access tới dữ liệu nhạy cảm như số điện thoại, email,…</a:t>
            </a:r>
          </a:p>
        </p:txBody>
      </p:sp>
      <p:sp>
        <p:nvSpPr>
          <p:cNvPr id="14" name="Oval 13">
            <a:extLst>
              <a:ext uri="{FF2B5EF4-FFF2-40B4-BE49-F238E27FC236}">
                <a16:creationId xmlns:a16="http://schemas.microsoft.com/office/drawing/2014/main" id="{81864E46-CF4E-74E9-C4CF-C1E5FA0976B1}"/>
              </a:ext>
            </a:extLst>
          </p:cNvPr>
          <p:cNvSpPr/>
          <p:nvPr/>
        </p:nvSpPr>
        <p:spPr>
          <a:xfrm>
            <a:off x="1991577" y="2357340"/>
            <a:ext cx="771721" cy="771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1</a:t>
            </a:r>
          </a:p>
        </p:txBody>
      </p:sp>
      <p:sp>
        <p:nvSpPr>
          <p:cNvPr id="15" name="Oval 14">
            <a:extLst>
              <a:ext uri="{FF2B5EF4-FFF2-40B4-BE49-F238E27FC236}">
                <a16:creationId xmlns:a16="http://schemas.microsoft.com/office/drawing/2014/main" id="{B9FD9124-7211-8B11-A936-EA15F250C736}"/>
              </a:ext>
            </a:extLst>
          </p:cNvPr>
          <p:cNvSpPr/>
          <p:nvPr/>
        </p:nvSpPr>
        <p:spPr>
          <a:xfrm>
            <a:off x="5722330" y="2357340"/>
            <a:ext cx="771721" cy="771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2</a:t>
            </a:r>
          </a:p>
        </p:txBody>
      </p:sp>
      <p:sp>
        <p:nvSpPr>
          <p:cNvPr id="16" name="Oval 15">
            <a:extLst>
              <a:ext uri="{FF2B5EF4-FFF2-40B4-BE49-F238E27FC236}">
                <a16:creationId xmlns:a16="http://schemas.microsoft.com/office/drawing/2014/main" id="{4EDB97C3-B595-23CB-E3B5-CF2A459B72B9}"/>
              </a:ext>
            </a:extLst>
          </p:cNvPr>
          <p:cNvSpPr/>
          <p:nvPr/>
        </p:nvSpPr>
        <p:spPr>
          <a:xfrm>
            <a:off x="9370787" y="2357340"/>
            <a:ext cx="771721" cy="771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98367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AE2A-4996-2295-D48F-F584638AEF35}"/>
              </a:ext>
            </a:extLst>
          </p:cNvPr>
          <p:cNvSpPr>
            <a:spLocks noGrp="1"/>
          </p:cNvSpPr>
          <p:nvPr>
            <p:ph type="title"/>
          </p:nvPr>
        </p:nvSpPr>
        <p:spPr/>
        <p:txBody>
          <a:bodyPr/>
          <a:lstStyle/>
          <a:p>
            <a:r>
              <a:rPr lang="en-US"/>
              <a:t>Ng ips</a:t>
            </a:r>
          </a:p>
        </p:txBody>
      </p:sp>
      <p:sp>
        <p:nvSpPr>
          <p:cNvPr id="4" name="Slide Number Placeholder 3">
            <a:extLst>
              <a:ext uri="{FF2B5EF4-FFF2-40B4-BE49-F238E27FC236}">
                <a16:creationId xmlns:a16="http://schemas.microsoft.com/office/drawing/2014/main" id="{17C6774F-F9E9-5625-B87F-32734D738C0E}"/>
              </a:ext>
            </a:extLst>
          </p:cNvPr>
          <p:cNvSpPr>
            <a:spLocks noGrp="1"/>
          </p:cNvSpPr>
          <p:nvPr>
            <p:ph type="sldNum" sz="quarter" idx="12"/>
          </p:nvPr>
        </p:nvSpPr>
        <p:spPr/>
        <p:txBody>
          <a:bodyPr/>
          <a:lstStyle/>
          <a:p>
            <a:fld id="{48F63A3B-78C7-47BE-AE5E-E10140E04643}" type="slidenum">
              <a:rPr lang="en-US" smtClean="0"/>
              <a:pPr/>
              <a:t>13</a:t>
            </a:fld>
            <a:endParaRPr lang="en-US"/>
          </a:p>
        </p:txBody>
      </p:sp>
      <p:sp>
        <p:nvSpPr>
          <p:cNvPr id="5" name="Text Placeholder 4">
            <a:extLst>
              <a:ext uri="{FF2B5EF4-FFF2-40B4-BE49-F238E27FC236}">
                <a16:creationId xmlns:a16="http://schemas.microsoft.com/office/drawing/2014/main" id="{E44F4A1D-2684-9FC9-81E3-174301934E57}"/>
              </a:ext>
            </a:extLst>
          </p:cNvPr>
          <p:cNvSpPr>
            <a:spLocks noGrp="1"/>
          </p:cNvSpPr>
          <p:nvPr>
            <p:ph type="body" idx="1"/>
          </p:nvPr>
        </p:nvSpPr>
        <p:spPr/>
        <p:txBody>
          <a:bodyPr lIns="137160" tIns="731520" rIns="137160"/>
          <a:lstStyle/>
          <a:p>
            <a:r>
              <a:rPr lang="en-US"/>
              <a:t>Advanced Targeted Attack Prevention</a:t>
            </a:r>
          </a:p>
        </p:txBody>
      </p:sp>
      <p:sp>
        <p:nvSpPr>
          <p:cNvPr id="8" name="Text Placeholder 7">
            <a:extLst>
              <a:ext uri="{FF2B5EF4-FFF2-40B4-BE49-F238E27FC236}">
                <a16:creationId xmlns:a16="http://schemas.microsoft.com/office/drawing/2014/main" id="{3BD540BA-A3D3-99E7-33BE-704524AF3B6B}"/>
              </a:ext>
            </a:extLst>
          </p:cNvPr>
          <p:cNvSpPr>
            <a:spLocks noGrp="1"/>
          </p:cNvSpPr>
          <p:nvPr>
            <p:ph type="body" sz="quarter" idx="15"/>
          </p:nvPr>
        </p:nvSpPr>
        <p:spPr/>
        <p:txBody>
          <a:bodyPr lIns="137160" tIns="731520" rIns="137160"/>
          <a:lstStyle/>
          <a:p>
            <a:r>
              <a:rPr lang="en-US"/>
              <a:t>Real-Time Contextual Awareness</a:t>
            </a:r>
          </a:p>
        </p:txBody>
      </p:sp>
      <p:sp>
        <p:nvSpPr>
          <p:cNvPr id="10" name="Text Placeholder 9">
            <a:extLst>
              <a:ext uri="{FF2B5EF4-FFF2-40B4-BE49-F238E27FC236}">
                <a16:creationId xmlns:a16="http://schemas.microsoft.com/office/drawing/2014/main" id="{489513BE-C0B8-B57B-9EEC-2C57ED50A368}"/>
              </a:ext>
            </a:extLst>
          </p:cNvPr>
          <p:cNvSpPr>
            <a:spLocks noGrp="1"/>
          </p:cNvSpPr>
          <p:nvPr>
            <p:ph type="body" sz="quarter" idx="21"/>
          </p:nvPr>
        </p:nvSpPr>
        <p:spPr>
          <a:xfrm>
            <a:off x="4443983" y="4563375"/>
            <a:ext cx="3328416" cy="1736841"/>
          </a:xfrm>
          <a:solidFill>
            <a:schemeClr val="accent2">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Cung cấp visibility của toàn bộ mạng gồm các host vật lí, host ảo, hệ điều hành, ứng dụng, users, content và các lỗ hổng có thể có</a:t>
            </a:r>
          </a:p>
        </p:txBody>
      </p:sp>
      <p:sp>
        <p:nvSpPr>
          <p:cNvPr id="11" name="Text Placeholder 10">
            <a:extLst>
              <a:ext uri="{FF2B5EF4-FFF2-40B4-BE49-F238E27FC236}">
                <a16:creationId xmlns:a16="http://schemas.microsoft.com/office/drawing/2014/main" id="{9193E58B-1FA6-C50D-30E1-8192C53DCE00}"/>
              </a:ext>
            </a:extLst>
          </p:cNvPr>
          <p:cNvSpPr>
            <a:spLocks noGrp="1"/>
          </p:cNvSpPr>
          <p:nvPr>
            <p:ph type="body" sz="quarter" idx="17"/>
          </p:nvPr>
        </p:nvSpPr>
        <p:spPr/>
        <p:txBody>
          <a:bodyPr lIns="137160" tIns="731520" rIns="137160"/>
          <a:lstStyle/>
          <a:p>
            <a:r>
              <a:rPr lang="en-US"/>
              <a:t>Application Control and URL Filtering</a:t>
            </a:r>
          </a:p>
        </p:txBody>
      </p:sp>
      <p:sp>
        <p:nvSpPr>
          <p:cNvPr id="13" name="Text Placeholder 12">
            <a:extLst>
              <a:ext uri="{FF2B5EF4-FFF2-40B4-BE49-F238E27FC236}">
                <a16:creationId xmlns:a16="http://schemas.microsoft.com/office/drawing/2014/main" id="{220FE021-3906-307F-81F5-36FDA62961FC}"/>
              </a:ext>
            </a:extLst>
          </p:cNvPr>
          <p:cNvSpPr>
            <a:spLocks noGrp="1"/>
          </p:cNvSpPr>
          <p:nvPr>
            <p:ph type="body" sz="quarter" idx="22"/>
          </p:nvPr>
        </p:nvSpPr>
        <p:spPr>
          <a:xfrm>
            <a:off x="8092440" y="4563374"/>
            <a:ext cx="3328416" cy="1736840"/>
          </a:xfrm>
          <a:solidFill>
            <a:schemeClr val="accent4">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Kiểm soát truy cập việc sự dụng và kết nối với các ứng dụng, url. Cấm sử dụng những ứng dụng có lỗ hổng và cấm kết nối tới url lạ hoặc đã bị đánh dấu</a:t>
            </a:r>
          </a:p>
        </p:txBody>
      </p:sp>
      <p:sp>
        <p:nvSpPr>
          <p:cNvPr id="14" name="Oval 13">
            <a:extLst>
              <a:ext uri="{FF2B5EF4-FFF2-40B4-BE49-F238E27FC236}">
                <a16:creationId xmlns:a16="http://schemas.microsoft.com/office/drawing/2014/main" id="{81864E46-CF4E-74E9-C4CF-C1E5FA0976B1}"/>
              </a:ext>
            </a:extLst>
          </p:cNvPr>
          <p:cNvSpPr/>
          <p:nvPr/>
        </p:nvSpPr>
        <p:spPr>
          <a:xfrm>
            <a:off x="1991577" y="2357340"/>
            <a:ext cx="771721" cy="771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1</a:t>
            </a:r>
          </a:p>
        </p:txBody>
      </p:sp>
      <p:sp>
        <p:nvSpPr>
          <p:cNvPr id="15" name="Oval 14">
            <a:extLst>
              <a:ext uri="{FF2B5EF4-FFF2-40B4-BE49-F238E27FC236}">
                <a16:creationId xmlns:a16="http://schemas.microsoft.com/office/drawing/2014/main" id="{B9FD9124-7211-8B11-A936-EA15F250C736}"/>
              </a:ext>
            </a:extLst>
          </p:cNvPr>
          <p:cNvSpPr/>
          <p:nvPr/>
        </p:nvSpPr>
        <p:spPr>
          <a:xfrm>
            <a:off x="5722330" y="2357340"/>
            <a:ext cx="771721" cy="771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2</a:t>
            </a:r>
          </a:p>
        </p:txBody>
      </p:sp>
      <p:sp>
        <p:nvSpPr>
          <p:cNvPr id="16" name="Oval 15">
            <a:extLst>
              <a:ext uri="{FF2B5EF4-FFF2-40B4-BE49-F238E27FC236}">
                <a16:creationId xmlns:a16="http://schemas.microsoft.com/office/drawing/2014/main" id="{4EDB97C3-B595-23CB-E3B5-CF2A459B72B9}"/>
              </a:ext>
            </a:extLst>
          </p:cNvPr>
          <p:cNvSpPr/>
          <p:nvPr/>
        </p:nvSpPr>
        <p:spPr>
          <a:xfrm>
            <a:off x="9370787" y="2357340"/>
            <a:ext cx="771721" cy="771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3</a:t>
            </a:r>
          </a:p>
        </p:txBody>
      </p:sp>
      <p:sp>
        <p:nvSpPr>
          <p:cNvPr id="20" name="Text Placeholder 6">
            <a:extLst>
              <a:ext uri="{FF2B5EF4-FFF2-40B4-BE49-F238E27FC236}">
                <a16:creationId xmlns:a16="http://schemas.microsoft.com/office/drawing/2014/main" id="{41F90477-02A2-18DA-08BB-25C409136547}"/>
              </a:ext>
            </a:extLst>
          </p:cNvPr>
          <p:cNvSpPr>
            <a:spLocks noGrp="1"/>
          </p:cNvSpPr>
          <p:nvPr>
            <p:ph type="body" sz="quarter" idx="18"/>
          </p:nvPr>
        </p:nvSpPr>
        <p:spPr>
          <a:xfrm>
            <a:off x="713231" y="4563374"/>
            <a:ext cx="3328415" cy="1736841"/>
          </a:xfrm>
          <a:solidFill>
            <a:schemeClr val="accent3">
              <a:lumMod val="40000"/>
              <a:lumOff val="6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găn chặn những hành vi kỳ lạ có khả năng gây hại cho hệ thống như có máy tính trong nội bộ kết nối tới c&amp;c server </a:t>
            </a:r>
            <a:r>
              <a:rPr lang="en-US">
                <a:latin typeface="Times New Roman" panose="02020603050405020304" pitchFamily="18" charset="0"/>
                <a:cs typeface="Times New Roman" panose="02020603050405020304" pitchFamily="18" charset="0"/>
              </a:rPr>
              <a:t>lạ </a:t>
            </a:r>
            <a:r>
              <a:rPr lang="vi-VN">
                <a:latin typeface="Times New Roman" panose="02020603050405020304" pitchFamily="18" charset="0"/>
                <a:cs typeface="Times New Roman" panose="02020603050405020304" pitchFamily="18" charset="0"/>
              </a:rPr>
              <a:t>bên ngoài</a:t>
            </a:r>
          </a:p>
        </p:txBody>
      </p:sp>
    </p:spTree>
    <p:extLst>
      <p:ext uri="{BB962C8B-B14F-4D97-AF65-F5344CB8AC3E}">
        <p14:creationId xmlns:p14="http://schemas.microsoft.com/office/powerpoint/2010/main" val="364605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AE2A-4996-2295-D48F-F584638AEF35}"/>
              </a:ext>
            </a:extLst>
          </p:cNvPr>
          <p:cNvSpPr>
            <a:spLocks noGrp="1"/>
          </p:cNvSpPr>
          <p:nvPr>
            <p:ph type="title"/>
          </p:nvPr>
        </p:nvSpPr>
        <p:spPr/>
        <p:txBody>
          <a:bodyPr/>
          <a:lstStyle/>
          <a:p>
            <a:r>
              <a:rPr lang="en-US"/>
              <a:t>Ng tp</a:t>
            </a:r>
          </a:p>
        </p:txBody>
      </p:sp>
      <p:sp>
        <p:nvSpPr>
          <p:cNvPr id="4" name="Slide Number Placeholder 3">
            <a:extLst>
              <a:ext uri="{FF2B5EF4-FFF2-40B4-BE49-F238E27FC236}">
                <a16:creationId xmlns:a16="http://schemas.microsoft.com/office/drawing/2014/main" id="{17C6774F-F9E9-5625-B87F-32734D738C0E}"/>
              </a:ext>
            </a:extLst>
          </p:cNvPr>
          <p:cNvSpPr>
            <a:spLocks noGrp="1"/>
          </p:cNvSpPr>
          <p:nvPr>
            <p:ph type="sldNum" sz="quarter" idx="12"/>
          </p:nvPr>
        </p:nvSpPr>
        <p:spPr/>
        <p:txBody>
          <a:bodyPr/>
          <a:lstStyle/>
          <a:p>
            <a:fld id="{48F63A3B-78C7-47BE-AE5E-E10140E04643}" type="slidenum">
              <a:rPr lang="en-US" smtClean="0"/>
              <a:pPr/>
              <a:t>14</a:t>
            </a:fld>
            <a:endParaRPr lang="en-US"/>
          </a:p>
        </p:txBody>
      </p:sp>
      <p:sp>
        <p:nvSpPr>
          <p:cNvPr id="5" name="Text Placeholder 4">
            <a:extLst>
              <a:ext uri="{FF2B5EF4-FFF2-40B4-BE49-F238E27FC236}">
                <a16:creationId xmlns:a16="http://schemas.microsoft.com/office/drawing/2014/main" id="{E44F4A1D-2684-9FC9-81E3-174301934E57}"/>
              </a:ext>
            </a:extLst>
          </p:cNvPr>
          <p:cNvSpPr>
            <a:spLocks noGrp="1"/>
          </p:cNvSpPr>
          <p:nvPr>
            <p:ph type="body" idx="1"/>
          </p:nvPr>
        </p:nvSpPr>
        <p:spPr/>
        <p:txBody>
          <a:bodyPr lIns="137160" tIns="731520" rIns="137160"/>
          <a:lstStyle/>
          <a:p>
            <a:r>
              <a:rPr lang="en-US"/>
              <a:t>Advanced malware Protection</a:t>
            </a:r>
          </a:p>
        </p:txBody>
      </p:sp>
      <p:sp>
        <p:nvSpPr>
          <p:cNvPr id="8" name="Text Placeholder 7">
            <a:extLst>
              <a:ext uri="{FF2B5EF4-FFF2-40B4-BE49-F238E27FC236}">
                <a16:creationId xmlns:a16="http://schemas.microsoft.com/office/drawing/2014/main" id="{3BD540BA-A3D3-99E7-33BE-704524AF3B6B}"/>
              </a:ext>
            </a:extLst>
          </p:cNvPr>
          <p:cNvSpPr>
            <a:spLocks noGrp="1"/>
          </p:cNvSpPr>
          <p:nvPr>
            <p:ph type="body" sz="quarter" idx="15"/>
          </p:nvPr>
        </p:nvSpPr>
        <p:spPr/>
        <p:txBody>
          <a:bodyPr lIns="137160" tIns="731520" rIns="137160"/>
          <a:lstStyle/>
          <a:p>
            <a:r>
              <a:rPr lang="en-US"/>
              <a:t>Exploit Detection/Protection</a:t>
            </a:r>
          </a:p>
        </p:txBody>
      </p:sp>
      <p:sp>
        <p:nvSpPr>
          <p:cNvPr id="10" name="Text Placeholder 9">
            <a:extLst>
              <a:ext uri="{FF2B5EF4-FFF2-40B4-BE49-F238E27FC236}">
                <a16:creationId xmlns:a16="http://schemas.microsoft.com/office/drawing/2014/main" id="{489513BE-C0B8-B57B-9EEC-2C57ED50A368}"/>
              </a:ext>
            </a:extLst>
          </p:cNvPr>
          <p:cNvSpPr>
            <a:spLocks noGrp="1"/>
          </p:cNvSpPr>
          <p:nvPr>
            <p:ph type="body" sz="quarter" idx="21"/>
          </p:nvPr>
        </p:nvSpPr>
        <p:spPr>
          <a:xfrm>
            <a:off x="4443983" y="4563375"/>
            <a:ext cx="3328416" cy="1736841"/>
          </a:xfrm>
          <a:solidFill>
            <a:schemeClr val="accent2">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Detect những loại exploit như ROP, Heap spray, Reverse shell, … </a:t>
            </a:r>
          </a:p>
        </p:txBody>
      </p:sp>
      <p:sp>
        <p:nvSpPr>
          <p:cNvPr id="11" name="Text Placeholder 10">
            <a:extLst>
              <a:ext uri="{FF2B5EF4-FFF2-40B4-BE49-F238E27FC236}">
                <a16:creationId xmlns:a16="http://schemas.microsoft.com/office/drawing/2014/main" id="{9193E58B-1FA6-C50D-30E1-8192C53DCE00}"/>
              </a:ext>
            </a:extLst>
          </p:cNvPr>
          <p:cNvSpPr>
            <a:spLocks noGrp="1"/>
          </p:cNvSpPr>
          <p:nvPr>
            <p:ph type="body" sz="quarter" idx="17"/>
          </p:nvPr>
        </p:nvSpPr>
        <p:spPr/>
        <p:txBody>
          <a:bodyPr lIns="137160" tIns="731520" rIns="137160"/>
          <a:lstStyle/>
          <a:p>
            <a:r>
              <a:rPr lang="en-US"/>
              <a:t>Command-and-control traffic nodes detection</a:t>
            </a:r>
          </a:p>
        </p:txBody>
      </p:sp>
      <p:sp>
        <p:nvSpPr>
          <p:cNvPr id="13" name="Text Placeholder 12">
            <a:extLst>
              <a:ext uri="{FF2B5EF4-FFF2-40B4-BE49-F238E27FC236}">
                <a16:creationId xmlns:a16="http://schemas.microsoft.com/office/drawing/2014/main" id="{220FE021-3906-307F-81F5-36FDA62961FC}"/>
              </a:ext>
            </a:extLst>
          </p:cNvPr>
          <p:cNvSpPr>
            <a:spLocks noGrp="1"/>
          </p:cNvSpPr>
          <p:nvPr>
            <p:ph type="body" sz="quarter" idx="22"/>
          </p:nvPr>
        </p:nvSpPr>
        <p:spPr>
          <a:xfrm>
            <a:off x="8092440" y="4563374"/>
            <a:ext cx="3328416" cy="1736840"/>
          </a:xfrm>
          <a:solidFill>
            <a:schemeClr val="accent4">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Khi một máy tính bị lây nhiễm, cần thấy được và đưa ra những thông tin như snapshot của traffic </a:t>
            </a:r>
          </a:p>
        </p:txBody>
      </p:sp>
      <p:sp>
        <p:nvSpPr>
          <p:cNvPr id="14" name="Oval 13">
            <a:extLst>
              <a:ext uri="{FF2B5EF4-FFF2-40B4-BE49-F238E27FC236}">
                <a16:creationId xmlns:a16="http://schemas.microsoft.com/office/drawing/2014/main" id="{81864E46-CF4E-74E9-C4CF-C1E5FA0976B1}"/>
              </a:ext>
            </a:extLst>
          </p:cNvPr>
          <p:cNvSpPr/>
          <p:nvPr/>
        </p:nvSpPr>
        <p:spPr>
          <a:xfrm>
            <a:off x="1991577" y="2357340"/>
            <a:ext cx="771721" cy="771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1</a:t>
            </a:r>
          </a:p>
        </p:txBody>
      </p:sp>
      <p:sp>
        <p:nvSpPr>
          <p:cNvPr id="15" name="Oval 14">
            <a:extLst>
              <a:ext uri="{FF2B5EF4-FFF2-40B4-BE49-F238E27FC236}">
                <a16:creationId xmlns:a16="http://schemas.microsoft.com/office/drawing/2014/main" id="{B9FD9124-7211-8B11-A936-EA15F250C736}"/>
              </a:ext>
            </a:extLst>
          </p:cNvPr>
          <p:cNvSpPr/>
          <p:nvPr/>
        </p:nvSpPr>
        <p:spPr>
          <a:xfrm>
            <a:off x="5722330" y="2357340"/>
            <a:ext cx="771721" cy="771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2</a:t>
            </a:r>
          </a:p>
        </p:txBody>
      </p:sp>
      <p:sp>
        <p:nvSpPr>
          <p:cNvPr id="16" name="Oval 15">
            <a:extLst>
              <a:ext uri="{FF2B5EF4-FFF2-40B4-BE49-F238E27FC236}">
                <a16:creationId xmlns:a16="http://schemas.microsoft.com/office/drawing/2014/main" id="{4EDB97C3-B595-23CB-E3B5-CF2A459B72B9}"/>
              </a:ext>
            </a:extLst>
          </p:cNvPr>
          <p:cNvSpPr/>
          <p:nvPr/>
        </p:nvSpPr>
        <p:spPr>
          <a:xfrm>
            <a:off x="9370787" y="2357340"/>
            <a:ext cx="771721" cy="771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3</a:t>
            </a:r>
          </a:p>
        </p:txBody>
      </p:sp>
      <p:sp>
        <p:nvSpPr>
          <p:cNvPr id="20" name="Text Placeholder 6">
            <a:extLst>
              <a:ext uri="{FF2B5EF4-FFF2-40B4-BE49-F238E27FC236}">
                <a16:creationId xmlns:a16="http://schemas.microsoft.com/office/drawing/2014/main" id="{41F90477-02A2-18DA-08BB-25C409136547}"/>
              </a:ext>
            </a:extLst>
          </p:cNvPr>
          <p:cNvSpPr>
            <a:spLocks noGrp="1"/>
          </p:cNvSpPr>
          <p:nvPr>
            <p:ph type="body" sz="quarter" idx="18"/>
          </p:nvPr>
        </p:nvSpPr>
        <p:spPr>
          <a:xfrm>
            <a:off x="713231" y="4563374"/>
            <a:ext cx="3328415" cy="1736841"/>
          </a:xfrm>
          <a:solidFill>
            <a:schemeClr val="accent3">
              <a:lumMod val="40000"/>
              <a:lumOff val="6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Detect và ngăn chặn advanced malware xâm nhập vào từ email, file,… bằng cách tự động scanning trong sandbox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23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638526" y="2622258"/>
            <a:ext cx="5891670" cy="1613484"/>
          </a:xfrm>
        </p:spPr>
        <p:txBody>
          <a:bodyPr/>
          <a:lstStyle/>
          <a:p>
            <a:pPr algn="thaiDist"/>
            <a:r>
              <a:rPr lang="en-US" sz="660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a:solidFill>
                  <a:schemeClr val="accent6"/>
                </a:solidFill>
                <a:latin typeface="Arial Black" panose="020B0604020202020204" pitchFamily="34" charset="0"/>
                <a:ea typeface="Arial Regular" pitchFamily="34" charset="-122"/>
                <a:cs typeface="Arial Black" panose="020B0604020202020204" pitchFamily="34" charset="0"/>
              </a:rPr>
              <a:t>Content</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3102578"/>
            <a:ext cx="5693664" cy="1529806"/>
          </a:xfrm>
        </p:spPr>
        <p:txBody>
          <a:bodyPr/>
          <a:lstStyle/>
          <a:p>
            <a:r>
              <a:rPr lang="en-US" sz="2000"/>
              <a:t>Introduction</a:t>
            </a:r>
          </a:p>
          <a:p>
            <a:r>
              <a:rPr lang="en-US" sz="2000"/>
              <a:t>Architecture </a:t>
            </a:r>
          </a:p>
          <a:p>
            <a:r>
              <a:rPr lang="en-US" sz="2000">
                <a:latin typeface="Georgia" panose="02040502050405020303" pitchFamily="18" charset="0"/>
                <a:ea typeface="Calibri" panose="020F0502020204030204" pitchFamily="34" charset="0"/>
                <a:cs typeface="Calibri" panose="020F0502020204030204" pitchFamily="34" charset="0"/>
              </a:rPr>
              <a:t>Tasks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a:p>
        </p:txBody>
      </p:sp>
      <p:sp>
        <p:nvSpPr>
          <p:cNvPr id="6" name="Text Placeholder 2">
            <a:extLst>
              <a:ext uri="{FF2B5EF4-FFF2-40B4-BE49-F238E27FC236}">
                <a16:creationId xmlns:a16="http://schemas.microsoft.com/office/drawing/2014/main" id="{3C6BDDC4-3D41-2900-474F-7ED95CB4DC3D}"/>
              </a:ext>
            </a:extLst>
          </p:cNvPr>
          <p:cNvSpPr txBox="1">
            <a:spLocks/>
          </p:cNvSpPr>
          <p:nvPr/>
        </p:nvSpPr>
        <p:spPr>
          <a:xfrm>
            <a:off x="4917057" y="3813049"/>
            <a:ext cx="2357886" cy="57831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err="1">
                <a:latin typeface="Segoe UI" panose="020B0502040204020203" pitchFamily="34" charset="0"/>
                <a:cs typeface="Segoe UI" panose="020B0502040204020203" pitchFamily="34" charset="0"/>
              </a:rPr>
              <a:t>Nhóm</a:t>
            </a:r>
            <a:r>
              <a:rPr lang="en-US" sz="2400">
                <a:latin typeface="Segoe UI" panose="020B0502040204020203" pitchFamily="34" charset="0"/>
                <a:cs typeface="Segoe UI" panose="020B0502040204020203" pitchFamily="34" charset="0"/>
              </a:rPr>
              <a:t> 1</a:t>
            </a:r>
            <a:endParaRPr lang="en-US" sz="2400">
              <a:latin typeface="Georgia" panose="02040502050405020303" pitchFamily="18" charset="0"/>
              <a:cs typeface="Segoe UI" panose="020B0502040204020203"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60476" y="832104"/>
            <a:ext cx="10671048" cy="768096"/>
          </a:xfrm>
        </p:spPr>
        <p:txBody>
          <a:bodyPr/>
          <a:lstStyle/>
          <a:p>
            <a:r>
              <a:rPr lang="en-US"/>
              <a:t>MEET OUR TEAM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4</a:t>
            </a:fld>
            <a:endParaRPr lang="en-US"/>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900641" y="4620592"/>
            <a:ext cx="2598737" cy="1453636"/>
          </a:xfrm>
        </p:spPr>
        <p:txBody>
          <a:bodyPr/>
          <a:lstStyle/>
          <a:p>
            <a:r>
              <a:rPr lang="en-US"/>
              <a:t>Nguyễn Bùi kim Ngân</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2058621" y="5548287"/>
            <a:ext cx="2283472" cy="365125"/>
          </a:xfrm>
        </p:spPr>
        <p:txBody>
          <a:bodyPr/>
          <a:lstStyle/>
          <a:p>
            <a:r>
              <a:rPr lang="en-US"/>
              <a:t>20520648</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658483" y="4621188"/>
            <a:ext cx="2598737" cy="1453040"/>
          </a:xfrm>
        </p:spPr>
        <p:txBody>
          <a:bodyPr/>
          <a:lstStyle/>
          <a:p>
            <a:r>
              <a:rPr lang="en-US"/>
              <a:t>Nguyễn Bình thục trâm</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4815809" y="5548286"/>
            <a:ext cx="2283472" cy="365125"/>
          </a:xfrm>
        </p:spPr>
        <p:txBody>
          <a:bodyPr/>
          <a:lstStyle/>
          <a:p>
            <a:r>
              <a:rPr lang="en-US"/>
              <a:t>2050815</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7416325" y="4642362"/>
            <a:ext cx="2598737" cy="1452444"/>
          </a:xfrm>
        </p:spPr>
        <p:txBody>
          <a:bodyPr/>
          <a:lstStyle/>
          <a:p>
            <a:r>
              <a:rPr lang="en-US"/>
              <a:t>Võ anh kiệt</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7574265" y="5548285"/>
            <a:ext cx="2283472" cy="365125"/>
          </a:xfrm>
        </p:spPr>
        <p:txBody>
          <a:bodyPr/>
          <a:lstStyle/>
          <a:p>
            <a:r>
              <a:rPr lang="en-US"/>
              <a:t>20520605</a:t>
            </a:r>
          </a:p>
        </p:txBody>
      </p:sp>
      <p:pic>
        <p:nvPicPr>
          <p:cNvPr id="13" name="Picture Placeholder 12" descr="A person wearing glasses&#10;&#10;Description automatically generated with medium confidence">
            <a:extLst>
              <a:ext uri="{FF2B5EF4-FFF2-40B4-BE49-F238E27FC236}">
                <a16:creationId xmlns:a16="http://schemas.microsoft.com/office/drawing/2014/main" id="{7C648192-1541-6237-41C0-7F108358B578}"/>
              </a:ext>
            </a:extLst>
          </p:cNvPr>
          <p:cNvPicPr>
            <a:picLocks noGrp="1" noChangeAspect="1"/>
          </p:cNvPicPr>
          <p:nvPr>
            <p:ph type="pic" sz="quarter" idx="13"/>
          </p:nvPr>
        </p:nvPicPr>
        <p:blipFill>
          <a:blip r:embed="rId2"/>
          <a:srcRect t="7043" b="7043"/>
          <a:stretch>
            <a:fillRect/>
          </a:stretch>
        </p:blipFill>
        <p:spPr>
          <a:xfrm>
            <a:off x="1900641" y="2023100"/>
            <a:ext cx="2596896" cy="2596896"/>
          </a:xfrm>
        </p:spPr>
      </p:pic>
      <p:sp>
        <p:nvSpPr>
          <p:cNvPr id="17" name="Picture Placeholder 16">
            <a:extLst>
              <a:ext uri="{FF2B5EF4-FFF2-40B4-BE49-F238E27FC236}">
                <a16:creationId xmlns:a16="http://schemas.microsoft.com/office/drawing/2014/main" id="{6F7B2C23-FC3B-1DD9-70F9-7F26677CD2D9}"/>
              </a:ext>
            </a:extLst>
          </p:cNvPr>
          <p:cNvSpPr>
            <a:spLocks noGrp="1"/>
          </p:cNvSpPr>
          <p:nvPr>
            <p:ph type="pic" sz="quarter" idx="17"/>
          </p:nvPr>
        </p:nvSpPr>
        <p:spPr>
          <a:xfrm>
            <a:off x="4659097" y="2045467"/>
            <a:ext cx="2596896" cy="2596896"/>
          </a:xfrm>
        </p:spPr>
      </p:sp>
      <p:pic>
        <p:nvPicPr>
          <p:cNvPr id="26" name="Picture Placeholder 25" descr="A picture containing text, person&#10;&#10;Description automatically generated">
            <a:extLst>
              <a:ext uri="{FF2B5EF4-FFF2-40B4-BE49-F238E27FC236}">
                <a16:creationId xmlns:a16="http://schemas.microsoft.com/office/drawing/2014/main" id="{ECB9A1FC-CB35-FE5D-E3FA-2E0C0D382932}"/>
              </a:ext>
            </a:extLst>
          </p:cNvPr>
          <p:cNvPicPr>
            <a:picLocks noGrp="1" noChangeAspect="1"/>
          </p:cNvPicPr>
          <p:nvPr>
            <p:ph type="pic" sz="quarter" idx="20"/>
          </p:nvPr>
        </p:nvPicPr>
        <p:blipFill>
          <a:blip r:embed="rId3"/>
          <a:srcRect t="31" b="31"/>
          <a:stretch>
            <a:fillRect/>
          </a:stretch>
        </p:blipFill>
        <p:spPr>
          <a:xfrm>
            <a:off x="7417553" y="2024292"/>
            <a:ext cx="2596896" cy="2596896"/>
          </a:xfrm>
        </p:spPr>
      </p:pic>
      <p:pic>
        <p:nvPicPr>
          <p:cNvPr id="1026" name="Picture 2">
            <a:extLst>
              <a:ext uri="{FF2B5EF4-FFF2-40B4-BE49-F238E27FC236}">
                <a16:creationId xmlns:a16="http://schemas.microsoft.com/office/drawing/2014/main" id="{BB0670B9-194D-0066-A396-482467F1A4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46" t="17744" r="9412" b="1398"/>
          <a:stretch/>
        </p:blipFill>
        <p:spPr bwMode="auto">
          <a:xfrm>
            <a:off x="4659097" y="2024292"/>
            <a:ext cx="2598123" cy="261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3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53326"/>
            <a:ext cx="6400800" cy="768096"/>
          </a:xfrm>
        </p:spPr>
        <p:txBody>
          <a:bodyPr/>
          <a:lstStyle/>
          <a:p>
            <a:r>
              <a:rPr lang="en-US" sz="4400"/>
              <a:t>Architecture</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024997" y="4395157"/>
            <a:ext cx="6400800" cy="768095"/>
          </a:xfrm>
        </p:spPr>
        <p:txBody>
          <a:bodyPr/>
          <a:lstStyle/>
          <a:p>
            <a:pPr algn="ctr"/>
            <a:r>
              <a:rPr lang="vi-VN">
                <a:solidFill>
                  <a:schemeClr val="accent6"/>
                </a:solidFill>
                <a:latin typeface="Segoe UI" panose="020B0502040204020203" pitchFamily="34" charset="0"/>
                <a:cs typeface="Segoe UI" panose="020B0502040204020203" pitchFamily="34" charset="0"/>
              </a:rPr>
              <a:t>Kiến trúc được vẽ từ Dram.io có tích hợp các giải pháp bảo mật</a:t>
            </a:r>
            <a:endParaRPr lang="en-US">
              <a:solidFill>
                <a:schemeClr val="accent6"/>
              </a:solidFill>
              <a:latin typeface="Georgia" panose="02040502050405020303" pitchFamily="18" charset="0"/>
              <a:cs typeface="Segoe UI" panose="020B0502040204020203"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AB9D83-299D-27ED-4BFC-1166CB7B74AF}"/>
              </a:ext>
            </a:extLst>
          </p:cNvPr>
          <p:cNvSpPr>
            <a:spLocks noGrp="1"/>
          </p:cNvSpPr>
          <p:nvPr>
            <p:ph type="sldNum" sz="quarter" idx="12"/>
          </p:nvPr>
        </p:nvSpPr>
        <p:spPr/>
        <p:txBody>
          <a:bodyPr/>
          <a:lstStyle/>
          <a:p>
            <a:fld id="{48F63A3B-78C7-47BE-AE5E-E10140E04643}" type="slidenum">
              <a:rPr lang="en-US" smtClean="0"/>
              <a:pPr/>
              <a:t>6</a:t>
            </a:fld>
            <a:endParaRPr lang="en-US"/>
          </a:p>
        </p:txBody>
      </p:sp>
      <p:pic>
        <p:nvPicPr>
          <p:cNvPr id="14" name="Picture 13" descr="Timeline&#10;&#10;Description automatically generated with medium confidence">
            <a:extLst>
              <a:ext uri="{FF2B5EF4-FFF2-40B4-BE49-F238E27FC236}">
                <a16:creationId xmlns:a16="http://schemas.microsoft.com/office/drawing/2014/main" id="{CEE4EB53-984A-CBAC-07B3-4C11F7C85540}"/>
              </a:ext>
            </a:extLst>
          </p:cNvPr>
          <p:cNvPicPr>
            <a:picLocks noChangeAspect="1"/>
          </p:cNvPicPr>
          <p:nvPr/>
        </p:nvPicPr>
        <p:blipFill>
          <a:blip r:embed="rId2"/>
          <a:stretch>
            <a:fillRect/>
          </a:stretch>
        </p:blipFill>
        <p:spPr>
          <a:xfrm>
            <a:off x="2667147" y="869815"/>
            <a:ext cx="7323533" cy="5584194"/>
          </a:xfrm>
          <a:prstGeom prst="rect">
            <a:avLst/>
          </a:prstGeom>
          <a:noFill/>
        </p:spPr>
      </p:pic>
    </p:spTree>
    <p:extLst>
      <p:ext uri="{BB962C8B-B14F-4D97-AF65-F5344CB8AC3E}">
        <p14:creationId xmlns:p14="http://schemas.microsoft.com/office/powerpoint/2010/main" val="381612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08F9-D453-9937-A6F0-627D97598304}"/>
              </a:ext>
            </a:extLst>
          </p:cNvPr>
          <p:cNvSpPr>
            <a:spLocks noGrp="1"/>
          </p:cNvSpPr>
          <p:nvPr>
            <p:ph type="title"/>
          </p:nvPr>
        </p:nvSpPr>
        <p:spPr>
          <a:xfrm>
            <a:off x="758952" y="1286331"/>
            <a:ext cx="10671048" cy="768096"/>
          </a:xfrm>
        </p:spPr>
        <p:txBody>
          <a:bodyPr/>
          <a:lstStyle/>
          <a:p>
            <a:r>
              <a:rPr lang="en-US"/>
              <a:t>Security solutions</a:t>
            </a:r>
          </a:p>
        </p:txBody>
      </p:sp>
      <p:sp>
        <p:nvSpPr>
          <p:cNvPr id="3" name="Slide Number Placeholder 2">
            <a:extLst>
              <a:ext uri="{FF2B5EF4-FFF2-40B4-BE49-F238E27FC236}">
                <a16:creationId xmlns:a16="http://schemas.microsoft.com/office/drawing/2014/main" id="{D7C426FA-2EBA-2E76-A1BE-0D59088A9035}"/>
              </a:ext>
            </a:extLst>
          </p:cNvPr>
          <p:cNvSpPr>
            <a:spLocks noGrp="1"/>
          </p:cNvSpPr>
          <p:nvPr>
            <p:ph type="sldNum" sz="quarter" idx="12"/>
          </p:nvPr>
        </p:nvSpPr>
        <p:spPr/>
        <p:txBody>
          <a:bodyPr/>
          <a:lstStyle/>
          <a:p>
            <a:fld id="{48F63A3B-78C7-47BE-AE5E-E10140E04643}" type="slidenum">
              <a:rPr lang="en-US" smtClean="0"/>
              <a:pPr/>
              <a:t>7</a:t>
            </a:fld>
            <a:endParaRPr lang="en-US"/>
          </a:p>
        </p:txBody>
      </p:sp>
      <p:sp>
        <p:nvSpPr>
          <p:cNvPr id="4" name="Text Placeholder 3">
            <a:extLst>
              <a:ext uri="{FF2B5EF4-FFF2-40B4-BE49-F238E27FC236}">
                <a16:creationId xmlns:a16="http://schemas.microsoft.com/office/drawing/2014/main" id="{3FFA5EF0-A21E-3B14-CA17-2988437E6BB0}"/>
              </a:ext>
            </a:extLst>
          </p:cNvPr>
          <p:cNvSpPr>
            <a:spLocks noGrp="1"/>
          </p:cNvSpPr>
          <p:nvPr>
            <p:ph type="body" idx="1"/>
          </p:nvPr>
        </p:nvSpPr>
        <p:spPr>
          <a:xfrm>
            <a:off x="1207698" y="3088257"/>
            <a:ext cx="1471031" cy="487046"/>
          </a:xfrm>
        </p:spPr>
        <p:txBody>
          <a:bodyPr/>
          <a:lstStyle/>
          <a:p>
            <a:r>
              <a:rPr lang="en-US"/>
              <a:t>ACL</a:t>
            </a:r>
          </a:p>
        </p:txBody>
      </p:sp>
      <p:sp>
        <p:nvSpPr>
          <p:cNvPr id="5" name="Text Placeholder 4">
            <a:extLst>
              <a:ext uri="{FF2B5EF4-FFF2-40B4-BE49-F238E27FC236}">
                <a16:creationId xmlns:a16="http://schemas.microsoft.com/office/drawing/2014/main" id="{41A6ED82-75CB-F58E-D871-3ECEA4A0DB88}"/>
              </a:ext>
            </a:extLst>
          </p:cNvPr>
          <p:cNvSpPr>
            <a:spLocks noGrp="1"/>
          </p:cNvSpPr>
          <p:nvPr>
            <p:ph type="body" sz="quarter" idx="3"/>
          </p:nvPr>
        </p:nvSpPr>
        <p:spPr>
          <a:xfrm>
            <a:off x="2817151" y="3088257"/>
            <a:ext cx="1471031" cy="487046"/>
          </a:xfrm>
        </p:spPr>
        <p:txBody>
          <a:bodyPr/>
          <a:lstStyle/>
          <a:p>
            <a:r>
              <a:rPr lang="en-US"/>
              <a:t>NG FW</a:t>
            </a:r>
          </a:p>
        </p:txBody>
      </p:sp>
      <p:sp>
        <p:nvSpPr>
          <p:cNvPr id="6" name="Text Placeholder 5">
            <a:extLst>
              <a:ext uri="{FF2B5EF4-FFF2-40B4-BE49-F238E27FC236}">
                <a16:creationId xmlns:a16="http://schemas.microsoft.com/office/drawing/2014/main" id="{25A93A61-8833-0A4B-5F79-E63AC16E6581}"/>
              </a:ext>
            </a:extLst>
          </p:cNvPr>
          <p:cNvSpPr>
            <a:spLocks noGrp="1"/>
          </p:cNvSpPr>
          <p:nvPr>
            <p:ph type="body" sz="quarter" idx="13"/>
          </p:nvPr>
        </p:nvSpPr>
        <p:spPr>
          <a:xfrm>
            <a:off x="4426605" y="3088257"/>
            <a:ext cx="1471031" cy="487046"/>
          </a:xfrm>
        </p:spPr>
        <p:txBody>
          <a:bodyPr/>
          <a:lstStyle/>
          <a:p>
            <a:r>
              <a:rPr lang="en-US"/>
              <a:t>WAF</a:t>
            </a:r>
          </a:p>
        </p:txBody>
      </p:sp>
      <p:sp>
        <p:nvSpPr>
          <p:cNvPr id="7" name="Text Placeholder 6">
            <a:extLst>
              <a:ext uri="{FF2B5EF4-FFF2-40B4-BE49-F238E27FC236}">
                <a16:creationId xmlns:a16="http://schemas.microsoft.com/office/drawing/2014/main" id="{3E8C295E-F418-AB86-A3BA-8F6891A5E43F}"/>
              </a:ext>
            </a:extLst>
          </p:cNvPr>
          <p:cNvSpPr>
            <a:spLocks noGrp="1"/>
          </p:cNvSpPr>
          <p:nvPr>
            <p:ph type="body" sz="quarter" idx="15"/>
          </p:nvPr>
        </p:nvSpPr>
        <p:spPr>
          <a:xfrm>
            <a:off x="6035574" y="3088257"/>
            <a:ext cx="1471031" cy="487046"/>
          </a:xfrm>
        </p:spPr>
        <p:txBody>
          <a:bodyPr/>
          <a:lstStyle/>
          <a:p>
            <a:r>
              <a:rPr lang="en-US"/>
              <a:t>DBF</a:t>
            </a:r>
          </a:p>
        </p:txBody>
      </p:sp>
      <p:sp>
        <p:nvSpPr>
          <p:cNvPr id="8" name="Text Placeholder 7">
            <a:extLst>
              <a:ext uri="{FF2B5EF4-FFF2-40B4-BE49-F238E27FC236}">
                <a16:creationId xmlns:a16="http://schemas.microsoft.com/office/drawing/2014/main" id="{D7EDB15E-F897-7EA7-AE72-7DBC897DBB31}"/>
              </a:ext>
            </a:extLst>
          </p:cNvPr>
          <p:cNvSpPr>
            <a:spLocks noGrp="1"/>
          </p:cNvSpPr>
          <p:nvPr>
            <p:ph type="body" sz="quarter" idx="17"/>
          </p:nvPr>
        </p:nvSpPr>
        <p:spPr>
          <a:xfrm>
            <a:off x="7644543" y="3088257"/>
            <a:ext cx="1471031" cy="487046"/>
          </a:xfrm>
        </p:spPr>
        <p:txBody>
          <a:bodyPr/>
          <a:lstStyle/>
          <a:p>
            <a:r>
              <a:rPr lang="en-US"/>
              <a:t>NG IPS</a:t>
            </a:r>
          </a:p>
        </p:txBody>
      </p:sp>
      <p:sp>
        <p:nvSpPr>
          <p:cNvPr id="9" name="Text Placeholder 8">
            <a:extLst>
              <a:ext uri="{FF2B5EF4-FFF2-40B4-BE49-F238E27FC236}">
                <a16:creationId xmlns:a16="http://schemas.microsoft.com/office/drawing/2014/main" id="{186A743C-A6A5-B712-A686-7B9F4EFB8ACA}"/>
              </a:ext>
            </a:extLst>
          </p:cNvPr>
          <p:cNvSpPr>
            <a:spLocks noGrp="1"/>
          </p:cNvSpPr>
          <p:nvPr>
            <p:ph type="body" sz="quarter" idx="18"/>
          </p:nvPr>
        </p:nvSpPr>
        <p:spPr>
          <a:xfrm>
            <a:off x="1207698" y="4849729"/>
            <a:ext cx="1471031" cy="487046"/>
          </a:xfrm>
        </p:spPr>
        <p:txBody>
          <a:bodyPr/>
          <a:lstStyle/>
          <a:p>
            <a:r>
              <a:rPr lang="en-US" sz="1300"/>
              <a:t>Access Control List</a:t>
            </a:r>
          </a:p>
        </p:txBody>
      </p:sp>
      <p:sp>
        <p:nvSpPr>
          <p:cNvPr id="10" name="Text Placeholder 9">
            <a:extLst>
              <a:ext uri="{FF2B5EF4-FFF2-40B4-BE49-F238E27FC236}">
                <a16:creationId xmlns:a16="http://schemas.microsoft.com/office/drawing/2014/main" id="{B95A46B1-5284-A6AB-0497-2F90FD5D2DAF}"/>
              </a:ext>
            </a:extLst>
          </p:cNvPr>
          <p:cNvSpPr>
            <a:spLocks noGrp="1"/>
          </p:cNvSpPr>
          <p:nvPr>
            <p:ph type="body" sz="quarter" idx="19"/>
          </p:nvPr>
        </p:nvSpPr>
        <p:spPr>
          <a:xfrm>
            <a:off x="2817151" y="4849729"/>
            <a:ext cx="1471031" cy="487046"/>
          </a:xfrm>
        </p:spPr>
        <p:txBody>
          <a:bodyPr>
            <a:noAutofit/>
          </a:bodyPr>
          <a:lstStyle/>
          <a:p>
            <a:r>
              <a:rPr lang="en-US" sz="1300"/>
              <a:t>Next Generation Firewall</a:t>
            </a:r>
          </a:p>
        </p:txBody>
      </p:sp>
      <p:sp>
        <p:nvSpPr>
          <p:cNvPr id="11" name="Text Placeholder 10">
            <a:extLst>
              <a:ext uri="{FF2B5EF4-FFF2-40B4-BE49-F238E27FC236}">
                <a16:creationId xmlns:a16="http://schemas.microsoft.com/office/drawing/2014/main" id="{1B05C915-F78A-02AB-6333-3813BF9E3157}"/>
              </a:ext>
            </a:extLst>
          </p:cNvPr>
          <p:cNvSpPr>
            <a:spLocks noGrp="1"/>
          </p:cNvSpPr>
          <p:nvPr>
            <p:ph type="body" sz="quarter" idx="20"/>
          </p:nvPr>
        </p:nvSpPr>
        <p:spPr>
          <a:xfrm>
            <a:off x="4426605" y="4846624"/>
            <a:ext cx="1471031" cy="487046"/>
          </a:xfrm>
        </p:spPr>
        <p:txBody>
          <a:bodyPr/>
          <a:lstStyle/>
          <a:p>
            <a:r>
              <a:rPr lang="en-US" sz="1300"/>
              <a:t>Web Application Firewall</a:t>
            </a:r>
          </a:p>
        </p:txBody>
      </p:sp>
      <p:sp>
        <p:nvSpPr>
          <p:cNvPr id="12" name="Text Placeholder 11">
            <a:extLst>
              <a:ext uri="{FF2B5EF4-FFF2-40B4-BE49-F238E27FC236}">
                <a16:creationId xmlns:a16="http://schemas.microsoft.com/office/drawing/2014/main" id="{2260828D-52A5-F60E-7433-00357A184DBF}"/>
              </a:ext>
            </a:extLst>
          </p:cNvPr>
          <p:cNvSpPr>
            <a:spLocks noGrp="1"/>
          </p:cNvSpPr>
          <p:nvPr>
            <p:ph type="body" sz="quarter" idx="21"/>
          </p:nvPr>
        </p:nvSpPr>
        <p:spPr>
          <a:xfrm>
            <a:off x="6035574" y="4846624"/>
            <a:ext cx="1471031" cy="487046"/>
          </a:xfrm>
        </p:spPr>
        <p:txBody>
          <a:bodyPr/>
          <a:lstStyle/>
          <a:p>
            <a:r>
              <a:rPr lang="en-US" sz="1300"/>
              <a:t>Database Firewall</a:t>
            </a:r>
          </a:p>
        </p:txBody>
      </p:sp>
      <p:sp>
        <p:nvSpPr>
          <p:cNvPr id="13" name="Text Placeholder 12">
            <a:extLst>
              <a:ext uri="{FF2B5EF4-FFF2-40B4-BE49-F238E27FC236}">
                <a16:creationId xmlns:a16="http://schemas.microsoft.com/office/drawing/2014/main" id="{95E19D86-9DDC-0CD3-78FB-6C0D502DCA43}"/>
              </a:ext>
            </a:extLst>
          </p:cNvPr>
          <p:cNvSpPr>
            <a:spLocks noGrp="1"/>
          </p:cNvSpPr>
          <p:nvPr>
            <p:ph type="body" sz="quarter" idx="22"/>
          </p:nvPr>
        </p:nvSpPr>
        <p:spPr>
          <a:xfrm>
            <a:off x="7644543" y="4846624"/>
            <a:ext cx="1471031" cy="648402"/>
          </a:xfrm>
        </p:spPr>
        <p:txBody>
          <a:bodyPr/>
          <a:lstStyle/>
          <a:p>
            <a:r>
              <a:rPr lang="en-US" sz="1300"/>
              <a:t>Next Generation Intrusion Prevention System</a:t>
            </a:r>
          </a:p>
        </p:txBody>
      </p:sp>
      <p:sp>
        <p:nvSpPr>
          <p:cNvPr id="14" name="Text Placeholder 6">
            <a:extLst>
              <a:ext uri="{FF2B5EF4-FFF2-40B4-BE49-F238E27FC236}">
                <a16:creationId xmlns:a16="http://schemas.microsoft.com/office/drawing/2014/main" id="{5341CE3C-32B8-FC36-FB0B-6CA568286D5C}"/>
              </a:ext>
            </a:extLst>
          </p:cNvPr>
          <p:cNvSpPr txBox="1">
            <a:spLocks/>
          </p:cNvSpPr>
          <p:nvPr/>
        </p:nvSpPr>
        <p:spPr>
          <a:xfrm>
            <a:off x="9254479" y="3088257"/>
            <a:ext cx="1471031" cy="487046"/>
          </a:xfrm>
          <a:prstGeom prst="rect">
            <a:avLst/>
          </a:prstGeom>
          <a:solidFill>
            <a:schemeClr val="accent1"/>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NG TP</a:t>
            </a:r>
          </a:p>
        </p:txBody>
      </p:sp>
      <p:sp>
        <p:nvSpPr>
          <p:cNvPr id="15" name="Text Placeholder 9">
            <a:extLst>
              <a:ext uri="{FF2B5EF4-FFF2-40B4-BE49-F238E27FC236}">
                <a16:creationId xmlns:a16="http://schemas.microsoft.com/office/drawing/2014/main" id="{BDE35C4F-C07D-76DD-E8ED-5631D9F70B17}"/>
              </a:ext>
            </a:extLst>
          </p:cNvPr>
          <p:cNvSpPr txBox="1">
            <a:spLocks/>
          </p:cNvSpPr>
          <p:nvPr/>
        </p:nvSpPr>
        <p:spPr>
          <a:xfrm>
            <a:off x="9253512" y="4846624"/>
            <a:ext cx="1471031" cy="487046"/>
          </a:xfrm>
          <a:prstGeom prst="rect">
            <a:avLst/>
          </a:prstGeom>
          <a:noFill/>
        </p:spPr>
        <p:txBody>
          <a:bodyPr vert="horz" lIns="0" tIns="45720" rIns="0" bIns="45720" rtlCol="0" anchor="t" anchorCtr="0">
            <a:noAutofit/>
          </a:bodyPr>
          <a:lstStyle>
            <a:lvl1pPr marL="0" indent="0" algn="ctr" defTabSz="914400" rtl="0" eaLnBrk="1" latinLnBrk="0" hangingPunct="1">
              <a:lnSpc>
                <a:spcPct val="100000"/>
              </a:lnSpc>
              <a:spcBef>
                <a:spcPts val="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a:t>Next Generation Threat Protection</a:t>
            </a:r>
          </a:p>
        </p:txBody>
      </p:sp>
    </p:spTree>
    <p:extLst>
      <p:ext uri="{BB962C8B-B14F-4D97-AF65-F5344CB8AC3E}">
        <p14:creationId xmlns:p14="http://schemas.microsoft.com/office/powerpoint/2010/main" val="355561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a:t>Tasks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2400">
                <a:latin typeface="Segoe UI" panose="020B0502040204020203" pitchFamily="34" charset="0"/>
                <a:cs typeface="Segoe UI" panose="020B0502040204020203" pitchFamily="34" charset="0"/>
              </a:rPr>
              <a:t>3 </a:t>
            </a:r>
            <a:r>
              <a:rPr lang="en-US" sz="2400" err="1">
                <a:latin typeface="Segoe UI" panose="020B0502040204020203" pitchFamily="34" charset="0"/>
                <a:cs typeface="Segoe UI" panose="020B0502040204020203" pitchFamily="34" charset="0"/>
              </a:rPr>
              <a:t>nhiệm</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vụ</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chính</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và</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ví</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dụ</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của</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mỗi</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giải</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pháp</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bảo</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mật</a:t>
            </a:r>
            <a:endParaRPr lang="en-US" sz="24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AE2A-4996-2295-D48F-F584638AEF35}"/>
              </a:ext>
            </a:extLst>
          </p:cNvPr>
          <p:cNvSpPr>
            <a:spLocks noGrp="1"/>
          </p:cNvSpPr>
          <p:nvPr>
            <p:ph type="title"/>
          </p:nvPr>
        </p:nvSpPr>
        <p:spPr/>
        <p:txBody>
          <a:bodyPr/>
          <a:lstStyle/>
          <a:p>
            <a:r>
              <a:rPr lang="en-US" err="1"/>
              <a:t>acl</a:t>
            </a:r>
            <a:endParaRPr lang="en-US"/>
          </a:p>
        </p:txBody>
      </p:sp>
      <p:sp>
        <p:nvSpPr>
          <p:cNvPr id="4" name="Slide Number Placeholder 3">
            <a:extLst>
              <a:ext uri="{FF2B5EF4-FFF2-40B4-BE49-F238E27FC236}">
                <a16:creationId xmlns:a16="http://schemas.microsoft.com/office/drawing/2014/main" id="{17C6774F-F9E9-5625-B87F-32734D738C0E}"/>
              </a:ext>
            </a:extLst>
          </p:cNvPr>
          <p:cNvSpPr>
            <a:spLocks noGrp="1"/>
          </p:cNvSpPr>
          <p:nvPr>
            <p:ph type="sldNum" sz="quarter" idx="12"/>
          </p:nvPr>
        </p:nvSpPr>
        <p:spPr/>
        <p:txBody>
          <a:bodyPr/>
          <a:lstStyle/>
          <a:p>
            <a:fld id="{48F63A3B-78C7-47BE-AE5E-E10140E04643}" type="slidenum">
              <a:rPr lang="en-US" smtClean="0"/>
              <a:pPr/>
              <a:t>9</a:t>
            </a:fld>
            <a:endParaRPr lang="en-US"/>
          </a:p>
        </p:txBody>
      </p:sp>
      <p:sp>
        <p:nvSpPr>
          <p:cNvPr id="5" name="Text Placeholder 4">
            <a:extLst>
              <a:ext uri="{FF2B5EF4-FFF2-40B4-BE49-F238E27FC236}">
                <a16:creationId xmlns:a16="http://schemas.microsoft.com/office/drawing/2014/main" id="{E44F4A1D-2684-9FC9-81E3-174301934E57}"/>
              </a:ext>
            </a:extLst>
          </p:cNvPr>
          <p:cNvSpPr>
            <a:spLocks noGrp="1"/>
          </p:cNvSpPr>
          <p:nvPr>
            <p:ph type="body" idx="1"/>
          </p:nvPr>
        </p:nvSpPr>
        <p:spPr/>
        <p:txBody>
          <a:bodyPr lIns="137160" tIns="731520" rIns="137160"/>
          <a:lstStyle/>
          <a:p>
            <a:r>
              <a:rPr lang="fr-FR"/>
              <a:t>Restricted network traffic</a:t>
            </a:r>
          </a:p>
        </p:txBody>
      </p:sp>
      <p:sp>
        <p:nvSpPr>
          <p:cNvPr id="8" name="Text Placeholder 7">
            <a:extLst>
              <a:ext uri="{FF2B5EF4-FFF2-40B4-BE49-F238E27FC236}">
                <a16:creationId xmlns:a16="http://schemas.microsoft.com/office/drawing/2014/main" id="{3BD540BA-A3D3-99E7-33BE-704524AF3B6B}"/>
              </a:ext>
            </a:extLst>
          </p:cNvPr>
          <p:cNvSpPr>
            <a:spLocks noGrp="1"/>
          </p:cNvSpPr>
          <p:nvPr>
            <p:ph type="body" sz="quarter" idx="15"/>
          </p:nvPr>
        </p:nvSpPr>
        <p:spPr/>
        <p:txBody>
          <a:bodyPr lIns="137160" tIns="731520" rIns="137160"/>
          <a:lstStyle/>
          <a:p>
            <a:r>
              <a:rPr lang="en-US"/>
              <a:t>DMZ Traffic flow control</a:t>
            </a:r>
          </a:p>
        </p:txBody>
      </p:sp>
      <p:sp>
        <p:nvSpPr>
          <p:cNvPr id="10" name="Text Placeholder 9">
            <a:extLst>
              <a:ext uri="{FF2B5EF4-FFF2-40B4-BE49-F238E27FC236}">
                <a16:creationId xmlns:a16="http://schemas.microsoft.com/office/drawing/2014/main" id="{489513BE-C0B8-B57B-9EEC-2C57ED50A368}"/>
              </a:ext>
            </a:extLst>
          </p:cNvPr>
          <p:cNvSpPr>
            <a:spLocks noGrp="1"/>
          </p:cNvSpPr>
          <p:nvPr>
            <p:ph type="body" sz="quarter" idx="21"/>
          </p:nvPr>
        </p:nvSpPr>
        <p:spPr>
          <a:xfrm>
            <a:off x="4443983" y="4563374"/>
            <a:ext cx="3328416" cy="1736842"/>
          </a:xfrm>
          <a:solidFill>
            <a:schemeClr val="accent2">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Kiểm soát traffic từ DMZ tới app service</a:t>
            </a:r>
          </a:p>
        </p:txBody>
      </p:sp>
      <p:sp>
        <p:nvSpPr>
          <p:cNvPr id="11" name="Text Placeholder 10">
            <a:extLst>
              <a:ext uri="{FF2B5EF4-FFF2-40B4-BE49-F238E27FC236}">
                <a16:creationId xmlns:a16="http://schemas.microsoft.com/office/drawing/2014/main" id="{9193E58B-1FA6-C50D-30E1-8192C53DCE00}"/>
              </a:ext>
            </a:extLst>
          </p:cNvPr>
          <p:cNvSpPr>
            <a:spLocks noGrp="1"/>
          </p:cNvSpPr>
          <p:nvPr>
            <p:ph type="body" sz="quarter" idx="17"/>
          </p:nvPr>
        </p:nvSpPr>
        <p:spPr/>
        <p:txBody>
          <a:bodyPr lIns="137160" tIns="731520" rIns="137160"/>
          <a:lstStyle/>
          <a:p>
            <a:r>
              <a:rPr lang="en-US"/>
              <a:t>APP Traffic flow control</a:t>
            </a:r>
          </a:p>
          <a:p>
            <a:endParaRPr lang="en-US"/>
          </a:p>
        </p:txBody>
      </p:sp>
      <p:sp>
        <p:nvSpPr>
          <p:cNvPr id="13" name="Text Placeholder 12">
            <a:extLst>
              <a:ext uri="{FF2B5EF4-FFF2-40B4-BE49-F238E27FC236}">
                <a16:creationId xmlns:a16="http://schemas.microsoft.com/office/drawing/2014/main" id="{220FE021-3906-307F-81F5-36FDA62961FC}"/>
              </a:ext>
            </a:extLst>
          </p:cNvPr>
          <p:cNvSpPr>
            <a:spLocks noGrp="1"/>
          </p:cNvSpPr>
          <p:nvPr>
            <p:ph type="body" sz="quarter" idx="22"/>
          </p:nvPr>
        </p:nvSpPr>
        <p:spPr>
          <a:xfrm>
            <a:off x="8092440" y="4563374"/>
            <a:ext cx="3328416" cy="1736840"/>
          </a:xfrm>
          <a:solidFill>
            <a:schemeClr val="accent4">
              <a:lumMod val="20000"/>
              <a:lumOff val="80000"/>
            </a:schemeClr>
          </a:solidFill>
        </p:spPr>
        <p:txBody>
          <a:bodyPr anchor="ctr" anchorCtr="0"/>
          <a:lstStyle/>
          <a:p>
            <a:pPr marL="0" indent="0" algn="ctr">
              <a:buNone/>
            </a:pPr>
            <a:r>
              <a:rPr lang="en-US">
                <a:latin typeface="Times New Roman" panose="02020603050405020304" pitchFamily="18" charset="0"/>
                <a:cs typeface="Times New Roman" panose="02020603050405020304" pitchFamily="18" charset="0"/>
              </a:rPr>
              <a:t>Kiểm soát traffic từ application tới database</a:t>
            </a:r>
          </a:p>
          <a:p>
            <a:pPr marL="0" indent="0" algn="ctr">
              <a:buNone/>
            </a:pPr>
            <a:endParaRPr lang="en-US">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81864E46-CF4E-74E9-C4CF-C1E5FA0976B1}"/>
              </a:ext>
            </a:extLst>
          </p:cNvPr>
          <p:cNvSpPr/>
          <p:nvPr/>
        </p:nvSpPr>
        <p:spPr>
          <a:xfrm>
            <a:off x="1991577" y="2357340"/>
            <a:ext cx="771721" cy="771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1</a:t>
            </a:r>
          </a:p>
        </p:txBody>
      </p:sp>
      <p:sp>
        <p:nvSpPr>
          <p:cNvPr id="15" name="Oval 14">
            <a:extLst>
              <a:ext uri="{FF2B5EF4-FFF2-40B4-BE49-F238E27FC236}">
                <a16:creationId xmlns:a16="http://schemas.microsoft.com/office/drawing/2014/main" id="{B9FD9124-7211-8B11-A936-EA15F250C736}"/>
              </a:ext>
            </a:extLst>
          </p:cNvPr>
          <p:cNvSpPr/>
          <p:nvPr/>
        </p:nvSpPr>
        <p:spPr>
          <a:xfrm>
            <a:off x="5722330" y="2357340"/>
            <a:ext cx="771721" cy="771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2</a:t>
            </a:r>
          </a:p>
        </p:txBody>
      </p:sp>
      <p:sp>
        <p:nvSpPr>
          <p:cNvPr id="16" name="Oval 15">
            <a:extLst>
              <a:ext uri="{FF2B5EF4-FFF2-40B4-BE49-F238E27FC236}">
                <a16:creationId xmlns:a16="http://schemas.microsoft.com/office/drawing/2014/main" id="{4EDB97C3-B595-23CB-E3B5-CF2A459B72B9}"/>
              </a:ext>
            </a:extLst>
          </p:cNvPr>
          <p:cNvSpPr/>
          <p:nvPr/>
        </p:nvSpPr>
        <p:spPr>
          <a:xfrm>
            <a:off x="9370787" y="2357340"/>
            <a:ext cx="771721" cy="771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Segoe UI" panose="020B0502040204020203" pitchFamily="34" charset="0"/>
                <a:cs typeface="Segoe UI" panose="020B0502040204020203" pitchFamily="34" charset="0"/>
              </a:rPr>
              <a:t>3</a:t>
            </a:r>
          </a:p>
        </p:txBody>
      </p:sp>
      <p:sp>
        <p:nvSpPr>
          <p:cNvPr id="6" name="Text Placeholder 6">
            <a:extLst>
              <a:ext uri="{FF2B5EF4-FFF2-40B4-BE49-F238E27FC236}">
                <a16:creationId xmlns:a16="http://schemas.microsoft.com/office/drawing/2014/main" id="{17D13E4C-9809-1FBF-C7E5-DB16C0534058}"/>
              </a:ext>
            </a:extLst>
          </p:cNvPr>
          <p:cNvSpPr txBox="1">
            <a:spLocks/>
          </p:cNvSpPr>
          <p:nvPr/>
        </p:nvSpPr>
        <p:spPr>
          <a:xfrm>
            <a:off x="713233" y="4563373"/>
            <a:ext cx="3328415" cy="1736841"/>
          </a:xfrm>
          <a:prstGeom prst="rect">
            <a:avLst/>
          </a:prstGeom>
          <a:solidFill>
            <a:schemeClr val="accent3">
              <a:lumMod val="40000"/>
              <a:lumOff val="60000"/>
            </a:schemeClr>
          </a:solidFill>
        </p:spPr>
        <p:txBody>
          <a:bodyPr vert="horz" lIns="91440" tIns="45720" rIns="91440" bIns="45720" rtlCol="0" anchor="ctr" anchorCtr="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latin typeface="Times New Roman" panose="02020603050405020304" pitchFamily="18" charset="0"/>
                <a:cs typeface="Times New Roman" panose="02020603050405020304" pitchFamily="18" charset="0"/>
              </a:rPr>
              <a:t>Filter traffic từ client ra ngoài internet, c</a:t>
            </a:r>
            <a:r>
              <a:rPr lang="en-US">
                <a:latin typeface="Times New Roman" panose="02020603050405020304" pitchFamily="18" charset="0"/>
                <a:cs typeface="Times New Roman" panose="02020603050405020304" pitchFamily="18" charset="0"/>
              </a:rPr>
              <a:t>hỉ cho client gửi gói tin http/ https giúp limit traffic</a:t>
            </a:r>
          </a:p>
        </p:txBody>
      </p:sp>
    </p:spTree>
    <p:extLst>
      <p:ext uri="{BB962C8B-B14F-4D97-AF65-F5344CB8AC3E}">
        <p14:creationId xmlns:p14="http://schemas.microsoft.com/office/powerpoint/2010/main" val="267385408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color block</Template>
  <TotalTime>235</TotalTime>
  <Words>588</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Georgia</vt:lpstr>
      <vt:lpstr>Sabon Next LT</vt:lpstr>
      <vt:lpstr>Segoe UI</vt:lpstr>
      <vt:lpstr>Times New Roman</vt:lpstr>
      <vt:lpstr>Office Theme</vt:lpstr>
      <vt:lpstr>High-Level Security Architecture for Payment system </vt:lpstr>
      <vt:lpstr>Content</vt:lpstr>
      <vt:lpstr>Introduction</vt:lpstr>
      <vt:lpstr>MEET OUR TEAM</vt:lpstr>
      <vt:lpstr>Architecture</vt:lpstr>
      <vt:lpstr>PowerPoint Presentation</vt:lpstr>
      <vt:lpstr>Security solutions</vt:lpstr>
      <vt:lpstr>Tasks </vt:lpstr>
      <vt:lpstr>acl</vt:lpstr>
      <vt:lpstr>Ng fw</vt:lpstr>
      <vt:lpstr>waf</vt:lpstr>
      <vt:lpstr>dbf</vt:lpstr>
      <vt:lpstr>Ng ips</vt:lpstr>
      <vt:lpstr>Ng tp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NGAN</dc:creator>
  <cp:lastModifiedBy>NGAN</cp:lastModifiedBy>
  <cp:revision>2</cp:revision>
  <dcterms:created xsi:type="dcterms:W3CDTF">2023-04-17T06:59:28Z</dcterms:created>
  <dcterms:modified xsi:type="dcterms:W3CDTF">2023-04-18T14:54:00Z</dcterms:modified>
</cp:coreProperties>
</file>