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76" r:id="rId7"/>
    <p:sldId id="258" r:id="rId8"/>
    <p:sldId id="278" r:id="rId9"/>
    <p:sldId id="266" r:id="rId10"/>
    <p:sldId id="280" r:id="rId11"/>
    <p:sldId id="293" r:id="rId12"/>
    <p:sldId id="259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2" r:id="rId23"/>
    <p:sldId id="279" r:id="rId24"/>
    <p:sldId id="295" r:id="rId25"/>
    <p:sldId id="299" r:id="rId26"/>
    <p:sldId id="296" r:id="rId27"/>
    <p:sldId id="300" r:id="rId28"/>
    <p:sldId id="298" r:id="rId29"/>
    <p:sldId id="297" r:id="rId30"/>
    <p:sldId id="273" r:id="rId31"/>
    <p:sldId id="275" r:id="rId32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Tác giả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4925" autoAdjust="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4320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EE51BE-DD57-4683-B804-35913744A5AB}" type="datetime1">
              <a:rPr lang="vi-VN" smtClean="0"/>
              <a:t>27/02/2023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noProof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10DD57-87CB-412E-B265-58D761A08625}" type="datetime1">
              <a:rPr lang="vi-VN" noProof="0" smtClean="0"/>
              <a:t>27/02/2023</a:t>
            </a:fld>
            <a:endParaRPr lang="vi-VN" noProof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9239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6473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969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vở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Internet</a:t>
            </a:r>
          </a:p>
          <a:p>
            <a:r>
              <a:rPr lang="en-US" dirty="0"/>
              <a:t>2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  <a:p>
            <a:r>
              <a:rPr lang="en-US" dirty="0"/>
              <a:t>5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6629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3880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0996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8390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0901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5740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532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1915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750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9462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3042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1053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8878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7295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5694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6093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8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5933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0462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5183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798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026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3555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923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/>
              <a:t>Bấm để chỉnh sửa kiểu phụ đề của Bản cái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ình bầu dục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ình tự do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ình tự do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Nhóm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Hình tự do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vi-VN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Hình tự do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vi-VN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Hình tự do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Hình tự do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Đường thời gi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tự do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ình tự do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10" name="Chỗ dành sẵn cho Ngày tháng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F23430-F79D-4DFD-8DA8-8E2EF95ABE3D}" type="datetime1">
              <a:rPr lang="vi-VN" noProof="0" smtClean="0">
                <a:latin typeface="Arial" panose="020B0604020202020204" pitchFamily="34" charset="0"/>
              </a:rPr>
              <a:t>27/02/2023</a:t>
            </a:fld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11" name="Chỗ dành sẵn cho Chân trang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noProof="0"/>
              <a:t>TIÊU ĐỀ BẢN TRÌNH BÀY</a:t>
            </a:r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12" name="Chỗ dành sẵn cho Số hiệu Bản chiế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vi-VN" noProof="0" smtClean="0"/>
              <a:pPr/>
              <a:t>‹#›</a:t>
            </a:fld>
            <a:endParaRPr lang="vi-VN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"/>
              <a:t>Bấm để chỉnh sửa kiểu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vi"/>
              <a:t>Bấm để chỉnh sửa kiểu văn bản Bản cái</a:t>
            </a:r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</a:p>
        </p:txBody>
      </p:sp>
      <p:sp>
        <p:nvSpPr>
          <p:cNvPr id="4" name="Hình tự do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ình tự do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ình tự do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Hình tự do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Hình tự do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Chỗ dành sẵn cho Ngày tháng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E943169-B515-4809-B7CD-E4A212C00C51}" type="datetime1">
              <a:rPr lang="vi-VN" smtClean="0">
                <a:latin typeface="Arial" panose="020B0604020202020204" pitchFamily="34" charset="0"/>
              </a:rPr>
              <a:t>27/02/2023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Chỗ dành sẵn cho Chân trang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"/>
              <a:t>TIÊU ĐỀ BẢN TRÌNH BÀY</a:t>
            </a:r>
            <a:endParaRPr lang="vi">
              <a:latin typeface="Arial" panose="020B0604020202020204" pitchFamily="34" charset="0"/>
            </a:endParaRPr>
          </a:p>
        </p:txBody>
      </p:sp>
      <p:sp>
        <p:nvSpPr>
          <p:cNvPr id="12" name="Chỗ dành sẵn cho Số hiệu Bản chiế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vi"/>
              <a:t>Bấm để chỉnh sửa kiểu văn bản Bản cái</a:t>
            </a:r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</a:p>
        </p:txBody>
      </p:sp>
      <p:sp>
        <p:nvSpPr>
          <p:cNvPr id="14" name="Chỗ dành sẵn cho Nội dung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vi"/>
              <a:t>Bấm để chỉnh sửa kiểu văn bản Bản cái</a:t>
            </a:r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</a:p>
        </p:txBody>
      </p:sp>
      <p:sp>
        <p:nvSpPr>
          <p:cNvPr id="15" name="Chỗ dành sẵn cho Nội dung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vi"/>
              <a:t>Bấm để chỉnh sửa kiểu văn bản Bản cái</a:t>
            </a:r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Hình tự do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ình tự do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ình tự do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Hình tự do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vi-VN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Hình tự do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vi-VN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Chỗ dành sẵn cho Ngày tháng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70FF5A-1345-4C57-9644-FD8A3EAF30C6}" type="datetime1">
              <a:rPr lang="vi-VN" noProof="0" smtClean="0">
                <a:latin typeface="Arial" panose="020B0604020202020204" pitchFamily="34" charset="0"/>
              </a:rPr>
              <a:t>27/02/2023</a:t>
            </a:fld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11" name="Chỗ dành sẵn cho Chân trang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noProof="0"/>
              <a:t>TIÊU ĐỀ BẢN TRÌNH BÀY</a:t>
            </a:r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14" name="Chỗ dành sẵn cho Nội dung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15" name="Chỗ dành sẵn cho Nội dung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16" name="Chỗ dành sẵn cho Nội dung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17" name="Chỗ dành sẵn cho Nội dung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12" name="Chỗ dành sẵn cho Số hiệu Bản chiế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vi-VN" noProof="0" smtClean="0"/>
              <a:pPr/>
              <a:t>‹#›</a:t>
            </a:fld>
            <a:endParaRPr lang="vi-VN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ết thúc trang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/>
              <a:t>Bấm để chỉnh sửa kiểu phụ đề của Bản cái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Nhóm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Hình tự do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vi-VN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Hình tự do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vi-VN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Hình tự do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Hình tự do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Hình tự do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ình tự do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ình tự do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Hình tự do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vi-VN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Hình tự do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vi-VN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Chỗ dành sẵn cho Ngày tháng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0FB436-0D64-45B1-8B78-1125530D97B1}" type="datetime1">
              <a:rPr lang="vi-VN" noProof="0" smtClean="0">
                <a:latin typeface="Arial" panose="020B0604020202020204" pitchFamily="34" charset="0"/>
              </a:rPr>
              <a:t>27/02/2023</a:t>
            </a:fld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11" name="Chỗ dành sẵn cho Chân trang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noProof="0"/>
              <a:t>TIÊU ĐỀ BẢN TRÌNH BÀY</a:t>
            </a:r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12" name="Chỗ dành sẵn cho Số hiệu Bản chiế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vi-VN" noProof="0" smtClean="0"/>
              <a:pPr/>
              <a:t>‹#›</a:t>
            </a:fld>
            <a:endParaRPr lang="vi-VN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Đầu trang của phầ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tự do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ình tự do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Hình tự do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êu đề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Bấm để chỉnh sửa kiểu văn bản Bản cái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19C4C3-3920-4C25-8410-DAD5C5F892FF}" type="datetime1">
              <a:rPr lang="vi-VN" noProof="0" smtClean="0">
                <a:latin typeface="Arial" panose="020B0604020202020204" pitchFamily="34" charset="0"/>
              </a:rPr>
              <a:t>27/02/2023</a:t>
            </a:fld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noProof="0"/>
              <a:t>TIÊU ĐỀ BẢN TRÌNH BÀY</a:t>
            </a:r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vi-VN" noProof="0" smtClean="0"/>
              <a:pPr/>
              <a:t>‹#›</a:t>
            </a:fld>
            <a:endParaRPr lang="vi-VN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ình tự do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/>
              <a:t>Bấm để chỉnh sửa kiểu phụ đề của Bản cái</a:t>
            </a:r>
          </a:p>
        </p:txBody>
      </p:sp>
      <p:grpSp>
        <p:nvGrpSpPr>
          <p:cNvPr id="6" name="Nhóm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Hình tự do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vi-VN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Hình tự do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vi-VN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Hình tự do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Hình tự do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Đồ th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Hình tự do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ình tự do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hỗ dành sẵn cho Ngày tháng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600F35-6ED3-4E6E-BE97-B49401D65D6F}" type="datetime1">
              <a:rPr lang="vi-VN" noProof="0" smtClean="0">
                <a:latin typeface="Arial" panose="020B0604020202020204" pitchFamily="34" charset="0"/>
              </a:rPr>
              <a:t>27/02/2023</a:t>
            </a:fld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11" name="Chỗ dành sẵn cho Chân trang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noProof="0"/>
              <a:t>TIÊU ĐỀ BẢN TRÌNH BÀY</a:t>
            </a:r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12" name="Chỗ dành sẵn cho Số hiệu Bản chiế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vi-VN" noProof="0" smtClean="0"/>
              <a:pPr/>
              <a:t>‹#›</a:t>
            </a:fld>
            <a:endParaRPr lang="vi-VN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ểu đồ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Nhóm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Hình tự do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vi-VN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Hình tự do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vi-VN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10" name="Chỗ dành sẵn cho Ngày tháng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654AC4-7298-49D2-9939-F844CC18573B}" type="datetime1">
              <a:rPr lang="vi-VN" noProof="0" smtClean="0">
                <a:latin typeface="Arial" panose="020B0604020202020204" pitchFamily="34" charset="0"/>
              </a:rPr>
              <a:t>27/02/2023</a:t>
            </a:fld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11" name="Chỗ dành sẵn cho Chân trang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noProof="0"/>
              <a:t>TIÊU ĐỀ BẢN TRÌNH BÀY</a:t>
            </a:r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12" name="Chỗ dành sẵn cho Số hiệu Bản chiế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vi-VN" noProof="0" smtClean="0"/>
              <a:pPr/>
              <a:t>‹#›</a:t>
            </a:fld>
            <a:endParaRPr lang="vi-VN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ích dẫ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8" name="Chỗ dành sẵn cho Văn bản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vi-VN" noProof="0"/>
              <a:t>“</a:t>
            </a:r>
          </a:p>
        </p:txBody>
      </p:sp>
      <p:sp>
        <p:nvSpPr>
          <p:cNvPr id="10" name="Chỗ dành sẵn cho Văn bản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vi-VN" noProof="0"/>
              <a:t>Bấm để chỉnh sửa kiểu văn bản Bản cái</a:t>
            </a:r>
          </a:p>
        </p:txBody>
      </p:sp>
      <p:sp>
        <p:nvSpPr>
          <p:cNvPr id="9" name="Chỗ dành sẵn cho Văn bản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vi-VN" noProof="0"/>
              <a:t>”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36158E-8A9D-4AA0-AE9E-6CF16BED872F}" type="datetime1">
              <a:rPr lang="vi-VN" noProof="0" smtClean="0">
                <a:latin typeface="Arial" panose="020B0604020202020204" pitchFamily="34" charset="0"/>
              </a:rPr>
              <a:t>27/02/2023</a:t>
            </a:fld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noProof="0"/>
              <a:t>TIÊU ĐỀ BẢN TRÌNH BÀY</a:t>
            </a:r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vi-VN" noProof="0" smtClean="0"/>
              <a:pPr/>
              <a:t>‹#›</a:t>
            </a:fld>
            <a:endParaRPr lang="vi-VN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ó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êu đề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6" name="Chỗ dành sẵn cho Hình ảnh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Bấm biểu tượng để thêm hình ảnh</a:t>
            </a:r>
          </a:p>
        </p:txBody>
      </p:sp>
      <p:sp>
        <p:nvSpPr>
          <p:cNvPr id="10" name="Chỗ dành sẵn cho Văn bản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Tên</a:t>
            </a:r>
          </a:p>
        </p:txBody>
      </p:sp>
      <p:sp>
        <p:nvSpPr>
          <p:cNvPr id="11" name="Chỗ dành sẵn cho Văn bản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Tiêu đề</a:t>
            </a:r>
          </a:p>
        </p:txBody>
      </p:sp>
      <p:sp>
        <p:nvSpPr>
          <p:cNvPr id="7" name="Chỗ dành sẵn cho Hình ảnh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Bấm biểu tượng để thêm hình ảnh</a:t>
            </a:r>
          </a:p>
        </p:txBody>
      </p:sp>
      <p:sp>
        <p:nvSpPr>
          <p:cNvPr id="12" name="Chỗ dành sẵn cho Văn bản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Tên</a:t>
            </a:r>
          </a:p>
        </p:txBody>
      </p:sp>
      <p:sp>
        <p:nvSpPr>
          <p:cNvPr id="13" name="Chỗ dành sẵn cho Văn bản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Tiêu đề</a:t>
            </a:r>
          </a:p>
        </p:txBody>
      </p:sp>
      <p:sp>
        <p:nvSpPr>
          <p:cNvPr id="8" name="Chỗ dành sẵn cho Hình ảnh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Bấm biểu tượng để thêm hình ảnh</a:t>
            </a:r>
          </a:p>
        </p:txBody>
      </p:sp>
      <p:sp>
        <p:nvSpPr>
          <p:cNvPr id="14" name="Chỗ dành sẵn cho Văn bản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Tên</a:t>
            </a:r>
          </a:p>
        </p:txBody>
      </p:sp>
      <p:sp>
        <p:nvSpPr>
          <p:cNvPr id="15" name="Chỗ dành sẵn cho Văn bản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Tiêu đề</a:t>
            </a:r>
          </a:p>
        </p:txBody>
      </p:sp>
      <p:sp>
        <p:nvSpPr>
          <p:cNvPr id="9" name="Chỗ dành sẵn cho Hình ảnh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Bấm biểu tượng để thêm hình ảnh</a:t>
            </a:r>
          </a:p>
        </p:txBody>
      </p:sp>
      <p:sp>
        <p:nvSpPr>
          <p:cNvPr id="16" name="Chỗ dành sẵn cho Văn bản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Tên</a:t>
            </a:r>
          </a:p>
        </p:txBody>
      </p:sp>
      <p:sp>
        <p:nvSpPr>
          <p:cNvPr id="17" name="Chỗ dành sẵn cho Văn bản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Tiêu đề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23A733-9512-4BAC-9FCD-E6405610E1FB}" type="datetime1">
              <a:rPr lang="vi-VN" noProof="0" smtClean="0">
                <a:latin typeface="Arial" panose="020B0604020202020204" pitchFamily="34" charset="0"/>
              </a:rPr>
              <a:t>27/02/2023</a:t>
            </a:fld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noProof="0"/>
              <a:t>TIÊU ĐỀ BẢN TRÌNH BÀY</a:t>
            </a:r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vi-VN" noProof="0" smtClean="0"/>
              <a:pPr/>
              <a:t>‹#›</a:t>
            </a:fld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19" name="Hình tự do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tự do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Hình tự do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Hình bầu dục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Hình tự do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Hình tự do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Hình tự do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ả nhó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êu đề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6" name="Chỗ dành sẵn cho Hình ảnh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Bấm biểu tượng để thêm hình ảnh</a:t>
            </a:r>
          </a:p>
        </p:txBody>
      </p:sp>
      <p:sp>
        <p:nvSpPr>
          <p:cNvPr id="31" name="Chỗ dành sẵn cho Văn bản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Tên</a:t>
            </a:r>
          </a:p>
        </p:txBody>
      </p:sp>
      <p:sp>
        <p:nvSpPr>
          <p:cNvPr id="32" name="Chỗ dành sẵn cho Văn bản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Tiêu đề</a:t>
            </a:r>
          </a:p>
        </p:txBody>
      </p:sp>
      <p:sp>
        <p:nvSpPr>
          <p:cNvPr id="33" name="Chỗ dành sẵn cho Hình ảnh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Bấm biểu tượng để thêm hình ảnh</a:t>
            </a:r>
          </a:p>
        </p:txBody>
      </p:sp>
      <p:sp>
        <p:nvSpPr>
          <p:cNvPr id="34" name="Chỗ dành sẵn cho Văn bản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Tên</a:t>
            </a:r>
          </a:p>
        </p:txBody>
      </p:sp>
      <p:sp>
        <p:nvSpPr>
          <p:cNvPr id="35" name="Chỗ dành sẵn cho Văn bản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Tiêu đề</a:t>
            </a:r>
          </a:p>
        </p:txBody>
      </p:sp>
      <p:sp>
        <p:nvSpPr>
          <p:cNvPr id="36" name="Chỗ dành sẵn cho Hình ảnh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Bấm biểu tượng để thêm hình ảnh</a:t>
            </a:r>
          </a:p>
        </p:txBody>
      </p:sp>
      <p:sp>
        <p:nvSpPr>
          <p:cNvPr id="37" name="Chỗ dành sẵn cho Văn bản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Tên</a:t>
            </a:r>
          </a:p>
        </p:txBody>
      </p:sp>
      <p:sp>
        <p:nvSpPr>
          <p:cNvPr id="38" name="Chỗ dành sẵn cho Văn bản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Tiêu đề</a:t>
            </a:r>
          </a:p>
        </p:txBody>
      </p:sp>
      <p:sp>
        <p:nvSpPr>
          <p:cNvPr id="39" name="Chỗ dành sẵn cho Hình ảnh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Bấm biểu tượng để thêm hình ảnh</a:t>
            </a:r>
          </a:p>
        </p:txBody>
      </p:sp>
      <p:sp>
        <p:nvSpPr>
          <p:cNvPr id="40" name="Chỗ dành sẵn cho Văn bản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Tên</a:t>
            </a:r>
          </a:p>
        </p:txBody>
      </p:sp>
      <p:sp>
        <p:nvSpPr>
          <p:cNvPr id="41" name="Chỗ dành sẵn cho Văn bản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Tiêu đề</a:t>
            </a:r>
          </a:p>
        </p:txBody>
      </p:sp>
      <p:sp>
        <p:nvSpPr>
          <p:cNvPr id="42" name="Chỗ dành sẵn cho Hình ảnh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Bấm biểu tượng để thêm hình ảnh</a:t>
            </a:r>
          </a:p>
        </p:txBody>
      </p:sp>
      <p:sp>
        <p:nvSpPr>
          <p:cNvPr id="43" name="Chỗ dành sẵn cho Văn bản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Tên</a:t>
            </a:r>
          </a:p>
        </p:txBody>
      </p:sp>
      <p:sp>
        <p:nvSpPr>
          <p:cNvPr id="44" name="Chỗ dành sẵn cho Văn bản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Tiêu đề</a:t>
            </a:r>
          </a:p>
        </p:txBody>
      </p:sp>
      <p:sp>
        <p:nvSpPr>
          <p:cNvPr id="45" name="Chỗ dành sẵn cho Hình ảnh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Bấm biểu tượng để thêm hình ảnh</a:t>
            </a:r>
          </a:p>
        </p:txBody>
      </p:sp>
      <p:sp>
        <p:nvSpPr>
          <p:cNvPr id="46" name="Chỗ dành sẵn cho Văn bản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Tên</a:t>
            </a:r>
          </a:p>
        </p:txBody>
      </p:sp>
      <p:sp>
        <p:nvSpPr>
          <p:cNvPr id="47" name="Chỗ dành sẵn cho Văn bản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Tiêu đề</a:t>
            </a:r>
          </a:p>
        </p:txBody>
      </p:sp>
      <p:sp>
        <p:nvSpPr>
          <p:cNvPr id="48" name="Chỗ dành sẵn cho Hình ảnh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Bấm biểu tượng để thêm hình ảnh</a:t>
            </a:r>
          </a:p>
        </p:txBody>
      </p:sp>
      <p:sp>
        <p:nvSpPr>
          <p:cNvPr id="49" name="Chỗ dành sẵn cho Văn bản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Tên</a:t>
            </a:r>
          </a:p>
        </p:txBody>
      </p:sp>
      <p:sp>
        <p:nvSpPr>
          <p:cNvPr id="50" name="Chỗ dành sẵn cho Văn bản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Tiêu đề</a:t>
            </a:r>
          </a:p>
        </p:txBody>
      </p:sp>
      <p:sp>
        <p:nvSpPr>
          <p:cNvPr id="51" name="Chỗ dành sẵn cho Hình ảnh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Bấm biểu tượng để thêm hình ảnh</a:t>
            </a:r>
          </a:p>
        </p:txBody>
      </p:sp>
      <p:sp>
        <p:nvSpPr>
          <p:cNvPr id="52" name="Chỗ dành sẵn cho Văn bản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Tên</a:t>
            </a:r>
          </a:p>
        </p:txBody>
      </p:sp>
      <p:sp>
        <p:nvSpPr>
          <p:cNvPr id="53" name="Chỗ dành sẵn cho Văn bản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Tiêu đề</a:t>
            </a:r>
          </a:p>
        </p:txBody>
      </p:sp>
      <p:sp>
        <p:nvSpPr>
          <p:cNvPr id="18" name="Chỗ dành sẵn cho Ngày tháng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319A85-B583-4ACA-9F55-B4123D118291}" type="datetime1">
              <a:rPr lang="vi-VN" noProof="0" smtClean="0">
                <a:latin typeface="Arial" panose="020B0604020202020204" pitchFamily="34" charset="0"/>
              </a:rPr>
              <a:t>27/02/2023</a:t>
            </a:fld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22" name="Chỗ dành sẵn cho Chân trang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noProof="0"/>
              <a:t>TIÊU ĐỀ BẢN TRÌNH BÀY</a:t>
            </a:r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23" name="Chỗ dành sẵn cho Số hiệu Bản chiếu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vi-VN" noProof="0" smtClean="0"/>
              <a:pPr/>
              <a:t>‹#›</a:t>
            </a:fld>
            <a:endParaRPr lang="vi-VN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4DE4D6-A301-457C-91BF-D14F01B5FE2E}" type="datetime1">
              <a:rPr lang="vi-VN" noProof="0" smtClean="0">
                <a:latin typeface="Arial" panose="020B0604020202020204" pitchFamily="34" charset="0"/>
                <a:cs typeface="Arial" panose="020B0604020202020204" pitchFamily="34" charset="0"/>
              </a:rPr>
              <a:t>27/02/2023</a:t>
            </a:fld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noProof="0"/>
              <a:t>TIÊU ĐỀ BẢN TRÌNH BÀY</a:t>
            </a:r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vi-VN" noProof="0" smtClean="0"/>
              <a:pPr/>
              <a:t>‹#›</a:t>
            </a:fld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2" y="1122363"/>
            <a:ext cx="8061568" cy="2387600"/>
          </a:xfrm>
        </p:spPr>
        <p:txBody>
          <a:bodyPr rtlCol="0"/>
          <a:lstStyle/>
          <a:p>
            <a:pPr rtl="0"/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UIT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en-US" dirty="0" err="1"/>
              <a:t>Nhóm</a:t>
            </a:r>
            <a:r>
              <a:rPr lang="en-US" dirty="0"/>
              <a:t> 5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vi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8E0A4B8-C7E8-765C-BCE3-473F87E79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7492" y="1635576"/>
            <a:ext cx="9938473" cy="47207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4B21907-467E-4F65-BABE-39317E90D26F}" type="datetime1">
              <a:rPr lang="vi-VN" smtClean="0"/>
              <a:pPr rtl="0">
                <a:spcAft>
                  <a:spcPts val="600"/>
                </a:spcAft>
              </a:pPr>
              <a:t>27/02/2023</a:t>
            </a:fld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US" smtClean="0"/>
              <a:pPr rtl="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7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vi" dirty="0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4B21907-467E-4F65-BABE-39317E90D26F}" type="datetime1">
              <a:rPr lang="vi-VN" smtClean="0"/>
              <a:pPr rtl="0">
                <a:spcAft>
                  <a:spcPts val="600"/>
                </a:spcAft>
              </a:pPr>
              <a:t>27/02/2023</a:t>
            </a:fld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US" smtClean="0"/>
              <a:pPr rtl="0"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27B9BD85-B3CD-BCD1-28C2-6087A99E8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92" y="1706563"/>
            <a:ext cx="9595758" cy="4561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388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vi" dirty="0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4B21907-467E-4F65-BABE-39317E90D26F}" type="datetime1">
              <a:rPr lang="vi-VN" smtClean="0"/>
              <a:pPr rtl="0">
                <a:spcAft>
                  <a:spcPts val="600"/>
                </a:spcAft>
              </a:pPr>
              <a:t>27/02/2023</a:t>
            </a:fld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US" smtClean="0"/>
              <a:pPr rtl="0"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E661895B-774B-89D6-E495-D248646AE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91" y="1706562"/>
            <a:ext cx="9605283" cy="4684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704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vi" dirty="0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4B21907-467E-4F65-BABE-39317E90D26F}" type="datetime1">
              <a:rPr lang="vi-VN" smtClean="0"/>
              <a:pPr rtl="0">
                <a:spcAft>
                  <a:spcPts val="600"/>
                </a:spcAft>
              </a:pPr>
              <a:t>27/02/2023</a:t>
            </a:fld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US" smtClean="0"/>
              <a:pPr rtl="0"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436DA357-B763-49E8-44CE-F9FCC2E1A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82" y="1706563"/>
            <a:ext cx="10400126" cy="4513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693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vi" dirty="0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4B21907-467E-4F65-BABE-39317E90D26F}" type="datetime1">
              <a:rPr lang="vi-VN" smtClean="0"/>
              <a:pPr rtl="0">
                <a:spcAft>
                  <a:spcPts val="600"/>
                </a:spcAft>
              </a:pPr>
              <a:t>27/02/2023</a:t>
            </a:fld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US" smtClean="0"/>
              <a:pPr rtl="0"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E1F01212-9FF6-3AB2-1DE0-0843DEE88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92" y="1706562"/>
            <a:ext cx="9321832" cy="4546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835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vi" dirty="0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4B21907-467E-4F65-BABE-39317E90D26F}" type="datetime1">
              <a:rPr lang="vi-VN" smtClean="0"/>
              <a:pPr rtl="0">
                <a:spcAft>
                  <a:spcPts val="600"/>
                </a:spcAft>
              </a:pPr>
              <a:t>27/02/2023</a:t>
            </a:fld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US" smtClean="0"/>
              <a:pPr rtl="0"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33554CAF-0BCF-D648-66E9-04FD27540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91" y="1706563"/>
            <a:ext cx="9416425" cy="4592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02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10372867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vi" dirty="0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4B21907-467E-4F65-BABE-39317E90D26F}" type="datetime1">
              <a:rPr lang="vi-VN" smtClean="0"/>
              <a:pPr rtl="0">
                <a:spcAft>
                  <a:spcPts val="600"/>
                </a:spcAft>
              </a:pPr>
              <a:t>27/02/2023</a:t>
            </a:fld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US" smtClean="0"/>
              <a:pPr rtl="0"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5B28B6C9-5BAD-72DC-7561-C2364D965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91" y="1706562"/>
            <a:ext cx="9521529" cy="4643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738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" dirty="0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4B21907-467E-4F65-BABE-39317E90D26F}" type="datetime1">
              <a:rPr lang="vi-VN" smtClean="0"/>
              <a:pPr rtl="0">
                <a:spcAft>
                  <a:spcPts val="600"/>
                </a:spcAft>
              </a:pPr>
              <a:t>27/02/2023</a:t>
            </a:fld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US" smtClean="0"/>
              <a:pPr rtl="0"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75C5AC33-D710-5E2A-565A-13B1D363D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91" y="1706563"/>
            <a:ext cx="9595101" cy="456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7255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" dirty="0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4B21907-467E-4F65-BABE-39317E90D26F}" type="datetime1">
              <a:rPr lang="vi-VN" smtClean="0"/>
              <a:pPr rtl="0">
                <a:spcAft>
                  <a:spcPts val="600"/>
                </a:spcAft>
              </a:pPr>
              <a:t>27/02/2023</a:t>
            </a:fld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US" smtClean="0"/>
              <a:pPr rtl="0"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BEDB6430-0B55-DE6A-5ADC-08F202BCF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08" y="1706563"/>
            <a:ext cx="10325999" cy="4347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1683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4B21907-467E-4F65-BABE-39317E90D26F}" type="datetime1">
              <a:rPr lang="vi-VN" smtClean="0"/>
              <a:pPr rtl="0">
                <a:spcAft>
                  <a:spcPts val="600"/>
                </a:spcAft>
              </a:pPr>
              <a:t>27/02/2023</a:t>
            </a:fld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US" smtClean="0"/>
              <a:pPr rtl="0"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A0A5E2BA-B629-3E4A-8CC9-E920CA3E4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023" y="474942"/>
            <a:ext cx="8889954" cy="590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vi-VN" dirty="0"/>
          </a:p>
          <a:p>
            <a:pPr rtl="0"/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vi-VN" dirty="0"/>
          </a:p>
          <a:p>
            <a:pPr rtl="0"/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vi-VN" dirty="0"/>
          </a:p>
          <a:p>
            <a:pPr rtl="0"/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  <a:p>
            <a:pPr rtl="0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vi-VN" dirty="0"/>
          </a:p>
          <a:p>
            <a:pPr rtl="0"/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CFEFCC86-1C31-4C0C-B1B6-375341173243}" type="datetime1">
              <a:rPr lang="vi-VN" smtClean="0"/>
              <a:t>27/02/2023</a:t>
            </a:fld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vi-VN" smtClean="0"/>
              <a:pPr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059400"/>
            <a:ext cx="6529671" cy="2387600"/>
          </a:xfrm>
        </p:spPr>
        <p:txBody>
          <a:bodyPr rtlCol="0"/>
          <a:lstStyle/>
          <a:p>
            <a:pPr rt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UIT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4817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F2BF04A9-A372-47CB-A863-B774B545C22D}" type="datetime1">
              <a:rPr lang="vi-VN" smtClean="0"/>
              <a:t>27/02/2023</a:t>
            </a:fld>
            <a:endParaRPr lang="vi-VN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vi-VN" smtClean="0"/>
              <a:pPr rtl="0"/>
              <a:t>21</a:t>
            </a:fld>
            <a:endParaRPr lang="vi-VN"/>
          </a:p>
        </p:txBody>
      </p:sp>
      <p:sp>
        <p:nvSpPr>
          <p:cNvPr id="26" name="Tiêu đề 1">
            <a:extLst>
              <a:ext uri="{FF2B5EF4-FFF2-40B4-BE49-F238E27FC236}">
                <a16:creationId xmlns:a16="http://schemas.microsoft.com/office/drawing/2014/main" id="{F6853DB7-341D-C2D4-DB95-6C5100A8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môn</a:t>
            </a:r>
            <a:r>
              <a:rPr lang="en-US" sz="4000" dirty="0"/>
              <a:t> </a:t>
            </a:r>
            <a:r>
              <a:rPr lang="en-US" sz="4000" dirty="0" err="1"/>
              <a:t>Đại</a:t>
            </a:r>
            <a:r>
              <a:rPr lang="en-US" sz="4000" dirty="0"/>
              <a:t> </a:t>
            </a:r>
            <a:r>
              <a:rPr lang="en-US" sz="4000" dirty="0" err="1"/>
              <a:t>cương</a:t>
            </a:r>
            <a:r>
              <a:rPr lang="en-US" sz="4000" dirty="0"/>
              <a:t> &amp; </a:t>
            </a:r>
            <a:r>
              <a:rPr lang="en-US" sz="4000" dirty="0" err="1"/>
              <a:t>Chuyên</a:t>
            </a:r>
            <a:r>
              <a:rPr lang="en-US" sz="4000" dirty="0"/>
              <a:t> </a:t>
            </a:r>
            <a:r>
              <a:rPr lang="en-US" sz="4000" dirty="0" err="1"/>
              <a:t>ngành</a:t>
            </a:r>
            <a:endParaRPr lang="vi" sz="4000" dirty="0"/>
          </a:p>
        </p:txBody>
      </p:sp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8450371B-D617-8757-85F8-487DDFBB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849764"/>
            <a:ext cx="9654837" cy="3366815"/>
          </a:xfrm>
        </p:spPr>
        <p:txBody>
          <a:bodyPr/>
          <a:lstStyle/>
          <a:p>
            <a:pPr algn="just"/>
            <a:endParaRPr lang="en-US" sz="3600" dirty="0"/>
          </a:p>
          <a:p>
            <a:pPr algn="just"/>
            <a:r>
              <a:rPr lang="en-US" sz="3600" dirty="0" err="1"/>
              <a:t>Học</a:t>
            </a:r>
            <a:r>
              <a:rPr lang="en-US" sz="3600" dirty="0"/>
              <a:t> </a:t>
            </a:r>
            <a:r>
              <a:rPr lang="en-US" sz="3600" dirty="0" err="1"/>
              <a:t>tài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từ</a:t>
            </a:r>
            <a:r>
              <a:rPr lang="en-US" sz="3600" dirty="0"/>
              <a:t> </a:t>
            </a:r>
            <a:r>
              <a:rPr lang="en-US" sz="3600" dirty="0" err="1"/>
              <a:t>thầy</a:t>
            </a:r>
            <a:r>
              <a:rPr lang="en-US" sz="3600" dirty="0"/>
              <a:t> </a:t>
            </a:r>
            <a:r>
              <a:rPr lang="en-US" sz="3600" dirty="0" err="1"/>
              <a:t>cô</a:t>
            </a:r>
            <a:r>
              <a:rPr lang="en-US" sz="3600" dirty="0"/>
              <a:t>.</a:t>
            </a:r>
          </a:p>
          <a:p>
            <a:pPr algn="just"/>
            <a:r>
              <a:rPr lang="en-US" sz="3600" dirty="0"/>
              <a:t>Nghe </a:t>
            </a:r>
            <a:r>
              <a:rPr lang="en-US" sz="3600" dirty="0" err="1"/>
              <a:t>thầy</a:t>
            </a:r>
            <a:r>
              <a:rPr lang="en-US" sz="3600" dirty="0"/>
              <a:t> </a:t>
            </a:r>
            <a:r>
              <a:rPr lang="en-US" sz="3600" dirty="0" err="1"/>
              <a:t>cô</a:t>
            </a:r>
            <a:r>
              <a:rPr lang="en-US" sz="3600" dirty="0"/>
              <a:t> </a:t>
            </a:r>
            <a:r>
              <a:rPr lang="en-US" sz="3600" dirty="0" err="1"/>
              <a:t>giảng</a:t>
            </a:r>
            <a:r>
              <a:rPr lang="en-US" sz="3600" dirty="0"/>
              <a:t> </a:t>
            </a:r>
            <a:r>
              <a:rPr lang="en-US" sz="3600" dirty="0" err="1"/>
              <a:t>kỹ</a:t>
            </a:r>
            <a:r>
              <a:rPr lang="en-US" sz="3600" dirty="0"/>
              <a:t>,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tập</a:t>
            </a:r>
            <a:r>
              <a:rPr lang="en-US" sz="3600" dirty="0"/>
              <a:t> ở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lớp</a:t>
            </a:r>
            <a:r>
              <a:rPr lang="en-US" sz="3600" dirty="0"/>
              <a:t>, </a:t>
            </a:r>
            <a:r>
              <a:rPr lang="en-US" sz="3600" dirty="0" err="1"/>
              <a:t>về</a:t>
            </a:r>
            <a:r>
              <a:rPr lang="en-US" sz="3600" dirty="0"/>
              <a:t> </a:t>
            </a:r>
            <a:r>
              <a:rPr lang="en-US" sz="3600" dirty="0" err="1"/>
              <a:t>nhà</a:t>
            </a:r>
            <a:r>
              <a:rPr lang="en-US" sz="3600" dirty="0"/>
              <a:t>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thêm</a:t>
            </a:r>
            <a:r>
              <a:rPr lang="en-US" sz="3600" dirty="0"/>
              <a:t> </a:t>
            </a:r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tập</a:t>
            </a:r>
            <a:r>
              <a:rPr lang="en-US" sz="3600" dirty="0"/>
              <a:t> </a:t>
            </a:r>
            <a:r>
              <a:rPr lang="en-US" sz="3600" dirty="0" err="1"/>
              <a:t>về</a:t>
            </a:r>
            <a:r>
              <a:rPr lang="en-US" sz="3600" dirty="0"/>
              <a:t> </a:t>
            </a:r>
            <a:r>
              <a:rPr lang="en-US" sz="3600" dirty="0" err="1"/>
              <a:t>nhà</a:t>
            </a:r>
            <a:r>
              <a:rPr lang="en-US" sz="3600" dirty="0"/>
              <a:t>.</a:t>
            </a:r>
          </a:p>
          <a:p>
            <a:pPr algn="just"/>
            <a:r>
              <a:rPr lang="en-US" sz="3600" dirty="0" err="1"/>
              <a:t>Cuối</a:t>
            </a:r>
            <a:r>
              <a:rPr lang="en-US" sz="3600" dirty="0"/>
              <a:t> </a:t>
            </a:r>
            <a:r>
              <a:rPr lang="en-US" sz="3600" dirty="0" err="1"/>
              <a:t>kì</a:t>
            </a:r>
            <a:r>
              <a:rPr lang="en-US" sz="3600" dirty="0"/>
              <a:t> </a:t>
            </a:r>
            <a:r>
              <a:rPr lang="en-US" sz="3600" dirty="0" err="1"/>
              <a:t>ôn</a:t>
            </a:r>
            <a:r>
              <a:rPr lang="en-US" sz="3600" dirty="0"/>
              <a:t> </a:t>
            </a:r>
            <a:r>
              <a:rPr lang="en-US" sz="3600" dirty="0" err="1"/>
              <a:t>lại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đề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470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F2BF04A9-A372-47CB-A863-B774B545C22D}" type="datetime1">
              <a:rPr lang="vi-VN" smtClean="0"/>
              <a:t>27/02/2023</a:t>
            </a:fld>
            <a:endParaRPr lang="vi-VN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vi-VN" smtClean="0"/>
              <a:pPr rtl="0"/>
              <a:t>22</a:t>
            </a:fld>
            <a:endParaRPr lang="vi-VN"/>
          </a:p>
        </p:txBody>
      </p:sp>
      <p:sp>
        <p:nvSpPr>
          <p:cNvPr id="26" name="Tiêu đề 1">
            <a:extLst>
              <a:ext uri="{FF2B5EF4-FFF2-40B4-BE49-F238E27FC236}">
                <a16:creationId xmlns:a16="http://schemas.microsoft.com/office/drawing/2014/main" id="{F6853DB7-341D-C2D4-DB95-6C5100A8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môn</a:t>
            </a:r>
            <a:r>
              <a:rPr lang="en-US" sz="4000" dirty="0"/>
              <a:t> </a:t>
            </a:r>
            <a:r>
              <a:rPr lang="en-US" sz="4000" dirty="0" err="1"/>
              <a:t>Đại</a:t>
            </a:r>
            <a:r>
              <a:rPr lang="en-US" sz="4000" dirty="0"/>
              <a:t> </a:t>
            </a:r>
            <a:r>
              <a:rPr lang="en-US" sz="4000" dirty="0" err="1"/>
              <a:t>cương</a:t>
            </a:r>
            <a:r>
              <a:rPr lang="en-US" sz="4000" dirty="0"/>
              <a:t> &amp; </a:t>
            </a:r>
            <a:r>
              <a:rPr lang="en-US" sz="4000" dirty="0" err="1"/>
              <a:t>Chuyên</a:t>
            </a:r>
            <a:r>
              <a:rPr lang="en-US" sz="4000" dirty="0"/>
              <a:t> </a:t>
            </a:r>
            <a:r>
              <a:rPr lang="en-US" sz="4000" dirty="0" err="1"/>
              <a:t>ngành</a:t>
            </a:r>
            <a:endParaRPr lang="vi" sz="4000" dirty="0"/>
          </a:p>
        </p:txBody>
      </p:sp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8450371B-D617-8757-85F8-487DDFBB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849764"/>
            <a:ext cx="9654837" cy="3366815"/>
          </a:xfrm>
        </p:spPr>
        <p:txBody>
          <a:bodyPr/>
          <a:lstStyle/>
          <a:p>
            <a:pPr algn="just"/>
            <a:endParaRPr lang="en-US" sz="3600" dirty="0"/>
          </a:p>
          <a:p>
            <a:pPr algn="just"/>
            <a:r>
              <a:rPr lang="vi-VN" sz="3600" dirty="0" err="1"/>
              <a:t>Tự</a:t>
            </a:r>
            <a:r>
              <a:rPr lang="vi-VN" sz="3600" dirty="0"/>
              <a:t> </a:t>
            </a:r>
            <a:r>
              <a:rPr lang="vi-VN" sz="3600" dirty="0" err="1"/>
              <a:t>học</a:t>
            </a:r>
            <a:r>
              <a:rPr lang="vi-VN" sz="3600" dirty="0"/>
              <a:t> thêm qua </a:t>
            </a:r>
            <a:r>
              <a:rPr lang="vi-VN" sz="3600" dirty="0" err="1"/>
              <a:t>tài</a:t>
            </a:r>
            <a:r>
              <a:rPr lang="vi-VN" sz="3600" dirty="0"/>
              <a:t> </a:t>
            </a:r>
            <a:r>
              <a:rPr lang="vi-VN" sz="3600" dirty="0" err="1"/>
              <a:t>liệu</a:t>
            </a:r>
            <a:r>
              <a:rPr lang="vi-VN" sz="3600" dirty="0"/>
              <a:t> trên </a:t>
            </a:r>
            <a:r>
              <a:rPr lang="vi-VN" sz="3600" dirty="0" err="1"/>
              <a:t>mạng</a:t>
            </a:r>
            <a:r>
              <a:rPr lang="vi-VN" sz="3600" dirty="0"/>
              <a:t>.</a:t>
            </a:r>
          </a:p>
          <a:p>
            <a:pPr algn="just"/>
            <a:r>
              <a:rPr lang="vi-VN" sz="3600" dirty="0" err="1"/>
              <a:t>Hướng</a:t>
            </a:r>
            <a:r>
              <a:rPr lang="vi-VN" sz="3600" dirty="0"/>
              <a:t> </a:t>
            </a:r>
            <a:r>
              <a:rPr lang="vi-VN" sz="3600" dirty="0" err="1"/>
              <a:t>dẫn</a:t>
            </a:r>
            <a:r>
              <a:rPr lang="vi-VN" sz="3600" dirty="0"/>
              <a:t> </a:t>
            </a:r>
            <a:r>
              <a:rPr lang="vi-VN" sz="3600" dirty="0" err="1"/>
              <a:t>lại</a:t>
            </a:r>
            <a:r>
              <a:rPr lang="vi-VN" sz="3600" dirty="0"/>
              <a:t> cho </a:t>
            </a:r>
            <a:r>
              <a:rPr lang="vi-VN" sz="3600" dirty="0" err="1"/>
              <a:t>người</a:t>
            </a:r>
            <a:r>
              <a:rPr lang="vi-VN" sz="3600" dirty="0"/>
              <a:t> </a:t>
            </a:r>
            <a:r>
              <a:rPr lang="vi-VN" sz="3600" dirty="0" err="1"/>
              <a:t>khác</a:t>
            </a:r>
            <a:r>
              <a:rPr lang="vi-VN" sz="3600" dirty="0"/>
              <a:t>.</a:t>
            </a:r>
          </a:p>
          <a:p>
            <a:pPr algn="just"/>
            <a:r>
              <a:rPr lang="vi-VN" sz="3600" dirty="0" err="1"/>
              <a:t>Luyện</a:t>
            </a:r>
            <a:r>
              <a:rPr lang="vi-VN" sz="3600" dirty="0"/>
              <a:t> </a:t>
            </a:r>
            <a:r>
              <a:rPr lang="vi-VN" sz="3600" dirty="0" err="1"/>
              <a:t>tập</a:t>
            </a:r>
            <a:r>
              <a:rPr lang="vi-VN" sz="3600" dirty="0"/>
              <a:t> </a:t>
            </a:r>
            <a:r>
              <a:rPr lang="vi-VN" sz="3600" dirty="0" err="1"/>
              <a:t>thực</a:t>
            </a:r>
            <a:r>
              <a:rPr lang="vi-VN" sz="3600" dirty="0"/>
              <a:t> </a:t>
            </a:r>
            <a:r>
              <a:rPr lang="vi-VN" sz="3600" dirty="0" err="1"/>
              <a:t>hiện</a:t>
            </a:r>
            <a:r>
              <a:rPr lang="vi-VN" sz="3600" dirty="0"/>
              <a:t> </a:t>
            </a:r>
            <a:r>
              <a:rPr lang="vi-VN" sz="3600" dirty="0" err="1"/>
              <a:t>code</a:t>
            </a:r>
            <a:r>
              <a:rPr lang="vi-VN" sz="3600" dirty="0"/>
              <a:t> qua </a:t>
            </a:r>
            <a:r>
              <a:rPr lang="vi-VN" sz="3600" dirty="0" err="1"/>
              <a:t>những</a:t>
            </a:r>
            <a:r>
              <a:rPr lang="vi-VN" sz="3600" dirty="0"/>
              <a:t> </a:t>
            </a:r>
            <a:r>
              <a:rPr lang="vi-VN" sz="3600" dirty="0" err="1"/>
              <a:t>nền</a:t>
            </a:r>
            <a:r>
              <a:rPr lang="vi-VN" sz="3600" dirty="0"/>
              <a:t> </a:t>
            </a:r>
            <a:r>
              <a:rPr lang="vi-VN" sz="3600" dirty="0" err="1"/>
              <a:t>tảng</a:t>
            </a:r>
            <a:r>
              <a:rPr lang="vi-VN" sz="3600" dirty="0"/>
              <a:t> </a:t>
            </a:r>
            <a:r>
              <a:rPr lang="vi-VN" sz="3600" dirty="0" err="1"/>
              <a:t>code</a:t>
            </a:r>
            <a:r>
              <a:rPr lang="vi-VN" sz="3600" dirty="0"/>
              <a:t> như </a:t>
            </a:r>
            <a:r>
              <a:rPr lang="vi-VN" sz="3600" dirty="0" err="1"/>
              <a:t>HackerRank</a:t>
            </a:r>
            <a:r>
              <a:rPr lang="vi-VN" sz="3600" dirty="0"/>
              <a:t>, </a:t>
            </a:r>
            <a:r>
              <a:rPr lang="vi-VN" sz="3600" dirty="0" err="1"/>
              <a:t>Codeforce</a:t>
            </a:r>
            <a:r>
              <a:rPr lang="vi-VN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11610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F2BF04A9-A372-47CB-A863-B774B545C22D}" type="datetime1">
              <a:rPr lang="vi-VN" smtClean="0"/>
              <a:t>27/02/2023</a:t>
            </a:fld>
            <a:endParaRPr lang="vi-VN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vi-VN" smtClean="0"/>
              <a:pPr rtl="0"/>
              <a:t>23</a:t>
            </a:fld>
            <a:endParaRPr lang="vi-VN"/>
          </a:p>
        </p:txBody>
      </p:sp>
      <p:sp>
        <p:nvSpPr>
          <p:cNvPr id="26" name="Tiêu đề 1">
            <a:extLst>
              <a:ext uri="{FF2B5EF4-FFF2-40B4-BE49-F238E27FC236}">
                <a16:creationId xmlns:a16="http://schemas.microsoft.com/office/drawing/2014/main" id="{F6853DB7-341D-C2D4-DB95-6C5100A8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vi" dirty="0"/>
          </a:p>
        </p:txBody>
      </p:sp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8450371B-D617-8757-85F8-487DDFBB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745592"/>
            <a:ext cx="10557661" cy="3366815"/>
          </a:xfrm>
        </p:spPr>
        <p:txBody>
          <a:bodyPr/>
          <a:lstStyle/>
          <a:p>
            <a:pPr algn="just"/>
            <a:endParaRPr lang="en-US" sz="3600" dirty="0"/>
          </a:p>
          <a:p>
            <a:pPr algn="just"/>
            <a:r>
              <a:rPr lang="en-US" sz="3600" dirty="0" err="1"/>
              <a:t>Đọc</a:t>
            </a:r>
            <a:r>
              <a:rPr lang="en-US" sz="3600" dirty="0"/>
              <a:t> </a:t>
            </a:r>
            <a:r>
              <a:rPr lang="en-US" sz="3600" dirty="0" err="1"/>
              <a:t>tài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nhiều</a:t>
            </a:r>
            <a:r>
              <a:rPr lang="en-US" sz="3600" dirty="0"/>
              <a:t> </a:t>
            </a:r>
            <a:r>
              <a:rPr lang="en-US" sz="3600" dirty="0" err="1"/>
              <a:t>lần</a:t>
            </a:r>
            <a:r>
              <a:rPr lang="en-US" sz="3600" dirty="0"/>
              <a:t>.</a:t>
            </a:r>
          </a:p>
          <a:p>
            <a:pPr algn="just"/>
            <a:r>
              <a:rPr lang="en-US" sz="3600" dirty="0" err="1"/>
              <a:t>Ghi</a:t>
            </a:r>
            <a:r>
              <a:rPr lang="en-US" sz="3600" dirty="0"/>
              <a:t> </a:t>
            </a:r>
            <a:r>
              <a:rPr lang="en-US" sz="3600" dirty="0" err="1"/>
              <a:t>chú</a:t>
            </a:r>
            <a:r>
              <a:rPr lang="en-US" sz="3600" dirty="0"/>
              <a:t> note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ghi</a:t>
            </a:r>
            <a:r>
              <a:rPr lang="en-US" sz="3600" dirty="0"/>
              <a:t> </a:t>
            </a:r>
            <a:r>
              <a:rPr lang="en-US" sz="3600" dirty="0" err="1"/>
              <a:t>chú</a:t>
            </a:r>
            <a:r>
              <a:rPr lang="en-US" sz="3600" dirty="0"/>
              <a:t> </a:t>
            </a:r>
            <a:r>
              <a:rPr lang="en-US" sz="3600" dirty="0" err="1"/>
              <a:t>từ</a:t>
            </a:r>
            <a:r>
              <a:rPr lang="en-US" sz="3600" dirty="0"/>
              <a:t> </a:t>
            </a:r>
            <a:r>
              <a:rPr lang="en-US" sz="3600" dirty="0" err="1"/>
              <a:t>khóa</a:t>
            </a:r>
            <a:r>
              <a:rPr lang="en-US" sz="3600" dirty="0"/>
              <a:t>.</a:t>
            </a:r>
          </a:p>
          <a:p>
            <a:pPr algn="just"/>
            <a:r>
              <a:rPr lang="en-US" sz="3600" dirty="0" err="1"/>
              <a:t>Ghi</a:t>
            </a:r>
            <a:r>
              <a:rPr lang="en-US" sz="3600" dirty="0"/>
              <a:t> </a:t>
            </a:r>
            <a:r>
              <a:rPr lang="en-US" sz="3600" dirty="0" err="1"/>
              <a:t>chú</a:t>
            </a:r>
            <a:r>
              <a:rPr lang="en-US" sz="3600" dirty="0"/>
              <a:t> ý </a:t>
            </a:r>
            <a:r>
              <a:rPr lang="en-US" sz="3600" dirty="0" err="1"/>
              <a:t>chính</a:t>
            </a:r>
            <a:r>
              <a:rPr lang="en-US" sz="3600" dirty="0"/>
              <a:t>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9695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F2BF04A9-A372-47CB-A863-B774B545C22D}" type="datetime1">
              <a:rPr lang="vi-VN" smtClean="0"/>
              <a:t>27/02/2023</a:t>
            </a:fld>
            <a:endParaRPr lang="vi-VN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vi-VN" smtClean="0"/>
              <a:pPr rtl="0"/>
              <a:t>24</a:t>
            </a:fld>
            <a:endParaRPr lang="vi-VN"/>
          </a:p>
        </p:txBody>
      </p:sp>
      <p:sp>
        <p:nvSpPr>
          <p:cNvPr id="26" name="Tiêu đề 1">
            <a:extLst>
              <a:ext uri="{FF2B5EF4-FFF2-40B4-BE49-F238E27FC236}">
                <a16:creationId xmlns:a16="http://schemas.microsoft.com/office/drawing/2014/main" id="{F6853DB7-341D-C2D4-DB95-6C5100A8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vi" dirty="0"/>
          </a:p>
        </p:txBody>
      </p:sp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8450371B-D617-8757-85F8-487DDFBB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745592"/>
            <a:ext cx="10557661" cy="3366815"/>
          </a:xfrm>
        </p:spPr>
        <p:txBody>
          <a:bodyPr/>
          <a:lstStyle/>
          <a:p>
            <a:pPr algn="just"/>
            <a:endParaRPr lang="en-US" sz="3600" dirty="0"/>
          </a:p>
          <a:p>
            <a:pPr algn="just"/>
            <a:r>
              <a:rPr lang="vi-VN" sz="3600" dirty="0" err="1"/>
              <a:t>Sử</a:t>
            </a:r>
            <a:r>
              <a:rPr lang="vi-VN" sz="3600" dirty="0"/>
              <a:t> </a:t>
            </a:r>
            <a:r>
              <a:rPr lang="vi-VN" sz="3600" dirty="0" err="1"/>
              <a:t>dụng</a:t>
            </a:r>
            <a:r>
              <a:rPr lang="vi-VN" sz="3600" dirty="0"/>
              <a:t> sơ </a:t>
            </a:r>
            <a:r>
              <a:rPr lang="vi-VN" sz="3600" dirty="0" err="1"/>
              <a:t>đồ</a:t>
            </a:r>
            <a:r>
              <a:rPr lang="vi-VN" sz="3600" dirty="0"/>
              <a:t> tư duy.</a:t>
            </a:r>
          </a:p>
          <a:p>
            <a:pPr algn="just"/>
            <a:r>
              <a:rPr lang="vi-VN" sz="3600" dirty="0"/>
              <a:t>Xem </a:t>
            </a:r>
            <a:r>
              <a:rPr lang="vi-VN" sz="3600" dirty="0" err="1"/>
              <a:t>các</a:t>
            </a:r>
            <a:r>
              <a:rPr lang="vi-VN" sz="3600" dirty="0"/>
              <a:t> </a:t>
            </a:r>
            <a:r>
              <a:rPr lang="vi-VN" sz="3600" dirty="0" err="1"/>
              <a:t>bài</a:t>
            </a:r>
            <a:r>
              <a:rPr lang="vi-VN" sz="3600" dirty="0"/>
              <a:t> </a:t>
            </a:r>
            <a:r>
              <a:rPr lang="vi-VN" sz="3600" dirty="0" err="1"/>
              <a:t>giảng</a:t>
            </a:r>
            <a:r>
              <a:rPr lang="vi-VN" sz="3600" dirty="0"/>
              <a:t> qua </a:t>
            </a:r>
            <a:r>
              <a:rPr lang="vi-VN" sz="3600" dirty="0" err="1"/>
              <a:t>mạng</a:t>
            </a:r>
            <a:r>
              <a:rPr lang="vi-VN" sz="3600" dirty="0"/>
              <a:t>.</a:t>
            </a:r>
          </a:p>
          <a:p>
            <a:pPr algn="just"/>
            <a:r>
              <a:rPr lang="vi-VN" sz="3600" dirty="0" err="1"/>
              <a:t>Học</a:t>
            </a:r>
            <a:r>
              <a:rPr lang="vi-VN" sz="3600" dirty="0"/>
              <a:t> thông qua </a:t>
            </a:r>
            <a:r>
              <a:rPr lang="vi-VN" sz="3600" dirty="0" err="1"/>
              <a:t>những</a:t>
            </a:r>
            <a:r>
              <a:rPr lang="vi-VN" sz="3600" dirty="0"/>
              <a:t> </a:t>
            </a:r>
            <a:r>
              <a:rPr lang="vi-VN" sz="3600" dirty="0" err="1"/>
              <a:t>ví</a:t>
            </a:r>
            <a:r>
              <a:rPr lang="vi-VN" sz="3600" dirty="0"/>
              <a:t> </a:t>
            </a:r>
            <a:r>
              <a:rPr lang="vi-VN" sz="3600" dirty="0" err="1"/>
              <a:t>dụ</a:t>
            </a:r>
            <a:r>
              <a:rPr lang="vi-VN" sz="3600" dirty="0"/>
              <a:t> </a:t>
            </a:r>
            <a:r>
              <a:rPr lang="vi-VN" sz="3600" dirty="0" err="1"/>
              <a:t>thực</a:t>
            </a:r>
            <a:r>
              <a:rPr lang="vi-VN" sz="3600" dirty="0"/>
              <a:t> </a:t>
            </a:r>
            <a:r>
              <a:rPr lang="vi-VN" sz="3600" dirty="0" err="1"/>
              <a:t>tế</a:t>
            </a:r>
            <a:r>
              <a:rPr lang="vi-VN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6327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F2BF04A9-A372-47CB-A863-B774B545C22D}" type="datetime1">
              <a:rPr lang="vi-VN" smtClean="0"/>
              <a:t>27/02/2023</a:t>
            </a:fld>
            <a:endParaRPr lang="vi-VN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vi-VN" smtClean="0"/>
              <a:pPr rtl="0"/>
              <a:t>25</a:t>
            </a:fld>
            <a:endParaRPr lang="vi-VN"/>
          </a:p>
        </p:txBody>
      </p:sp>
      <p:sp>
        <p:nvSpPr>
          <p:cNvPr id="26" name="Tiêu đề 1">
            <a:extLst>
              <a:ext uri="{FF2B5EF4-FFF2-40B4-BE49-F238E27FC236}">
                <a16:creationId xmlns:a16="http://schemas.microsoft.com/office/drawing/2014/main" id="{F6853DB7-341D-C2D4-DB95-6C5100A8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vi" dirty="0"/>
          </a:p>
        </p:txBody>
      </p:sp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8450371B-D617-8757-85F8-487DDFBB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849764"/>
            <a:ext cx="9978928" cy="3366815"/>
          </a:xfrm>
        </p:spPr>
        <p:txBody>
          <a:bodyPr/>
          <a:lstStyle/>
          <a:p>
            <a:pPr algn="just"/>
            <a:endParaRPr lang="en-US" sz="3200" dirty="0"/>
          </a:p>
          <a:p>
            <a:pPr algn="just"/>
            <a:r>
              <a:rPr lang="vi-VN" sz="3200" dirty="0" err="1"/>
              <a:t>Luyện</a:t>
            </a:r>
            <a:r>
              <a:rPr lang="vi-VN" sz="3200" dirty="0"/>
              <a:t> </a:t>
            </a:r>
            <a:r>
              <a:rPr lang="vi-VN" sz="3200" dirty="0" err="1"/>
              <a:t>tập</a:t>
            </a:r>
            <a:r>
              <a:rPr lang="vi-VN" sz="3200" dirty="0"/>
              <a:t>, </a:t>
            </a:r>
            <a:r>
              <a:rPr lang="vi-VN" sz="3200" dirty="0" err="1"/>
              <a:t>tiếp</a:t>
            </a:r>
            <a:r>
              <a:rPr lang="vi-VN" sz="3200" dirty="0"/>
              <a:t> </a:t>
            </a:r>
            <a:r>
              <a:rPr lang="vi-VN" sz="3200" dirty="0" err="1"/>
              <a:t>xúc</a:t>
            </a:r>
            <a:r>
              <a:rPr lang="vi-VN" sz="3200" dirty="0"/>
              <a:t> </a:t>
            </a:r>
            <a:r>
              <a:rPr lang="vi-VN" sz="3200" dirty="0" err="1"/>
              <a:t>với</a:t>
            </a:r>
            <a:r>
              <a:rPr lang="vi-VN" sz="3200" dirty="0"/>
              <a:t> ngôn </a:t>
            </a:r>
            <a:r>
              <a:rPr lang="vi-VN" sz="3200" dirty="0" err="1"/>
              <a:t>ngữ</a:t>
            </a:r>
            <a:r>
              <a:rPr lang="vi-VN" sz="3200" dirty="0"/>
              <a:t> </a:t>
            </a:r>
            <a:r>
              <a:rPr lang="vi-VN" sz="3200" dirty="0" err="1"/>
              <a:t>nhiều</a:t>
            </a:r>
            <a:r>
              <a:rPr lang="vi-VN" sz="3200" dirty="0"/>
              <a:t> </a:t>
            </a:r>
            <a:r>
              <a:rPr lang="vi-VN" sz="3200" dirty="0" err="1"/>
              <a:t>nhất</a:t>
            </a:r>
            <a:r>
              <a:rPr lang="vi-VN" sz="3200" dirty="0"/>
              <a:t> </a:t>
            </a:r>
            <a:r>
              <a:rPr lang="vi-VN" sz="3200" dirty="0" err="1"/>
              <a:t>có</a:t>
            </a:r>
            <a:r>
              <a:rPr lang="vi-VN" sz="3200" dirty="0"/>
              <a:t> </a:t>
            </a:r>
            <a:r>
              <a:rPr lang="vi-VN" sz="3200" dirty="0" err="1"/>
              <a:t>thể</a:t>
            </a:r>
            <a:r>
              <a:rPr lang="vi-VN" sz="3200" dirty="0"/>
              <a:t>.</a:t>
            </a:r>
          </a:p>
          <a:p>
            <a:pPr algn="just"/>
            <a:r>
              <a:rPr lang="vi-VN" sz="3200" dirty="0" err="1"/>
              <a:t>Học</a:t>
            </a:r>
            <a:r>
              <a:rPr lang="vi-VN" sz="3200" dirty="0"/>
              <a:t> </a:t>
            </a:r>
            <a:r>
              <a:rPr lang="vi-VN" sz="3200" dirty="0" err="1"/>
              <a:t>các</a:t>
            </a:r>
            <a:r>
              <a:rPr lang="vi-VN" sz="3200" dirty="0"/>
              <a:t> </a:t>
            </a:r>
            <a:r>
              <a:rPr lang="vi-VN" sz="3200" dirty="0" err="1"/>
              <a:t>mẹo</a:t>
            </a:r>
            <a:r>
              <a:rPr lang="vi-VN" sz="3200" dirty="0"/>
              <a:t> </a:t>
            </a:r>
            <a:r>
              <a:rPr lang="vi-VN" sz="3200" dirty="0" err="1"/>
              <a:t>để</a:t>
            </a:r>
            <a:r>
              <a:rPr lang="vi-VN" sz="3200" dirty="0"/>
              <a:t> </a:t>
            </a:r>
            <a:r>
              <a:rPr lang="vi-VN" sz="3200" dirty="0" err="1"/>
              <a:t>làm</a:t>
            </a:r>
            <a:r>
              <a:rPr lang="vi-VN" sz="3200" dirty="0"/>
              <a:t> </a:t>
            </a:r>
            <a:r>
              <a:rPr lang="vi-VN" sz="3200" dirty="0" err="1"/>
              <a:t>bài</a:t>
            </a:r>
            <a:r>
              <a:rPr lang="vi-VN" sz="3200" dirty="0"/>
              <a:t> nhanh.</a:t>
            </a:r>
          </a:p>
          <a:p>
            <a:pPr algn="just"/>
            <a:r>
              <a:rPr lang="vi-VN" sz="3200" dirty="0" err="1"/>
              <a:t>Nắm</a:t>
            </a:r>
            <a:r>
              <a:rPr lang="vi-VN" sz="3200" dirty="0"/>
              <a:t> </a:t>
            </a:r>
            <a:r>
              <a:rPr lang="vi-VN" sz="3200" dirty="0" err="1"/>
              <a:t>vững</a:t>
            </a:r>
            <a:r>
              <a:rPr lang="vi-VN" sz="3200" dirty="0"/>
              <a:t> </a:t>
            </a:r>
            <a:r>
              <a:rPr lang="vi-VN" sz="3200" dirty="0" err="1"/>
              <a:t>các</a:t>
            </a:r>
            <a:r>
              <a:rPr lang="vi-VN" sz="3200" dirty="0"/>
              <a:t> </a:t>
            </a:r>
            <a:r>
              <a:rPr lang="vi-VN" sz="3200" dirty="0" err="1"/>
              <a:t>cấu</a:t>
            </a:r>
            <a:r>
              <a:rPr lang="vi-VN" sz="3200" dirty="0"/>
              <a:t> </a:t>
            </a:r>
            <a:r>
              <a:rPr lang="vi-VN" sz="3200" dirty="0" err="1"/>
              <a:t>trúc</a:t>
            </a:r>
            <a:r>
              <a:rPr lang="vi-VN" sz="3200" dirty="0"/>
              <a:t> </a:t>
            </a:r>
            <a:r>
              <a:rPr lang="vi-VN" sz="3200" dirty="0" err="1"/>
              <a:t>cần</a:t>
            </a:r>
            <a:r>
              <a:rPr lang="vi-VN" sz="3200" dirty="0"/>
              <a:t> </a:t>
            </a:r>
            <a:r>
              <a:rPr lang="vi-VN" sz="3200" dirty="0" err="1"/>
              <a:t>thiết</a:t>
            </a:r>
            <a:r>
              <a:rPr lang="vi-VN" sz="3200" dirty="0"/>
              <a:t>.</a:t>
            </a:r>
          </a:p>
          <a:p>
            <a:pPr algn="just"/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2633177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F2BF04A9-A372-47CB-A863-B774B545C22D}" type="datetime1">
              <a:rPr lang="vi-VN" smtClean="0"/>
              <a:t>27/02/2023</a:t>
            </a:fld>
            <a:endParaRPr lang="vi-VN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vi-VN" smtClean="0"/>
              <a:pPr rtl="0"/>
              <a:t>26</a:t>
            </a:fld>
            <a:endParaRPr lang="vi-VN"/>
          </a:p>
        </p:txBody>
      </p:sp>
      <p:sp>
        <p:nvSpPr>
          <p:cNvPr id="26" name="Tiêu đề 1">
            <a:extLst>
              <a:ext uri="{FF2B5EF4-FFF2-40B4-BE49-F238E27FC236}">
                <a16:creationId xmlns:a16="http://schemas.microsoft.com/office/drawing/2014/main" id="{F6853DB7-341D-C2D4-DB95-6C5100A8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vi" dirty="0"/>
          </a:p>
        </p:txBody>
      </p:sp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8450371B-D617-8757-85F8-487DDFBB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1849764"/>
            <a:ext cx="10643507" cy="3366815"/>
          </a:xfrm>
        </p:spPr>
        <p:txBody>
          <a:bodyPr/>
          <a:lstStyle/>
          <a:p>
            <a:pPr algn="just"/>
            <a:endParaRPr lang="en-US" sz="3200" dirty="0"/>
          </a:p>
          <a:p>
            <a:pPr algn="just"/>
            <a:r>
              <a:rPr lang="vi-VN" sz="3200" dirty="0" err="1"/>
              <a:t>Học</a:t>
            </a:r>
            <a:r>
              <a:rPr lang="vi-VN" sz="3200" dirty="0"/>
              <a:t> thêm </a:t>
            </a:r>
            <a:r>
              <a:rPr lang="vi-VN" sz="3200" dirty="0" err="1"/>
              <a:t>ngữ</a:t>
            </a:r>
            <a:r>
              <a:rPr lang="vi-VN" sz="3200" dirty="0"/>
              <a:t> </a:t>
            </a:r>
            <a:r>
              <a:rPr lang="vi-VN" sz="3200" dirty="0" err="1"/>
              <a:t>pháp</a:t>
            </a:r>
            <a:r>
              <a:rPr lang="vi-VN" sz="3200" dirty="0"/>
              <a:t>, </a:t>
            </a:r>
            <a:r>
              <a:rPr lang="vi-VN" sz="3200" dirty="0" err="1"/>
              <a:t>từ</a:t>
            </a:r>
            <a:r>
              <a:rPr lang="vi-VN" sz="3200" dirty="0"/>
              <a:t> </a:t>
            </a:r>
            <a:r>
              <a:rPr lang="vi-VN" sz="3200" dirty="0" err="1"/>
              <a:t>vựng</a:t>
            </a:r>
            <a:r>
              <a:rPr lang="vi-VN" sz="3200" dirty="0"/>
              <a:t> nhưng </a:t>
            </a:r>
            <a:r>
              <a:rPr lang="vi-VN" sz="3200" dirty="0" err="1"/>
              <a:t>tránh</a:t>
            </a:r>
            <a:r>
              <a:rPr lang="vi-VN" sz="3200" dirty="0"/>
              <a:t> </a:t>
            </a:r>
            <a:r>
              <a:rPr lang="vi-VN" sz="3200" dirty="0" err="1"/>
              <a:t>việc</a:t>
            </a:r>
            <a:r>
              <a:rPr lang="vi-VN" sz="3200" dirty="0"/>
              <a:t> </a:t>
            </a:r>
            <a:r>
              <a:rPr lang="vi-VN" sz="3200" dirty="0" err="1"/>
              <a:t>nhồi</a:t>
            </a:r>
            <a:r>
              <a:rPr lang="vi-VN" sz="3200" dirty="0"/>
              <a:t> </a:t>
            </a:r>
            <a:r>
              <a:rPr lang="vi-VN" sz="3200" dirty="0" err="1"/>
              <a:t>nhét</a:t>
            </a:r>
            <a:r>
              <a:rPr lang="vi-VN" sz="3200" dirty="0"/>
              <a:t>.</a:t>
            </a:r>
          </a:p>
          <a:p>
            <a:pPr algn="just"/>
            <a:r>
              <a:rPr lang="vi-VN" sz="3200" dirty="0"/>
              <a:t>Xem phim nghe </a:t>
            </a:r>
            <a:r>
              <a:rPr lang="vi-VN" sz="3200" dirty="0" err="1"/>
              <a:t>nhạc</a:t>
            </a:r>
            <a:r>
              <a:rPr lang="vi-VN" sz="3200" dirty="0"/>
              <a:t> </a:t>
            </a:r>
            <a:r>
              <a:rPr lang="vi-VN" sz="3200" dirty="0" err="1"/>
              <a:t>nước</a:t>
            </a:r>
            <a:r>
              <a:rPr lang="vi-VN" sz="3200" dirty="0"/>
              <a:t> </a:t>
            </a:r>
            <a:r>
              <a:rPr lang="vi-VN" sz="3200" dirty="0" err="1"/>
              <a:t>ngoài</a:t>
            </a:r>
            <a:r>
              <a:rPr lang="vi-VN" sz="3200" dirty="0"/>
              <a:t> </a:t>
            </a:r>
            <a:r>
              <a:rPr lang="vi-VN" sz="3200" dirty="0" err="1"/>
              <a:t>tắt</a:t>
            </a:r>
            <a:r>
              <a:rPr lang="vi-VN" sz="3200" dirty="0"/>
              <a:t> </a:t>
            </a:r>
            <a:r>
              <a:rPr lang="vi-VN" sz="3200" dirty="0" err="1"/>
              <a:t>vietsub</a:t>
            </a:r>
            <a:r>
              <a:rPr lang="vi-VN" sz="3200" dirty="0"/>
              <a:t>.</a:t>
            </a:r>
          </a:p>
          <a:p>
            <a:pPr algn="just"/>
            <a:r>
              <a:rPr lang="vi-VN" sz="3200" dirty="0" err="1"/>
              <a:t>Thực</a:t>
            </a:r>
            <a:r>
              <a:rPr lang="vi-VN" sz="3200" dirty="0"/>
              <a:t> </a:t>
            </a:r>
            <a:r>
              <a:rPr lang="vi-VN" sz="3200" dirty="0" err="1"/>
              <a:t>hành</a:t>
            </a:r>
            <a:r>
              <a:rPr lang="vi-VN" sz="3200" dirty="0"/>
              <a:t> </a:t>
            </a:r>
            <a:r>
              <a:rPr lang="vi-VN" sz="3200" dirty="0" err="1"/>
              <a:t>với</a:t>
            </a:r>
            <a:r>
              <a:rPr lang="vi-VN" sz="3200" dirty="0"/>
              <a:t> </a:t>
            </a:r>
            <a:r>
              <a:rPr lang="vi-VN" sz="3200" dirty="0" err="1"/>
              <a:t>người</a:t>
            </a:r>
            <a:r>
              <a:rPr lang="vi-VN" sz="3200" dirty="0"/>
              <a:t> </a:t>
            </a:r>
            <a:r>
              <a:rPr lang="vi-VN" sz="3200" dirty="0" err="1"/>
              <a:t>nước</a:t>
            </a:r>
            <a:r>
              <a:rPr lang="vi-VN" sz="3200" dirty="0"/>
              <a:t> </a:t>
            </a:r>
            <a:r>
              <a:rPr lang="vi-VN" sz="3200" dirty="0" err="1"/>
              <a:t>ngoài</a:t>
            </a:r>
            <a:r>
              <a:rPr lang="vi-VN" sz="3200" dirty="0"/>
              <a:t> qua </a:t>
            </a:r>
            <a:r>
              <a:rPr lang="vi-VN" sz="3200" dirty="0" err="1"/>
              <a:t>các</a:t>
            </a:r>
            <a:r>
              <a:rPr lang="vi-VN" sz="3200" dirty="0"/>
              <a:t> </a:t>
            </a:r>
            <a:r>
              <a:rPr lang="vi-VN" sz="3200" dirty="0" err="1"/>
              <a:t>nền</a:t>
            </a:r>
            <a:r>
              <a:rPr lang="vi-VN" sz="3200" dirty="0"/>
              <a:t> </a:t>
            </a:r>
            <a:r>
              <a:rPr lang="vi-VN" sz="3200" dirty="0" err="1"/>
              <a:t>tảng</a:t>
            </a:r>
            <a:r>
              <a:rPr lang="vi-VN" sz="3200" dirty="0"/>
              <a:t> </a:t>
            </a:r>
            <a:r>
              <a:rPr lang="vi-VN" sz="3200" dirty="0" err="1"/>
              <a:t>Omegle</a:t>
            </a:r>
            <a:r>
              <a:rPr lang="vi-VN" sz="3200" dirty="0"/>
              <a:t>, </a:t>
            </a:r>
            <a:r>
              <a:rPr lang="vi-VN" sz="3200" dirty="0" err="1"/>
              <a:t>Gather</a:t>
            </a:r>
            <a:r>
              <a:rPr lang="vi-VN" sz="3200" dirty="0"/>
              <a:t> </a:t>
            </a:r>
            <a:r>
              <a:rPr lang="vi-VN" sz="3200" dirty="0" err="1"/>
              <a:t>town</a:t>
            </a:r>
            <a:r>
              <a:rPr lang="vi-VN" sz="3200" dirty="0"/>
              <a:t>,…</a:t>
            </a:r>
          </a:p>
          <a:p>
            <a:pPr algn="just"/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778953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829385"/>
            <a:ext cx="8918361" cy="2810460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/>
              <a:t>Anyone who stops learning is old, whether at twenty or eighty. Anyone who keeps learning stays young</a:t>
            </a:r>
            <a:endParaRPr lang="vi-VN" sz="4400" dirty="0"/>
          </a:p>
        </p:txBody>
      </p:sp>
      <p:sp>
        <p:nvSpPr>
          <p:cNvPr id="13" name="Chỗ dành sẵn cho Văn bản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56321" y="366322"/>
            <a:ext cx="1364297" cy="1094521"/>
          </a:xfrm>
        </p:spPr>
        <p:txBody>
          <a:bodyPr rtlCol="0"/>
          <a:lstStyle/>
          <a:p>
            <a:pPr rtl="0"/>
            <a:r>
              <a:rPr lang="vi-VN" dirty="0"/>
              <a:t>“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6250" y="4677255"/>
            <a:ext cx="3511550" cy="679450"/>
          </a:xfrm>
        </p:spPr>
        <p:txBody>
          <a:bodyPr rtlCol="0"/>
          <a:lstStyle/>
          <a:p>
            <a:pPr rtl="0"/>
            <a:r>
              <a:rPr lang="vi-VN" sz="2800" dirty="0" err="1"/>
              <a:t>Henry</a:t>
            </a:r>
            <a:r>
              <a:rPr lang="vi-VN" sz="2800" dirty="0"/>
              <a:t> </a:t>
            </a:r>
            <a:r>
              <a:rPr lang="vi-VN" sz="2800" dirty="0" err="1"/>
              <a:t>Ford</a:t>
            </a:r>
            <a:endParaRPr lang="vi-VN" sz="2800" dirty="0"/>
          </a:p>
        </p:txBody>
      </p:sp>
      <p:sp>
        <p:nvSpPr>
          <p:cNvPr id="14" name="Chỗ dành sẵn cho Văn bản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44025" y="3913866"/>
            <a:ext cx="1364297" cy="1094521"/>
          </a:xfrm>
        </p:spPr>
        <p:txBody>
          <a:bodyPr rtlCol="0"/>
          <a:lstStyle/>
          <a:p>
            <a:pPr rtl="0"/>
            <a:r>
              <a:rPr lang="vi-VN" dirty="0"/>
              <a:t>”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A2395C-3491-4310-956D-7C318AA59F78}" type="datetime1">
              <a:rPr lang="vi-VN" smtClean="0"/>
              <a:t>27/02/2023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vi-VN" smtClean="0"/>
              <a:pPr rtl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85255" cy="2387600"/>
          </a:xfrm>
        </p:spPr>
        <p:txBody>
          <a:bodyPr rtlCol="0"/>
          <a:lstStyle/>
          <a:p>
            <a:pPr rtl="0"/>
            <a:r>
              <a:rPr lang="vi-VN" dirty="0" err="1"/>
              <a:t>Cảm</a:t>
            </a:r>
            <a:r>
              <a:rPr lang="vi-VN" dirty="0"/>
              <a:t> ơn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/>
              <a:t>Nhóm</a:t>
            </a:r>
            <a:r>
              <a:rPr lang="en-US" dirty="0"/>
              <a:t> 5</a:t>
            </a:r>
          </a:p>
          <a:p>
            <a:pPr rtl="0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UIT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0436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1" y="2470604"/>
            <a:ext cx="9779183" cy="40683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 rtl="0"/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vai </a:t>
            </a:r>
            <a:r>
              <a:rPr lang="vi-VN" dirty="0" err="1"/>
              <a:t>trò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trong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bại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sinh viên, không </a:t>
            </a:r>
            <a:r>
              <a:rPr lang="vi-VN" dirty="0" err="1"/>
              <a:t>chỉ</a:t>
            </a:r>
            <a:r>
              <a:rPr lang="vi-VN" dirty="0"/>
              <a:t> trong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trong </a:t>
            </a:r>
            <a:r>
              <a:rPr lang="vi-VN" dirty="0" err="1"/>
              <a:t>cuộc</a:t>
            </a:r>
            <a:r>
              <a:rPr lang="vi-VN" dirty="0"/>
              <a:t> </a:t>
            </a:r>
            <a:r>
              <a:rPr lang="vi-VN" dirty="0" err="1"/>
              <a:t>sống</a:t>
            </a:r>
            <a:r>
              <a:rPr lang="vi-VN" dirty="0"/>
              <a:t>. Trong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,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tỉ</a:t>
            </a:r>
            <a:r>
              <a:rPr lang="vi-VN" dirty="0"/>
              <a:t> </a:t>
            </a:r>
            <a:r>
              <a:rPr lang="vi-VN" dirty="0" err="1"/>
              <a:t>lệ</a:t>
            </a:r>
            <a:r>
              <a:rPr lang="vi-VN" dirty="0"/>
              <a:t> </a:t>
            </a:r>
            <a:r>
              <a:rPr lang="vi-VN" dirty="0" err="1"/>
              <a:t>thuận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năng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.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,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nâng cao,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rèn</a:t>
            </a:r>
            <a:r>
              <a:rPr lang="vi-VN" dirty="0"/>
              <a:t> </a:t>
            </a:r>
            <a:r>
              <a:rPr lang="vi-VN" dirty="0" err="1"/>
              <a:t>luyện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độc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,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sáng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, trên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cơ </a:t>
            </a:r>
            <a:r>
              <a:rPr lang="vi-VN" dirty="0" err="1"/>
              <a:t>hội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suốt</a:t>
            </a:r>
            <a:r>
              <a:rPr lang="vi-VN" dirty="0"/>
              <a:t> </a:t>
            </a:r>
            <a:r>
              <a:rPr lang="vi-VN" dirty="0" err="1"/>
              <a:t>đời</a:t>
            </a:r>
            <a:r>
              <a:rPr lang="vi-VN" dirty="0"/>
              <a:t>.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18DCB27B-E61B-4145-A1BF-0043F18E85CE}" type="datetime1">
              <a:rPr lang="vi-VN" smtClean="0"/>
              <a:t>27/02/2023</a:t>
            </a:fld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vi-VN" smtClean="0"/>
              <a:pPr rtl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UIT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222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F2BF04A9-A372-47CB-A863-B774B545C22D}" type="datetime1">
              <a:rPr lang="vi-VN" smtClean="0"/>
              <a:t>27/02/2023</a:t>
            </a:fld>
            <a:endParaRPr lang="vi-VN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vi-VN" smtClean="0"/>
              <a:pPr rtl="0"/>
              <a:t>6</a:t>
            </a:fld>
            <a:endParaRPr lang="vi-VN"/>
          </a:p>
        </p:txBody>
      </p:sp>
      <p:sp>
        <p:nvSpPr>
          <p:cNvPr id="26" name="Tiêu đề 1">
            <a:extLst>
              <a:ext uri="{FF2B5EF4-FFF2-40B4-BE49-F238E27FC236}">
                <a16:creationId xmlns:a16="http://schemas.microsoft.com/office/drawing/2014/main" id="{F6853DB7-341D-C2D4-DB95-6C5100A8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vi" dirty="0"/>
          </a:p>
        </p:txBody>
      </p:sp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8450371B-D617-8757-85F8-487DDFBB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/>
          <a:lstStyle/>
          <a:p>
            <a:pPr algn="just"/>
            <a:r>
              <a:rPr lang="en-US" dirty="0"/>
              <a:t>V</a:t>
            </a:r>
            <a:r>
              <a:rPr lang="vi-VN" dirty="0" err="1"/>
              <a:t>iệc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nói</a:t>
            </a:r>
            <a:r>
              <a:rPr lang="vi-VN" dirty="0"/>
              <a:t> chung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sinh viên </a:t>
            </a:r>
            <a:r>
              <a:rPr lang="vi-VN" dirty="0" err="1"/>
              <a:t>nói</a:t>
            </a:r>
            <a:r>
              <a:rPr lang="vi-VN" dirty="0"/>
              <a:t> riêng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càng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quan tâm </a:t>
            </a:r>
            <a:r>
              <a:rPr lang="vi-VN" dirty="0" err="1"/>
              <a:t>và</a:t>
            </a:r>
            <a:r>
              <a:rPr lang="vi-VN" dirty="0"/>
              <a:t> nghiên </a:t>
            </a:r>
            <a:r>
              <a:rPr lang="vi-VN" dirty="0" err="1"/>
              <a:t>cứu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, </a:t>
            </a:r>
            <a:r>
              <a:rPr lang="vi-VN" dirty="0" err="1"/>
              <a:t>rộng</a:t>
            </a:r>
            <a:r>
              <a:rPr lang="vi-VN" dirty="0"/>
              <a:t> </a:t>
            </a:r>
            <a:r>
              <a:rPr lang="vi-VN" dirty="0" err="1"/>
              <a:t>rãi</a:t>
            </a:r>
            <a:r>
              <a:rPr lang="vi-VN" dirty="0"/>
              <a:t> hơn </a:t>
            </a:r>
            <a:r>
              <a:rPr lang="vi-VN" dirty="0" err="1"/>
              <a:t>vì</a:t>
            </a:r>
            <a:r>
              <a:rPr lang="vi-VN" dirty="0"/>
              <a:t> vai </a:t>
            </a:r>
            <a:r>
              <a:rPr lang="vi-VN" dirty="0" err="1"/>
              <a:t>trò</a:t>
            </a:r>
            <a:r>
              <a:rPr lang="vi-VN" dirty="0"/>
              <a:t> qua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. 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sinh viên </a:t>
            </a:r>
            <a:r>
              <a:rPr lang="vi-VN" dirty="0" err="1"/>
              <a:t>hiện</a:t>
            </a:r>
            <a:r>
              <a:rPr lang="vi-VN" dirty="0"/>
              <a:t> nay.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US" dirty="0"/>
              <a:t>Quan </a:t>
            </a:r>
            <a:r>
              <a:rPr lang="en-US" dirty="0" err="1"/>
              <a:t>điểm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UIT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3283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E06B558-2288-41AE-BD6F-9FF8BBE84ADC}" type="datetime1">
              <a:rPr lang="vi-VN" smtClean="0"/>
              <a:t>27/02/2023</a:t>
            </a:fld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vi-VN" smtClean="0"/>
              <a:pPr rtl="0"/>
              <a:t>8</a:t>
            </a:fld>
            <a:endParaRPr lang="vi-VN"/>
          </a:p>
        </p:txBody>
      </p:sp>
      <p:sp>
        <p:nvSpPr>
          <p:cNvPr id="20" name="Tiêu đề 1">
            <a:extLst>
              <a:ext uri="{FF2B5EF4-FFF2-40B4-BE49-F238E27FC236}">
                <a16:creationId xmlns:a16="http://schemas.microsoft.com/office/drawing/2014/main" id="{62E7CC85-938A-EC00-F02B-4C0834CC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US" dirty="0"/>
              <a:t>Quan </a:t>
            </a:r>
            <a:r>
              <a:rPr lang="en-US" dirty="0" err="1"/>
              <a:t>điểm</a:t>
            </a:r>
            <a:endParaRPr lang="vi" dirty="0"/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65D9BED0-A8B8-7FE4-85E5-4F023135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/>
          <a:lstStyle/>
          <a:p>
            <a:pPr algn="just"/>
            <a:r>
              <a:rPr lang="en-US" dirty="0"/>
              <a:t>Quan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lực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2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UIT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97_TF45331398_Win32" id="{3F7AD34D-17DC-4623-A597-3E13F59DD9CD}" vid="{093914D3-B6E2-4981-9627-31B692ED94BF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Bản trình bày phổ biến</Template>
  <TotalTime>142</TotalTime>
  <Words>681</Words>
  <Application>Microsoft Office PowerPoint</Application>
  <PresentationFormat>Widescreen</PresentationFormat>
  <Paragraphs>150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Tenorite</vt:lpstr>
      <vt:lpstr>Chủ đề Office</vt:lpstr>
      <vt:lpstr>Khảo sát vấn đề tự học của sinh viên UIT</vt:lpstr>
      <vt:lpstr>Nội dung báo cáo</vt:lpstr>
      <vt:lpstr>Giới thiệu</vt:lpstr>
      <vt:lpstr>Giới thiệu</vt:lpstr>
      <vt:lpstr>Cơ sở lý luận</vt:lpstr>
      <vt:lpstr>Cơ sở lý luận</vt:lpstr>
      <vt:lpstr>Quan điểm</vt:lpstr>
      <vt:lpstr>Quan điểm</vt:lpstr>
      <vt:lpstr>Khảo sát, phân tích và đánh giá</vt:lpstr>
      <vt:lpstr>Thành phần tham gia khảo sát</vt:lpstr>
      <vt:lpstr>Thành phần tham gia khảo sát</vt:lpstr>
      <vt:lpstr>Môi trường tự học</vt:lpstr>
      <vt:lpstr>Phương pháp tự học</vt:lpstr>
      <vt:lpstr>Thời gian tự học</vt:lpstr>
      <vt:lpstr>Ý thức tự học</vt:lpstr>
      <vt:lpstr>Yếu tố tiêu cực ảnh hưởng tự học</vt:lpstr>
      <vt:lpstr>Những môn được áp dụng</vt:lpstr>
      <vt:lpstr>Những môn được áp dụng</vt:lpstr>
      <vt:lpstr>PowerPoint Presentation</vt:lpstr>
      <vt:lpstr>Đề xuất  phương pháp</vt:lpstr>
      <vt:lpstr>Các môn Đại cương &amp; Chuyên ngành</vt:lpstr>
      <vt:lpstr>Các môn Đại cương &amp; Chuyên ngành</vt:lpstr>
      <vt:lpstr>Các môn Chính trị</vt:lpstr>
      <vt:lpstr>Các môn Chính trị</vt:lpstr>
      <vt:lpstr>Các môn Ngoại ngữ</vt:lpstr>
      <vt:lpstr>Các môn Ngoại ngữ</vt:lpstr>
      <vt:lpstr>Anyone who stops learning is old, whether at twenty or eighty. Anyone who keeps learning stays young</vt:lpstr>
      <vt:lpstr>Cảm ơn mọi người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Tiêu đề bản trình bày</dc:title>
  <dc:creator>Nguyễn Phương</dc:creator>
  <cp:lastModifiedBy>Võ Anh Kiệt</cp:lastModifiedBy>
  <cp:revision>21</cp:revision>
  <dcterms:created xsi:type="dcterms:W3CDTF">2022-05-12T09:01:10Z</dcterms:created>
  <dcterms:modified xsi:type="dcterms:W3CDTF">2023-02-27T12:26:51Z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