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43" r:id="rId6"/>
    <p:sldId id="3841" r:id="rId7"/>
    <p:sldId id="3842" r:id="rId8"/>
    <p:sldId id="3794" r:id="rId9"/>
    <p:sldId id="3835" r:id="rId10"/>
    <p:sldId id="3836" r:id="rId11"/>
    <p:sldId id="3837" r:id="rId12"/>
    <p:sldId id="3838" r:id="rId13"/>
    <p:sldId id="3839" r:id="rId14"/>
    <p:sldId id="3840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tố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Vui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575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hoá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5431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688" y="2871127"/>
            <a:ext cx="4709160" cy="795706"/>
          </a:xfrm>
        </p:spPr>
        <p:txBody>
          <a:bodyPr>
            <a:normAutofit lnSpcReduction="10000"/>
          </a:bodyPr>
          <a:lstStyle/>
          <a:p>
            <a:r>
              <a:rPr lang="en-US" sz="5400" dirty="0" err="1"/>
              <a:t>Nhóm</a:t>
            </a:r>
            <a:r>
              <a:rPr lang="en-US" sz="54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UIT 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+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+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video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phỏng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205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30/4,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khâu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14/5,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brief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31/5,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chốt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802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Kiệt,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project (word,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form,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phỏng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quay video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837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Khoá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Ngành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MSSV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Môi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phê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,…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vật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2976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vở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bè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hoạch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Ôn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913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Khung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4498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hoá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thân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599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{66DB8413-0545-4EE9-85F7-177200E66AF1}tf78504181_win32</Template>
  <TotalTime>43</TotalTime>
  <Words>317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Segoe UI</vt:lpstr>
      <vt:lpstr>Tw Cen MT</vt:lpstr>
      <vt:lpstr>ShapesVTI</vt:lpstr>
      <vt:lpstr>Vấn đề tự học 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Content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Vấn đề tự học </dc:title>
  <dc:creator>Võ Anh Kiệt</dc:creator>
  <cp:lastModifiedBy>Võ Anh Kiệt</cp:lastModifiedBy>
  <cp:revision>4</cp:revision>
  <dcterms:created xsi:type="dcterms:W3CDTF">2022-04-19T03:14:59Z</dcterms:created>
  <dcterms:modified xsi:type="dcterms:W3CDTF">2022-04-19T03:58:08Z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