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11C"/>
    <a:srgbClr val="F4DE3A"/>
    <a:srgbClr val="608F3D"/>
    <a:srgbClr val="A2CF49"/>
    <a:srgbClr val="97E9D5"/>
    <a:srgbClr val="41AEBD"/>
    <a:srgbClr val="94D7E4"/>
    <a:srgbClr val="455F51"/>
    <a:srgbClr val="184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119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4237-27CB-459E-8EDF-526BB76BF7E9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7E700-48BD-413B-BE53-371201A8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7E700-48BD-413B-BE53-371201A87B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521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9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7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2C96DB2-5AD6-4311-9729-23A4BF043FA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2FB554D-3CDC-4C73-A401-FBA4E0EFA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6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8EAD1D-E6C2-5643-9632-097D34C2E7B1}"/>
              </a:ext>
            </a:extLst>
          </p:cNvPr>
          <p:cNvSpPr/>
          <p:nvPr/>
        </p:nvSpPr>
        <p:spPr>
          <a:xfrm>
            <a:off x="0" y="0"/>
            <a:ext cx="12192000" cy="430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Campaign Performance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CE37E-95F9-48B7-51B1-A54115E1FA99}"/>
              </a:ext>
            </a:extLst>
          </p:cNvPr>
          <p:cNvSpPr/>
          <p:nvPr/>
        </p:nvSpPr>
        <p:spPr>
          <a:xfrm>
            <a:off x="0" y="6381288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8424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58810-B0A4-51D7-0113-A68F098FC179}"/>
              </a:ext>
            </a:extLst>
          </p:cNvPr>
          <p:cNvSpPr/>
          <p:nvPr/>
        </p:nvSpPr>
        <p:spPr>
          <a:xfrm>
            <a:off x="0" y="6427008"/>
            <a:ext cx="12192000" cy="4309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842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Developed by Anh Kiet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62518A-5D14-89D5-0705-F6A97EE96752}"/>
              </a:ext>
            </a:extLst>
          </p:cNvPr>
          <p:cNvSpPr/>
          <p:nvPr/>
        </p:nvSpPr>
        <p:spPr>
          <a:xfrm rot="13493681">
            <a:off x="3862179" y="-886560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F59BF8-1979-3978-BD46-7ED490FD7A05}"/>
              </a:ext>
            </a:extLst>
          </p:cNvPr>
          <p:cNvSpPr/>
          <p:nvPr/>
        </p:nvSpPr>
        <p:spPr>
          <a:xfrm rot="13493681">
            <a:off x="5755067" y="-883500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ADE96C-C04B-B9A8-9FBD-23AEDAB691C4}"/>
              </a:ext>
            </a:extLst>
          </p:cNvPr>
          <p:cNvSpPr/>
          <p:nvPr/>
        </p:nvSpPr>
        <p:spPr>
          <a:xfrm rot="13493681">
            <a:off x="7647955" y="-883500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5ED2D8-8DBC-6689-1199-8D128E5E8067}"/>
              </a:ext>
            </a:extLst>
          </p:cNvPr>
          <p:cNvSpPr/>
          <p:nvPr/>
        </p:nvSpPr>
        <p:spPr>
          <a:xfrm rot="13493681">
            <a:off x="9540843" y="-886559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A05F8-F7A9-3DFC-A7CE-42C6F49ED3B5}"/>
              </a:ext>
            </a:extLst>
          </p:cNvPr>
          <p:cNvSpPr/>
          <p:nvPr/>
        </p:nvSpPr>
        <p:spPr>
          <a:xfrm>
            <a:off x="0" y="430992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842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BBFB37-8974-8611-573F-2136E4AEE7E1}"/>
              </a:ext>
            </a:extLst>
          </p:cNvPr>
          <p:cNvSpPr txBox="1"/>
          <p:nvPr/>
        </p:nvSpPr>
        <p:spPr>
          <a:xfrm>
            <a:off x="10035245" y="-15337"/>
            <a:ext cx="2235200" cy="46166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glow rad="76200">
                    <a:srgbClr val="FFC000">
                      <a:alpha val="30000"/>
                    </a:srgbClr>
                  </a:glow>
                  <a:reflection blurRad="6350" stA="60000" endA="900" endPos="58000" dir="5400000" sy="-100000" algn="bl" rotWithShape="0"/>
                </a:effectLst>
                <a:latin typeface="Impact" panose="020B0806030902050204" pitchFamily="34" charset="0"/>
              </a:rPr>
              <a:t>MARKET    MINDZ</a:t>
            </a:r>
          </a:p>
        </p:txBody>
      </p:sp>
      <p:pic>
        <p:nvPicPr>
          <p:cNvPr id="32" name="Graphic 31" descr="Lightning bolt with solid fill">
            <a:extLst>
              <a:ext uri="{FF2B5EF4-FFF2-40B4-BE49-F238E27FC236}">
                <a16:creationId xmlns:a16="http://schemas.microsoft.com/office/drawing/2014/main" id="{3EBBDAB0-7495-2E90-333F-6E6C5DCFE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2766" y="-15337"/>
            <a:ext cx="592613" cy="592613"/>
          </a:xfrm>
          <a:prstGeom prst="rect">
            <a:avLst/>
          </a:prstGeom>
          <a:effectLst>
            <a:glow rad="190500">
              <a:schemeClr val="tx1">
                <a:alpha val="3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4134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5DDAE-D742-0441-541A-2CB0D38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12523E-CF27-5405-AE44-CF64CB66E5D8}"/>
              </a:ext>
            </a:extLst>
          </p:cNvPr>
          <p:cNvSpPr/>
          <p:nvPr/>
        </p:nvSpPr>
        <p:spPr>
          <a:xfrm>
            <a:off x="0" y="0"/>
            <a:ext cx="12192000" cy="430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Buyer Composition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DEF2CC-5A31-D6B3-24A5-79B800B5B2DC}"/>
              </a:ext>
            </a:extLst>
          </p:cNvPr>
          <p:cNvSpPr/>
          <p:nvPr/>
        </p:nvSpPr>
        <p:spPr>
          <a:xfrm>
            <a:off x="0" y="6381288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8424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FDC89-EAA4-3EAF-D506-06220C9F0E8D}"/>
              </a:ext>
            </a:extLst>
          </p:cNvPr>
          <p:cNvSpPr/>
          <p:nvPr/>
        </p:nvSpPr>
        <p:spPr>
          <a:xfrm>
            <a:off x="0" y="6427008"/>
            <a:ext cx="12192000" cy="4309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842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 Developed by Anh Kiet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F9467C-0FA3-1AEF-9004-F4AAE7ECAC45}"/>
              </a:ext>
            </a:extLst>
          </p:cNvPr>
          <p:cNvSpPr/>
          <p:nvPr/>
        </p:nvSpPr>
        <p:spPr>
          <a:xfrm rot="13493681">
            <a:off x="3862179" y="-886560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9C2836-FE66-27D1-2F57-6E0A1F1E61E6}"/>
              </a:ext>
            </a:extLst>
          </p:cNvPr>
          <p:cNvSpPr/>
          <p:nvPr/>
        </p:nvSpPr>
        <p:spPr>
          <a:xfrm rot="13493681">
            <a:off x="5755067" y="-883500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E35D81-57E6-FB7D-078D-F59F9E94A936}"/>
              </a:ext>
            </a:extLst>
          </p:cNvPr>
          <p:cNvSpPr/>
          <p:nvPr/>
        </p:nvSpPr>
        <p:spPr>
          <a:xfrm rot="13493681">
            <a:off x="7647955" y="-883500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082DE9B-4BE5-C623-A6E5-A45E681687D2}"/>
              </a:ext>
            </a:extLst>
          </p:cNvPr>
          <p:cNvSpPr/>
          <p:nvPr/>
        </p:nvSpPr>
        <p:spPr>
          <a:xfrm rot="13493681">
            <a:off x="9540843" y="-886559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EAFCB-6FF4-328E-5D60-B43F6A87D17A}"/>
              </a:ext>
            </a:extLst>
          </p:cNvPr>
          <p:cNvSpPr/>
          <p:nvPr/>
        </p:nvSpPr>
        <p:spPr>
          <a:xfrm>
            <a:off x="0" y="430992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842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5A3E21-388D-E9D5-F118-B181C484A98E}"/>
              </a:ext>
            </a:extLst>
          </p:cNvPr>
          <p:cNvSpPr txBox="1"/>
          <p:nvPr/>
        </p:nvSpPr>
        <p:spPr>
          <a:xfrm>
            <a:off x="10035245" y="-15337"/>
            <a:ext cx="2235200" cy="46166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FFC000">
                      <a:alpha val="30000"/>
                    </a:srgbClr>
                  </a:glow>
                  <a:reflection blurRad="6350" stA="60000" endA="900" endPos="58000" dir="5400000" sy="-100000" algn="bl" rotWithShape="0"/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MARKET    MINDZ</a:t>
            </a:r>
          </a:p>
        </p:txBody>
      </p:sp>
      <p:pic>
        <p:nvPicPr>
          <p:cNvPr id="32" name="Graphic 31" descr="Lightning bolt with solid fill">
            <a:extLst>
              <a:ext uri="{FF2B5EF4-FFF2-40B4-BE49-F238E27FC236}">
                <a16:creationId xmlns:a16="http://schemas.microsoft.com/office/drawing/2014/main" id="{1673D36B-D06B-5853-8248-A88A45631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2766" y="-15337"/>
            <a:ext cx="592613" cy="592613"/>
          </a:xfrm>
          <a:prstGeom prst="rect">
            <a:avLst/>
          </a:prstGeom>
          <a:effectLst>
            <a:glow rad="190500">
              <a:schemeClr val="tx1">
                <a:alpha val="3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3066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4B043-7F9B-7FF3-5675-34A84BD59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E3C934-6A25-4D86-1437-680C23042E0C}"/>
              </a:ext>
            </a:extLst>
          </p:cNvPr>
          <p:cNvSpPr/>
          <p:nvPr/>
        </p:nvSpPr>
        <p:spPr>
          <a:xfrm>
            <a:off x="0" y="0"/>
            <a:ext cx="12192000" cy="430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Purchase Drivers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4DAE7-1966-F156-6B87-175F3407318F}"/>
              </a:ext>
            </a:extLst>
          </p:cNvPr>
          <p:cNvSpPr/>
          <p:nvPr/>
        </p:nvSpPr>
        <p:spPr>
          <a:xfrm>
            <a:off x="0" y="6381288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8424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8FC4D-CE1C-F24C-9F23-A16336A96CA1}"/>
              </a:ext>
            </a:extLst>
          </p:cNvPr>
          <p:cNvSpPr/>
          <p:nvPr/>
        </p:nvSpPr>
        <p:spPr>
          <a:xfrm>
            <a:off x="0" y="6427008"/>
            <a:ext cx="12192000" cy="43099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842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rbel" panose="020B0503020204020204"/>
                <a:ea typeface="+mn-ea"/>
                <a:cs typeface="+mn-cs"/>
              </a:rPr>
              <a:t> Developed by Anh Kiet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F182142-50FD-F14F-30E0-29DA7C53471A}"/>
              </a:ext>
            </a:extLst>
          </p:cNvPr>
          <p:cNvSpPr/>
          <p:nvPr/>
        </p:nvSpPr>
        <p:spPr>
          <a:xfrm rot="13493681">
            <a:off x="3862179" y="-886560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105083-441B-CCE7-6932-238018E090FA}"/>
              </a:ext>
            </a:extLst>
          </p:cNvPr>
          <p:cNvSpPr/>
          <p:nvPr/>
        </p:nvSpPr>
        <p:spPr>
          <a:xfrm rot="13493681">
            <a:off x="5755067" y="-883500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5B706A-E0D7-4A02-AF05-10A016FB6660}"/>
              </a:ext>
            </a:extLst>
          </p:cNvPr>
          <p:cNvSpPr/>
          <p:nvPr/>
        </p:nvSpPr>
        <p:spPr>
          <a:xfrm rot="13493681">
            <a:off x="7647955" y="-883500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66932C-94EA-601A-368D-ECF373BDB841}"/>
              </a:ext>
            </a:extLst>
          </p:cNvPr>
          <p:cNvSpPr/>
          <p:nvPr/>
        </p:nvSpPr>
        <p:spPr>
          <a:xfrm rot="13493681">
            <a:off x="9540843" y="-886559"/>
            <a:ext cx="2263072" cy="2479221"/>
          </a:xfrm>
          <a:custGeom>
            <a:avLst/>
            <a:gdLst>
              <a:gd name="connsiteX0" fmla="*/ 1555955 w 2263072"/>
              <a:gd name="connsiteY0" fmla="*/ 1312920 h 2479221"/>
              <a:gd name="connsiteX1" fmla="*/ 385358 w 2263072"/>
              <a:gd name="connsiteY1" fmla="*/ 2479221 h 2479221"/>
              <a:gd name="connsiteX2" fmla="*/ 285533 w 2263072"/>
              <a:gd name="connsiteY2" fmla="*/ 2448234 h 2479221"/>
              <a:gd name="connsiteX3" fmla="*/ 1773 w 2263072"/>
              <a:gd name="connsiteY3" fmla="*/ 2256918 h 2479221"/>
              <a:gd name="connsiteX4" fmla="*/ 0 w 2263072"/>
              <a:gd name="connsiteY4" fmla="*/ 2254768 h 2479221"/>
              <a:gd name="connsiteX5" fmla="*/ 2263072 w 2263072"/>
              <a:gd name="connsiteY5" fmla="*/ 0 h 2479221"/>
              <a:gd name="connsiteX6" fmla="*/ 2111870 w 2263072"/>
              <a:gd name="connsiteY6" fmla="*/ 174675 h 2479221"/>
              <a:gd name="connsiteX7" fmla="*/ 1573582 w 2263072"/>
              <a:gd name="connsiteY7" fmla="*/ 1211102 h 247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3072" h="2479221">
                <a:moveTo>
                  <a:pt x="1555955" y="1312920"/>
                </a:moveTo>
                <a:lnTo>
                  <a:pt x="385358" y="2479221"/>
                </a:lnTo>
                <a:lnTo>
                  <a:pt x="285533" y="2448234"/>
                </a:lnTo>
                <a:cubicBezTo>
                  <a:pt x="178730" y="2403060"/>
                  <a:pt x="82547" y="2337692"/>
                  <a:pt x="1773" y="2256918"/>
                </a:cubicBezTo>
                <a:lnTo>
                  <a:pt x="0" y="2254768"/>
                </a:lnTo>
                <a:lnTo>
                  <a:pt x="2263072" y="0"/>
                </a:lnTo>
                <a:lnTo>
                  <a:pt x="2111870" y="174675"/>
                </a:lnTo>
                <a:cubicBezTo>
                  <a:pt x="1832758" y="520151"/>
                  <a:pt x="1653328" y="865626"/>
                  <a:pt x="1573582" y="1211102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89768-B5BC-9385-5E4C-7BCC78BBE3F6}"/>
              </a:ext>
            </a:extLst>
          </p:cNvPr>
          <p:cNvSpPr/>
          <p:nvPr/>
        </p:nvSpPr>
        <p:spPr>
          <a:xfrm>
            <a:off x="0" y="430992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8424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835C3-8819-828D-FE7A-250CC45C5731}"/>
              </a:ext>
            </a:extLst>
          </p:cNvPr>
          <p:cNvSpPr txBox="1"/>
          <p:nvPr/>
        </p:nvSpPr>
        <p:spPr>
          <a:xfrm>
            <a:off x="10035245" y="-15337"/>
            <a:ext cx="2235200" cy="46166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76200">
                    <a:srgbClr val="FFC000">
                      <a:alpha val="30000"/>
                    </a:srgbClr>
                  </a:glow>
                  <a:reflection blurRad="6350" stA="60000" endA="900" endPos="58000" dir="5400000" sy="-100000" algn="bl" rotWithShape="0"/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MARKET    MINDZ</a:t>
            </a:r>
          </a:p>
        </p:txBody>
      </p:sp>
      <p:pic>
        <p:nvPicPr>
          <p:cNvPr id="32" name="Graphic 31" descr="Lightning bolt with solid fill">
            <a:extLst>
              <a:ext uri="{FF2B5EF4-FFF2-40B4-BE49-F238E27FC236}">
                <a16:creationId xmlns:a16="http://schemas.microsoft.com/office/drawing/2014/main" id="{A6E57B11-A585-E98A-5CB4-701022488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2766" y="-15337"/>
            <a:ext cx="592613" cy="592613"/>
          </a:xfrm>
          <a:prstGeom prst="rect">
            <a:avLst/>
          </a:prstGeom>
          <a:effectLst>
            <a:glow rad="190500">
              <a:schemeClr val="tx1">
                <a:alpha val="3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321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EB066-3765-0F50-EBDC-43999BBB5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687502-281D-D267-9E4B-25DF7858A432}"/>
              </a:ext>
            </a:extLst>
          </p:cNvPr>
          <p:cNvSpPr/>
          <p:nvPr/>
        </p:nvSpPr>
        <p:spPr>
          <a:xfrm>
            <a:off x="1045029" y="399422"/>
            <a:ext cx="914400" cy="914400"/>
          </a:xfrm>
          <a:prstGeom prst="rect">
            <a:avLst/>
          </a:prstGeom>
          <a:solidFill>
            <a:srgbClr val="455F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DE9FC-7377-8A3A-8D51-B6B27C5DF5ED}"/>
              </a:ext>
            </a:extLst>
          </p:cNvPr>
          <p:cNvSpPr/>
          <p:nvPr/>
        </p:nvSpPr>
        <p:spPr>
          <a:xfrm>
            <a:off x="2226189" y="399422"/>
            <a:ext cx="914400" cy="914400"/>
          </a:xfrm>
          <a:prstGeom prst="rect">
            <a:avLst/>
          </a:prstGeom>
          <a:solidFill>
            <a:srgbClr val="94D7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DAF1C-1791-E0C1-917C-B30B1148F9EE}"/>
              </a:ext>
            </a:extLst>
          </p:cNvPr>
          <p:cNvSpPr/>
          <p:nvPr/>
        </p:nvSpPr>
        <p:spPr>
          <a:xfrm>
            <a:off x="3407349" y="399422"/>
            <a:ext cx="914400" cy="914400"/>
          </a:xfrm>
          <a:prstGeom prst="rect">
            <a:avLst/>
          </a:prstGeom>
          <a:solidFill>
            <a:srgbClr val="41AE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124CC-5F6C-2DC6-17E0-1F87DD3954D2}"/>
              </a:ext>
            </a:extLst>
          </p:cNvPr>
          <p:cNvSpPr/>
          <p:nvPr/>
        </p:nvSpPr>
        <p:spPr>
          <a:xfrm>
            <a:off x="4588509" y="399422"/>
            <a:ext cx="914400" cy="914400"/>
          </a:xfrm>
          <a:prstGeom prst="rect">
            <a:avLst/>
          </a:prstGeom>
          <a:solidFill>
            <a:srgbClr val="97E9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39E399-722A-CD13-7FB1-EE9810BA7497}"/>
              </a:ext>
            </a:extLst>
          </p:cNvPr>
          <p:cNvSpPr/>
          <p:nvPr/>
        </p:nvSpPr>
        <p:spPr>
          <a:xfrm>
            <a:off x="5769669" y="399422"/>
            <a:ext cx="914400" cy="914400"/>
          </a:xfrm>
          <a:prstGeom prst="rect">
            <a:avLst/>
          </a:prstGeom>
          <a:solidFill>
            <a:srgbClr val="A2CF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02D72-0FDD-09BE-3BCB-E9266515A31C}"/>
              </a:ext>
            </a:extLst>
          </p:cNvPr>
          <p:cNvSpPr/>
          <p:nvPr/>
        </p:nvSpPr>
        <p:spPr>
          <a:xfrm>
            <a:off x="6950829" y="399422"/>
            <a:ext cx="914400" cy="914400"/>
          </a:xfrm>
          <a:prstGeom prst="rect">
            <a:avLst/>
          </a:prstGeom>
          <a:solidFill>
            <a:srgbClr val="608F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8DBA2-90CE-294C-888A-D57F39F4A521}"/>
              </a:ext>
            </a:extLst>
          </p:cNvPr>
          <p:cNvSpPr/>
          <p:nvPr/>
        </p:nvSpPr>
        <p:spPr>
          <a:xfrm>
            <a:off x="8131989" y="399422"/>
            <a:ext cx="914400" cy="914400"/>
          </a:xfrm>
          <a:prstGeom prst="rect">
            <a:avLst/>
          </a:prstGeom>
          <a:solidFill>
            <a:srgbClr val="F4DE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C0344-B511-E07B-F2D7-73247727201D}"/>
              </a:ext>
            </a:extLst>
          </p:cNvPr>
          <p:cNvSpPr/>
          <p:nvPr/>
        </p:nvSpPr>
        <p:spPr>
          <a:xfrm>
            <a:off x="9313147" y="399422"/>
            <a:ext cx="914400" cy="914400"/>
          </a:xfrm>
          <a:prstGeom prst="rect">
            <a:avLst/>
          </a:prstGeom>
          <a:solidFill>
            <a:srgbClr val="FCB1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16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94</TotalTime>
  <Words>29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Corbel</vt:lpstr>
      <vt:lpstr>Impact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2025-08-21T09:25:59Z</dcterms:created>
  <dcterms:modified xsi:type="dcterms:W3CDTF">2025-08-21T11:11:15Z</dcterms:modified>
</cp:coreProperties>
</file>