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7" r:id="rId5"/>
    <p:sldId id="258" r:id="rId6"/>
    <p:sldId id="259" r:id="rId7"/>
    <p:sldId id="260" r:id="rId8"/>
    <p:sldId id="263" r:id="rId9"/>
    <p:sldId id="261" r:id="rId10"/>
    <p:sldId id="262" r:id="rId11"/>
    <p:sldId id="264" r:id="rId12"/>
    <p:sldId id="265"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333300"/>
    <a:srgbClr val="003300"/>
    <a:srgbClr val="6776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84"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1621DF-5236-4CB2-A4E4-9B9744F53B40}" type="datetimeFigureOut">
              <a:rPr lang="en-US" smtClean="0"/>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422747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621DF-5236-4CB2-A4E4-9B9744F53B40}" type="datetimeFigureOut">
              <a:rPr lang="en-US" smtClean="0"/>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58923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621DF-5236-4CB2-A4E4-9B9744F53B40}" type="datetimeFigureOut">
              <a:rPr lang="en-US" smtClean="0"/>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21660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621DF-5236-4CB2-A4E4-9B9744F53B40}" type="datetimeFigureOut">
              <a:rPr lang="en-US" smtClean="0"/>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75103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621DF-5236-4CB2-A4E4-9B9744F53B40}" type="datetimeFigureOut">
              <a:rPr lang="en-US" smtClean="0"/>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186515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1621DF-5236-4CB2-A4E4-9B9744F53B40}" type="datetimeFigureOut">
              <a:rPr lang="en-US" smtClean="0"/>
              <a:t>08/02/2019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17003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1621DF-5236-4CB2-A4E4-9B9744F53B40}" type="datetimeFigureOut">
              <a:rPr lang="en-US" smtClean="0"/>
              <a:t>08/02/2019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205449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1621DF-5236-4CB2-A4E4-9B9744F53B40}" type="datetimeFigureOut">
              <a:rPr lang="en-US" smtClean="0"/>
              <a:t>08/02/2019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409703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621DF-5236-4CB2-A4E4-9B9744F53B40}" type="datetimeFigureOut">
              <a:rPr lang="en-US" smtClean="0"/>
              <a:t>08/02/2019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9066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621DF-5236-4CB2-A4E4-9B9744F53B40}" type="datetimeFigureOut">
              <a:rPr lang="en-US" smtClean="0"/>
              <a:t>08/02/2019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414080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621DF-5236-4CB2-A4E4-9B9744F53B40}" type="datetimeFigureOut">
              <a:rPr lang="en-US" smtClean="0"/>
              <a:t>08/02/2019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39749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621DF-5236-4CB2-A4E4-9B9744F53B40}" type="datetimeFigureOut">
              <a:rPr lang="en-US" smtClean="0"/>
              <a:t>08/02/2019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DDE66-92A8-4B4D-9F2D-17DAADD4FC60}" type="slidenum">
              <a:rPr lang="en-US" smtClean="0"/>
              <a:t>‹#›</a:t>
            </a:fld>
            <a:endParaRPr lang="en-US"/>
          </a:p>
        </p:txBody>
      </p:sp>
    </p:spTree>
    <p:extLst>
      <p:ext uri="{BB962C8B-B14F-4D97-AF65-F5344CB8AC3E}">
        <p14:creationId xmlns:p14="http://schemas.microsoft.com/office/powerpoint/2010/main" val="287222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9" name="TextBox 8"/>
          <p:cNvSpPr txBox="1"/>
          <p:nvPr/>
        </p:nvSpPr>
        <p:spPr>
          <a:xfrm>
            <a:off x="1485260" y="1149436"/>
            <a:ext cx="5429250" cy="1200329"/>
          </a:xfrm>
          <a:prstGeom prst="rect">
            <a:avLst/>
          </a:prstGeom>
          <a:noFill/>
        </p:spPr>
        <p:txBody>
          <a:bodyPr wrap="square" rtlCol="0">
            <a:spAutoFit/>
          </a:bodyPr>
          <a:lstStyle/>
          <a:p>
            <a:r>
              <a:rPr lang="en-US" sz="7200" smtClean="0">
                <a:solidFill>
                  <a:schemeClr val="bg1"/>
                </a:solidFill>
                <a:effectLst>
                  <a:outerShdw blurRad="38100" dist="38100" dir="2700000" algn="tl">
                    <a:srgbClr val="000000">
                      <a:alpha val="43137"/>
                    </a:srgbClr>
                  </a:outerShdw>
                </a:effectLst>
                <a:latin typeface=".VnHelvetInsH" panose="020B7200000000000000" pitchFamily="34" charset="0"/>
              </a:rPr>
              <a:t>WE DELIVER</a:t>
            </a:r>
            <a:endParaRPr lang="en-US" sz="7200">
              <a:solidFill>
                <a:schemeClr val="bg1"/>
              </a:solidFill>
              <a:effectLst>
                <a:outerShdw blurRad="38100" dist="38100" dir="2700000" algn="tl">
                  <a:srgbClr val="000000">
                    <a:alpha val="43137"/>
                  </a:srgbClr>
                </a:outerShdw>
              </a:effectLst>
              <a:latin typeface=".VnHelvetInsH" panose="020B7200000000000000" pitchFamily="34" charset="0"/>
            </a:endParaRPr>
          </a:p>
        </p:txBody>
      </p:sp>
      <p:sp>
        <p:nvSpPr>
          <p:cNvPr id="10" name="TextBox 9"/>
          <p:cNvSpPr txBox="1"/>
          <p:nvPr/>
        </p:nvSpPr>
        <p:spPr>
          <a:xfrm>
            <a:off x="1485260" y="2200450"/>
            <a:ext cx="5429250" cy="1107996"/>
          </a:xfrm>
          <a:prstGeom prst="rect">
            <a:avLst/>
          </a:prstGeom>
          <a:noFill/>
        </p:spPr>
        <p:txBody>
          <a:bodyPr wrap="square" rtlCol="0">
            <a:spAutoFit/>
          </a:bodyPr>
          <a:lstStyle/>
          <a:p>
            <a:r>
              <a:rPr lang="en-US" sz="6600" smtClean="0">
                <a:solidFill>
                  <a:srgbClr val="FFC000"/>
                </a:solidFill>
                <a:effectLst>
                  <a:outerShdw blurRad="38100" dist="38100" dir="2700000" algn="tl">
                    <a:srgbClr val="000000">
                      <a:alpha val="43137"/>
                    </a:srgbClr>
                  </a:outerShdw>
                </a:effectLst>
                <a:latin typeface=".VnHelvetInsH" panose="020B7200000000000000" pitchFamily="34" charset="0"/>
              </a:rPr>
              <a:t>HIGH QUALITY</a:t>
            </a:r>
            <a:endParaRPr lang="en-US" sz="6600">
              <a:solidFill>
                <a:srgbClr val="FFC000"/>
              </a:solidFill>
              <a:effectLst>
                <a:outerShdw blurRad="38100" dist="38100" dir="2700000" algn="tl">
                  <a:srgbClr val="000000">
                    <a:alpha val="43137"/>
                  </a:srgbClr>
                </a:outerShdw>
              </a:effectLst>
              <a:latin typeface=".VnHelvetInsH" panose="020B7200000000000000" pitchFamily="34" charset="0"/>
            </a:endParaRPr>
          </a:p>
        </p:txBody>
      </p:sp>
      <p:sp>
        <p:nvSpPr>
          <p:cNvPr id="13" name="TextBox 12"/>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14" name="TextBox 13"/>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16" name="TextBox 15"/>
          <p:cNvSpPr txBox="1"/>
          <p:nvPr/>
        </p:nvSpPr>
        <p:spPr>
          <a:xfrm>
            <a:off x="1080447" y="3308446"/>
            <a:ext cx="5624513" cy="1815882"/>
          </a:xfrm>
          <a:prstGeom prst="rect">
            <a:avLst/>
          </a:prstGeom>
          <a:noFill/>
        </p:spPr>
        <p:txBody>
          <a:bodyPr wrap="square" rtlCol="0">
            <a:spAutoFit/>
          </a:bodyPr>
          <a:lstStyle/>
          <a:p>
            <a:pPr algn="ctr"/>
            <a:r>
              <a:rPr lang="en-US" sz="7200" smtClean="0">
                <a:solidFill>
                  <a:schemeClr val="bg1"/>
                </a:solidFill>
                <a:effectLst>
                  <a:outerShdw blurRad="38100" dist="38100" dir="2700000" algn="tl">
                    <a:srgbClr val="000000">
                      <a:alpha val="43137"/>
                    </a:srgbClr>
                  </a:outerShdw>
                </a:effectLst>
                <a:latin typeface=".VnHelvetInsH" panose="020B7200000000000000" pitchFamily="34" charset="0"/>
              </a:rPr>
              <a:t>CAD/CAM/CAE</a:t>
            </a:r>
          </a:p>
          <a:p>
            <a:pPr algn="ctr"/>
            <a:r>
              <a:rPr lang="en-US" sz="4000" smtClean="0">
                <a:solidFill>
                  <a:schemeClr val="bg1"/>
                </a:solidFill>
                <a:effectLst>
                  <a:outerShdw blurRad="38100" dist="38100" dir="2700000" algn="tl">
                    <a:srgbClr val="000000">
                      <a:alpha val="43137"/>
                    </a:srgbClr>
                  </a:outerShdw>
                </a:effectLst>
                <a:latin typeface=".VnHelvetInsH" panose="020B7200000000000000" pitchFamily="34" charset="0"/>
              </a:rPr>
              <a:t>OUTSOURCING SERVICES</a:t>
            </a:r>
            <a:endParaRPr lang="en-US" sz="4000">
              <a:solidFill>
                <a:schemeClr val="bg1"/>
              </a:solidFill>
              <a:effectLst>
                <a:outerShdw blurRad="38100" dist="38100" dir="2700000" algn="tl">
                  <a:srgbClr val="000000">
                    <a:alpha val="43137"/>
                  </a:srgbClr>
                </a:outerShdw>
              </a:effectLst>
              <a:latin typeface=".VnHelvetInsH" panose="020B7200000000000000" pitchFamily="34" charset="0"/>
            </a:endParaRPr>
          </a:p>
        </p:txBody>
      </p:sp>
      <p:sp>
        <p:nvSpPr>
          <p:cNvPr id="17" name="Rounded Rectangle 16"/>
          <p:cNvSpPr/>
          <p:nvPr/>
        </p:nvSpPr>
        <p:spPr>
          <a:xfrm>
            <a:off x="7943893" y="1722185"/>
            <a:ext cx="1571624"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effectLst>
                  <a:outerShdw blurRad="38100" dist="38100" dir="2700000" algn="tl">
                    <a:srgbClr val="000000">
                      <a:alpha val="43137"/>
                    </a:srgbClr>
                  </a:outerShdw>
                </a:effectLst>
              </a:rPr>
              <a:t>CONTACT US</a:t>
            </a:r>
            <a:endParaRPr lang="en-US" sz="2000" b="1">
              <a:effectLst>
                <a:outerShdw blurRad="38100" dist="38100" dir="2700000" algn="tl">
                  <a:srgbClr val="000000">
                    <a:alpha val="43137"/>
                  </a:srgbClr>
                </a:outerShdw>
              </a:effectLst>
            </a:endParaRPr>
          </a:p>
        </p:txBody>
      </p:sp>
      <p:sp>
        <p:nvSpPr>
          <p:cNvPr id="18" name="TextBox 17"/>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19" name="TextBox 18"/>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20" name="TextBox 19"/>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sp>
        <p:nvSpPr>
          <p:cNvPr id="15" name="TextBox 14"/>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grpSp>
        <p:nvGrpSpPr>
          <p:cNvPr id="39" name="Group 38"/>
          <p:cNvGrpSpPr/>
          <p:nvPr/>
        </p:nvGrpSpPr>
        <p:grpSpPr>
          <a:xfrm>
            <a:off x="7852501" y="3179362"/>
            <a:ext cx="3166672" cy="292388"/>
            <a:chOff x="7852501" y="2425218"/>
            <a:chExt cx="3166672" cy="292388"/>
          </a:xfrm>
        </p:grpSpPr>
        <p:sp>
          <p:nvSpPr>
            <p:cNvPr id="3" name="TextBox 2"/>
            <p:cNvSpPr txBox="1"/>
            <p:nvPr/>
          </p:nvSpPr>
          <p:spPr>
            <a:xfrm>
              <a:off x="7852501" y="2425218"/>
              <a:ext cx="3166672" cy="292388"/>
            </a:xfrm>
            <a:prstGeom prst="rect">
              <a:avLst/>
            </a:prstGeom>
            <a:noFill/>
          </p:spPr>
          <p:txBody>
            <a:bodyPr wrap="square" rtlCol="0">
              <a:spAutoFit/>
            </a:bodyPr>
            <a:lstStyle/>
            <a:p>
              <a:r>
                <a:rPr lang="en-US" sz="1300" u="sng" smtClean="0">
                  <a:solidFill>
                    <a:schemeClr val="bg1"/>
                  </a:solidFill>
                  <a:latin typeface="+mj-lt"/>
                </a:rPr>
                <a:t>Would like to collaborate with us? </a:t>
              </a:r>
              <a:endParaRPr lang="en-US" sz="1300" u="sng">
                <a:solidFill>
                  <a:schemeClr val="bg1"/>
                </a:solidFill>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7478" y="2467912"/>
              <a:ext cx="206999" cy="206999"/>
            </a:xfrm>
            <a:prstGeom prst="rect">
              <a:avLst/>
            </a:prstGeom>
          </p:spPr>
        </p:pic>
      </p:grpSp>
      <p:grpSp>
        <p:nvGrpSpPr>
          <p:cNvPr id="40" name="Group 39"/>
          <p:cNvGrpSpPr/>
          <p:nvPr/>
        </p:nvGrpSpPr>
        <p:grpSpPr>
          <a:xfrm>
            <a:off x="7852501" y="3637456"/>
            <a:ext cx="3166672" cy="292388"/>
            <a:chOff x="7852501" y="2883312"/>
            <a:chExt cx="3166672" cy="292388"/>
          </a:xfrm>
        </p:grpSpPr>
        <p:sp>
          <p:nvSpPr>
            <p:cNvPr id="22" name="TextBox 21"/>
            <p:cNvSpPr txBox="1"/>
            <p:nvPr/>
          </p:nvSpPr>
          <p:spPr>
            <a:xfrm>
              <a:off x="7852501" y="2883312"/>
              <a:ext cx="3166672" cy="292388"/>
            </a:xfrm>
            <a:prstGeom prst="rect">
              <a:avLst/>
            </a:prstGeom>
            <a:noFill/>
          </p:spPr>
          <p:txBody>
            <a:bodyPr wrap="square" rtlCol="0">
              <a:spAutoFit/>
            </a:bodyPr>
            <a:lstStyle/>
            <a:p>
              <a:r>
                <a:rPr lang="en-US" sz="1300" u="sng" smtClean="0">
                  <a:solidFill>
                    <a:schemeClr val="bg1"/>
                  </a:solidFill>
                  <a:latin typeface="+mj-lt"/>
                </a:rPr>
                <a:t>See how is our outsourcing ability? </a:t>
              </a:r>
              <a:endParaRPr lang="en-US" sz="1300" u="sng">
                <a:solidFill>
                  <a:schemeClr val="bg1"/>
                </a:solidFill>
                <a:latin typeface="+mj-lt"/>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2696" y="2930867"/>
              <a:ext cx="206999" cy="206999"/>
            </a:xfrm>
            <a:prstGeom prst="rect">
              <a:avLst/>
            </a:prstGeom>
          </p:spPr>
        </p:pic>
      </p:grpSp>
      <p:sp>
        <p:nvSpPr>
          <p:cNvPr id="8" name="Freeform 7"/>
          <p:cNvSpPr/>
          <p:nvPr/>
        </p:nvSpPr>
        <p:spPr>
          <a:xfrm>
            <a:off x="0" y="595003"/>
            <a:ext cx="12192000" cy="708454"/>
          </a:xfrm>
          <a:custGeom>
            <a:avLst/>
            <a:gdLst>
              <a:gd name="connsiteX0" fmla="*/ 0 w 12299092"/>
              <a:gd name="connsiteY0" fmla="*/ 708454 h 708454"/>
              <a:gd name="connsiteX1" fmla="*/ 4374292 w 12299092"/>
              <a:gd name="connsiteY1" fmla="*/ 107092 h 708454"/>
              <a:gd name="connsiteX2" fmla="*/ 9687697 w 12299092"/>
              <a:gd name="connsiteY2" fmla="*/ 362465 h 708454"/>
              <a:gd name="connsiteX3" fmla="*/ 12299092 w 12299092"/>
              <a:gd name="connsiteY3" fmla="*/ 0 h 708454"/>
            </a:gdLst>
            <a:ahLst/>
            <a:cxnLst>
              <a:cxn ang="0">
                <a:pos x="connsiteX0" y="connsiteY0"/>
              </a:cxn>
              <a:cxn ang="0">
                <a:pos x="connsiteX1" y="connsiteY1"/>
              </a:cxn>
              <a:cxn ang="0">
                <a:pos x="connsiteX2" y="connsiteY2"/>
              </a:cxn>
              <a:cxn ang="0">
                <a:pos x="connsiteX3" y="connsiteY3"/>
              </a:cxn>
            </a:cxnLst>
            <a:rect l="l" t="t" r="r" b="b"/>
            <a:pathLst>
              <a:path w="12299092" h="708454">
                <a:moveTo>
                  <a:pt x="0" y="708454"/>
                </a:moveTo>
                <a:cubicBezTo>
                  <a:pt x="1379838" y="436605"/>
                  <a:pt x="2759676" y="164757"/>
                  <a:pt x="4374292" y="107092"/>
                </a:cubicBezTo>
                <a:cubicBezTo>
                  <a:pt x="5988908" y="49427"/>
                  <a:pt x="8366897" y="380314"/>
                  <a:pt x="9687697" y="362465"/>
                </a:cubicBezTo>
                <a:cubicBezTo>
                  <a:pt x="11008497" y="344616"/>
                  <a:pt x="11861114" y="142789"/>
                  <a:pt x="12299092" y="0"/>
                </a:cubicBezTo>
              </a:path>
            </a:pathLst>
          </a:custGeom>
          <a:ln w="22225">
            <a:solidFill>
              <a:schemeClr val="bg1"/>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solidFill>
                <a:schemeClr val="bg1"/>
              </a:solidFill>
            </a:endParaRPr>
          </a:p>
        </p:txBody>
      </p:sp>
      <p:grpSp>
        <p:nvGrpSpPr>
          <p:cNvPr id="31" name="Group 30"/>
          <p:cNvGrpSpPr/>
          <p:nvPr/>
        </p:nvGrpSpPr>
        <p:grpSpPr>
          <a:xfrm>
            <a:off x="7943893" y="2556310"/>
            <a:ext cx="2709942" cy="378940"/>
            <a:chOff x="7539818" y="3696429"/>
            <a:chExt cx="2606443" cy="378940"/>
          </a:xfrm>
        </p:grpSpPr>
        <p:sp>
          <p:nvSpPr>
            <p:cNvPr id="6" name="Rounded Rectangle 5"/>
            <p:cNvSpPr/>
            <p:nvPr/>
          </p:nvSpPr>
          <p:spPr>
            <a:xfrm>
              <a:off x="7539818" y="3696429"/>
              <a:ext cx="2606443" cy="378940"/>
            </a:xfrm>
            <a:prstGeom prst="roundRect">
              <a:avLst/>
            </a:prstGeom>
            <a:solidFill>
              <a:schemeClr val="bg1"/>
            </a:solidFill>
            <a:ln w="3175">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lumMod val="65000"/>
                    </a:schemeClr>
                  </a:solidFill>
                  <a:latin typeface="+mj-lt"/>
                </a:rPr>
                <a:t>What are you looking for?</a:t>
              </a:r>
              <a:endParaRPr lang="en-US" sz="1200">
                <a:solidFill>
                  <a:schemeClr val="bg1">
                    <a:lumMod val="65000"/>
                  </a:schemeClr>
                </a:solidFill>
                <a:latin typeface="+mj-lt"/>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9606" y="3749975"/>
              <a:ext cx="271848" cy="271848"/>
            </a:xfrm>
            <a:prstGeom prst="rect">
              <a:avLst/>
            </a:prstGeom>
          </p:spPr>
        </p:pic>
      </p:gr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schemeClr val="bg1"/>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schemeClr val="bg1"/>
              </a:solidFill>
              <a:effectLst>
                <a:outerShdw blurRad="38100" dist="38100" dir="2700000" algn="tl">
                  <a:srgbClr val="000000">
                    <a:alpha val="43137"/>
                  </a:srgbClr>
                </a:outerShdw>
              </a:effectLst>
              <a:latin typeface=".VnExoticH" panose="020B7200000000000000" pitchFamily="34" charset="0"/>
            </a:endParaRPr>
          </a:p>
        </p:txBody>
      </p:sp>
      <p:sp>
        <p:nvSpPr>
          <p:cNvPr id="30" name="TextBox 29"/>
          <p:cNvSpPr txBox="1"/>
          <p:nvPr/>
        </p:nvSpPr>
        <p:spPr>
          <a:xfrm>
            <a:off x="1035894" y="5167609"/>
            <a:ext cx="5878616" cy="646331"/>
          </a:xfrm>
          <a:prstGeom prst="rect">
            <a:avLst/>
          </a:prstGeom>
          <a:noFill/>
        </p:spPr>
        <p:txBody>
          <a:bodyPr wrap="square" rtlCol="0">
            <a:spAutoFit/>
          </a:bodyPr>
          <a:lstStyle/>
          <a:p>
            <a:pPr algn="ctr"/>
            <a:r>
              <a:rPr lang="en-US" smtClean="0">
                <a:effectLst>
                  <a:outerShdw blurRad="38100" dist="38100" dir="2700000" algn="tl">
                    <a:srgbClr val="000000">
                      <a:alpha val="43137"/>
                    </a:srgbClr>
                  </a:outerShdw>
                </a:effectLst>
              </a:rPr>
              <a:t>Also, we implement outstanding </a:t>
            </a:r>
            <a:r>
              <a:rPr lang="en-US" u="sng" smtClean="0">
                <a:effectLst>
                  <a:outerShdw blurRad="38100" dist="38100" dir="2700000" algn="tl">
                    <a:srgbClr val="000000">
                      <a:alpha val="43137"/>
                    </a:srgbClr>
                  </a:outerShdw>
                </a:effectLst>
              </a:rPr>
              <a:t>research &amp; development</a:t>
            </a:r>
          </a:p>
          <a:p>
            <a:pPr algn="ctr"/>
            <a:r>
              <a:rPr lang="en-US" smtClean="0">
                <a:effectLst>
                  <a:outerShdw blurRad="38100" dist="38100" dir="2700000" algn="tl">
                    <a:srgbClr val="000000">
                      <a:alpha val="43137"/>
                    </a:srgbClr>
                  </a:outerShdw>
                </a:effectLst>
              </a:rPr>
              <a:t>activities as well as </a:t>
            </a:r>
            <a:r>
              <a:rPr lang="en-US" u="sng" smtClean="0">
                <a:effectLst>
                  <a:outerShdw blurRad="38100" dist="38100" dir="2700000" algn="tl">
                    <a:srgbClr val="000000">
                      <a:alpha val="43137"/>
                    </a:srgbClr>
                  </a:outerShdw>
                </a:effectLst>
              </a:rPr>
              <a:t>education/training programs </a:t>
            </a:r>
            <a:r>
              <a:rPr lang="en-US" smtClean="0">
                <a:effectLst>
                  <a:outerShdw blurRad="38100" dist="38100" dir="2700000" algn="tl">
                    <a:srgbClr val="000000">
                      <a:alpha val="43137"/>
                    </a:srgbClr>
                  </a:outerShdw>
                </a:effectLst>
              </a:rPr>
              <a:t>for students </a:t>
            </a:r>
            <a:endParaRPr lang="en-US">
              <a:effectLst>
                <a:outerShdw blurRad="38100" dist="38100" dir="2700000" algn="tl">
                  <a:srgbClr val="000000">
                    <a:alpha val="43137"/>
                  </a:srgbClr>
                </a:outerShdw>
              </a:effectLst>
            </a:endParaRPr>
          </a:p>
        </p:txBody>
      </p:sp>
      <p:grpSp>
        <p:nvGrpSpPr>
          <p:cNvPr id="41" name="Group 40"/>
          <p:cNvGrpSpPr/>
          <p:nvPr/>
        </p:nvGrpSpPr>
        <p:grpSpPr>
          <a:xfrm>
            <a:off x="7852501" y="4072328"/>
            <a:ext cx="3166672" cy="292388"/>
            <a:chOff x="7852501" y="3318184"/>
            <a:chExt cx="3166672" cy="292388"/>
          </a:xfrm>
        </p:grpSpPr>
        <p:sp>
          <p:nvSpPr>
            <p:cNvPr id="32" name="TextBox 31"/>
            <p:cNvSpPr txBox="1"/>
            <p:nvPr/>
          </p:nvSpPr>
          <p:spPr>
            <a:xfrm>
              <a:off x="7852501" y="3318184"/>
              <a:ext cx="3166672" cy="292388"/>
            </a:xfrm>
            <a:prstGeom prst="rect">
              <a:avLst/>
            </a:prstGeom>
            <a:noFill/>
          </p:spPr>
          <p:txBody>
            <a:bodyPr wrap="square" rtlCol="0">
              <a:spAutoFit/>
            </a:bodyPr>
            <a:lstStyle/>
            <a:p>
              <a:r>
                <a:rPr lang="en-US" sz="1300" u="sng" smtClean="0">
                  <a:solidFill>
                    <a:schemeClr val="bg1"/>
                  </a:solidFill>
                  <a:latin typeface="+mj-lt"/>
                </a:rPr>
                <a:t>Apply jobs ?</a:t>
              </a:r>
              <a:endParaRPr lang="en-US" sz="1300" u="sng">
                <a:solidFill>
                  <a:schemeClr val="bg1"/>
                </a:solidFill>
                <a:latin typeface="+mj-lt"/>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5010" y="3361181"/>
              <a:ext cx="206999" cy="206999"/>
            </a:xfrm>
            <a:prstGeom prst="rect">
              <a:avLst/>
            </a:prstGeom>
          </p:spPr>
        </p:pic>
      </p:grpSp>
      <p:sp>
        <p:nvSpPr>
          <p:cNvPr id="37" name="TextBox 36"/>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38" name="Rounded Rectangle 37"/>
          <p:cNvSpPr/>
          <p:nvPr/>
        </p:nvSpPr>
        <p:spPr>
          <a:xfrm flipV="1">
            <a:off x="4404165" y="435683"/>
            <a:ext cx="485946"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nAvantH" panose="020B7200000000000000" pitchFamily="34" charset="0"/>
            </a:endParaRPr>
          </a:p>
        </p:txBody>
      </p:sp>
      <p:grpSp>
        <p:nvGrpSpPr>
          <p:cNvPr id="43" name="Group 42"/>
          <p:cNvGrpSpPr/>
          <p:nvPr/>
        </p:nvGrpSpPr>
        <p:grpSpPr>
          <a:xfrm>
            <a:off x="7852501" y="4467833"/>
            <a:ext cx="3166672" cy="292388"/>
            <a:chOff x="7852501" y="3318184"/>
            <a:chExt cx="3166672" cy="292388"/>
          </a:xfrm>
        </p:grpSpPr>
        <p:sp>
          <p:nvSpPr>
            <p:cNvPr id="44" name="TextBox 43"/>
            <p:cNvSpPr txBox="1"/>
            <p:nvPr/>
          </p:nvSpPr>
          <p:spPr>
            <a:xfrm>
              <a:off x="7852501" y="3318184"/>
              <a:ext cx="3166672" cy="292388"/>
            </a:xfrm>
            <a:prstGeom prst="rect">
              <a:avLst/>
            </a:prstGeom>
            <a:noFill/>
          </p:spPr>
          <p:txBody>
            <a:bodyPr wrap="square" rtlCol="0">
              <a:spAutoFit/>
            </a:bodyPr>
            <a:lstStyle/>
            <a:p>
              <a:r>
                <a:rPr lang="en-US" sz="1300" u="sng" smtClean="0">
                  <a:solidFill>
                    <a:schemeClr val="bg1"/>
                  </a:solidFill>
                  <a:latin typeface="+mj-lt"/>
                </a:rPr>
                <a:t>Get our latest news over email ?</a:t>
              </a:r>
              <a:endParaRPr lang="en-US" sz="1300" u="sng">
                <a:solidFill>
                  <a:schemeClr val="bg1"/>
                </a:solidFill>
                <a:latin typeface="+mj-lt"/>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4185" y="3361181"/>
              <a:ext cx="206999" cy="206999"/>
            </a:xfrm>
            <a:prstGeom prst="rect">
              <a:avLst/>
            </a:prstGeom>
          </p:spPr>
        </p:pic>
      </p:grpSp>
      <p:sp>
        <p:nvSpPr>
          <p:cNvPr id="7" name="Rounded Rectangle 6"/>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36" name="Rounded Rectangle 35"/>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Tree>
    <p:extLst>
      <p:ext uri="{BB962C8B-B14F-4D97-AF65-F5344CB8AC3E}">
        <p14:creationId xmlns:p14="http://schemas.microsoft.com/office/powerpoint/2010/main" val="2471050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 name="Rectangle 2"/>
          <p:cNvSpPr/>
          <p:nvPr/>
        </p:nvSpPr>
        <p:spPr>
          <a:xfrm>
            <a:off x="313688" y="859353"/>
            <a:ext cx="3677610" cy="369332"/>
          </a:xfrm>
          <a:prstGeom prst="rect">
            <a:avLst/>
          </a:prstGeom>
        </p:spPr>
        <p:txBody>
          <a:bodyPr wrap="none">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ReSEARCH &amp; DEVELOPMENT</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24" name="Rectangle 23"/>
          <p:cNvSpPr/>
          <p:nvPr/>
        </p:nvSpPr>
        <p:spPr>
          <a:xfrm>
            <a:off x="511035" y="1340724"/>
            <a:ext cx="11327869" cy="92333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grpSp>
        <p:nvGrpSpPr>
          <p:cNvPr id="16" name="Group 15"/>
          <p:cNvGrpSpPr/>
          <p:nvPr/>
        </p:nvGrpSpPr>
        <p:grpSpPr>
          <a:xfrm>
            <a:off x="375167" y="2620652"/>
            <a:ext cx="3644309" cy="3987537"/>
            <a:chOff x="375167" y="2620652"/>
            <a:chExt cx="3644309" cy="3987537"/>
          </a:xfrm>
          <a:effectLst>
            <a:outerShdw blurRad="50800" dist="38100" dir="2700000" algn="tl" rotWithShape="0">
              <a:prstClr val="black">
                <a:alpha val="40000"/>
              </a:prstClr>
            </a:outerShdw>
          </a:effectLst>
        </p:grpSpPr>
        <p:sp>
          <p:nvSpPr>
            <p:cNvPr id="35" name="Rounded Rectangle 34"/>
            <p:cNvSpPr/>
            <p:nvPr/>
          </p:nvSpPr>
          <p:spPr>
            <a:xfrm>
              <a:off x="375167" y="3195686"/>
              <a:ext cx="3641277" cy="34125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199" y="2620652"/>
              <a:ext cx="3641277" cy="2429415"/>
            </a:xfrm>
            <a:prstGeom prst="rect">
              <a:avLst/>
            </a:prstGeom>
          </p:spPr>
        </p:pic>
      </p:grpSp>
      <p:grpSp>
        <p:nvGrpSpPr>
          <p:cNvPr id="12" name="Group 11"/>
          <p:cNvGrpSpPr/>
          <p:nvPr/>
        </p:nvGrpSpPr>
        <p:grpSpPr>
          <a:xfrm>
            <a:off x="4309227" y="2620652"/>
            <a:ext cx="3641277" cy="3987538"/>
            <a:chOff x="4309227" y="2620652"/>
            <a:chExt cx="3641277" cy="3987538"/>
          </a:xfrm>
          <a:effectLst>
            <a:outerShdw blurRad="50800" dist="38100" dir="2700000" algn="tl" rotWithShape="0">
              <a:prstClr val="black">
                <a:alpha val="40000"/>
              </a:prstClr>
            </a:outerShdw>
          </a:effectLst>
        </p:grpSpPr>
        <p:sp>
          <p:nvSpPr>
            <p:cNvPr id="10" name="Rounded Rectangle 9"/>
            <p:cNvSpPr/>
            <p:nvPr/>
          </p:nvSpPr>
          <p:spPr>
            <a:xfrm>
              <a:off x="4309227" y="3195687"/>
              <a:ext cx="3641277" cy="34125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9227" y="2620652"/>
              <a:ext cx="3641277" cy="2429415"/>
            </a:xfrm>
            <a:prstGeom prst="rect">
              <a:avLst/>
            </a:prstGeom>
          </p:spPr>
        </p:pic>
      </p:grpSp>
      <p:grpSp>
        <p:nvGrpSpPr>
          <p:cNvPr id="11" name="Group 10"/>
          <p:cNvGrpSpPr/>
          <p:nvPr/>
        </p:nvGrpSpPr>
        <p:grpSpPr>
          <a:xfrm>
            <a:off x="8240255" y="2620652"/>
            <a:ext cx="3641277" cy="3987537"/>
            <a:chOff x="8240255" y="2620652"/>
            <a:chExt cx="3641277" cy="3987537"/>
          </a:xfrm>
          <a:effectLst>
            <a:outerShdw blurRad="50800" dist="38100" dir="2700000" algn="tl" rotWithShape="0">
              <a:prstClr val="black">
                <a:alpha val="40000"/>
              </a:prstClr>
            </a:outerShdw>
          </a:effectLst>
        </p:grpSpPr>
        <p:sp>
          <p:nvSpPr>
            <p:cNvPr id="36" name="Rounded Rectangle 35"/>
            <p:cNvSpPr/>
            <p:nvPr/>
          </p:nvSpPr>
          <p:spPr>
            <a:xfrm>
              <a:off x="8240255" y="3195686"/>
              <a:ext cx="3641277" cy="34125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0255" y="2620652"/>
              <a:ext cx="3641277" cy="2429415"/>
            </a:xfrm>
            <a:prstGeom prst="rect">
              <a:avLst/>
            </a:prstGeom>
          </p:spPr>
        </p:pic>
      </p:grpSp>
      <p:sp>
        <p:nvSpPr>
          <p:cNvPr id="5" name="Rounded Rectangle 4"/>
          <p:cNvSpPr/>
          <p:nvPr/>
        </p:nvSpPr>
        <p:spPr>
          <a:xfrm>
            <a:off x="101156" y="3914137"/>
            <a:ext cx="217256" cy="4807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56922" y="5136561"/>
            <a:ext cx="3701086" cy="307777"/>
          </a:xfrm>
          <a:prstGeom prst="rect">
            <a:avLst/>
          </a:prstGeom>
          <a:noFill/>
        </p:spPr>
        <p:txBody>
          <a:bodyPr wrap="square" rtlCol="0">
            <a:spAutoFit/>
          </a:bodyPr>
          <a:lstStyle/>
          <a:p>
            <a:pPr algn="ctr"/>
            <a:r>
              <a:rPr lang="en-US" sz="1400" smtClean="0">
                <a:solidFill>
                  <a:srgbClr val="FFC000"/>
                </a:solidFill>
                <a:effectLst>
                  <a:outerShdw blurRad="38100" dist="38100" dir="2700000" algn="tl">
                    <a:srgbClr val="000000">
                      <a:alpha val="43137"/>
                    </a:srgbClr>
                  </a:outerShdw>
                </a:effectLst>
                <a:latin typeface=".VnExoticH" panose="020B7200000000000000" pitchFamily="34" charset="0"/>
              </a:rPr>
              <a:t>Iot DeVICES</a:t>
            </a:r>
            <a:endParaRPr lang="en-US" sz="1400">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9" name="Rectangle 8"/>
          <p:cNvSpPr/>
          <p:nvPr/>
        </p:nvSpPr>
        <p:spPr>
          <a:xfrm>
            <a:off x="452247" y="5406663"/>
            <a:ext cx="3619254" cy="1061829"/>
          </a:xfrm>
          <a:prstGeom prst="rect">
            <a:avLst/>
          </a:prstGeom>
        </p:spPr>
        <p:txBody>
          <a:bodyPr wrap="square">
            <a:spAutoFit/>
          </a:bodyPr>
          <a:lstStyle/>
          <a:p>
            <a:pPr>
              <a:lnSpc>
                <a:spcPct val="150000"/>
              </a:lnSpc>
              <a:spcBef>
                <a:spcPts val="600"/>
              </a:spcBef>
              <a:spcAft>
                <a:spcPts val="600"/>
              </a:spcAft>
            </a:pPr>
            <a:r>
              <a:rPr lang="en-US" sz="1400">
                <a:latin typeface="Mercury SSm A"/>
              </a:rPr>
              <a:t>Lorem ipsum dolor sit amet, consectetur adipiscing elit, sed do eiusmod tempor incididunt ut labore et dolore magna aliqua. </a:t>
            </a:r>
            <a:endParaRPr lang="en-US" sz="1400"/>
          </a:p>
        </p:txBody>
      </p:sp>
      <p:sp>
        <p:nvSpPr>
          <p:cNvPr id="31" name="TextBox 30"/>
          <p:cNvSpPr txBox="1"/>
          <p:nvPr/>
        </p:nvSpPr>
        <p:spPr>
          <a:xfrm>
            <a:off x="4310817" y="5166853"/>
            <a:ext cx="3701086" cy="307777"/>
          </a:xfrm>
          <a:prstGeom prst="rect">
            <a:avLst/>
          </a:prstGeom>
          <a:noFill/>
        </p:spPr>
        <p:txBody>
          <a:bodyPr wrap="square" rtlCol="0">
            <a:spAutoFit/>
          </a:bodyPr>
          <a:lstStyle/>
          <a:p>
            <a:pPr algn="ctr"/>
            <a:r>
              <a:rPr lang="en-US" sz="1400" smtClean="0">
                <a:solidFill>
                  <a:srgbClr val="FFC000"/>
                </a:solidFill>
                <a:effectLst>
                  <a:outerShdw blurRad="38100" dist="38100" dir="2700000" algn="tl">
                    <a:srgbClr val="000000">
                      <a:alpha val="43137"/>
                    </a:srgbClr>
                  </a:outerShdw>
                </a:effectLst>
                <a:latin typeface=".VnExoticH" panose="020B7200000000000000" pitchFamily="34" charset="0"/>
              </a:rPr>
              <a:t>SMART FACTORIES</a:t>
            </a:r>
            <a:endParaRPr lang="en-US" sz="1400">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32" name="Rectangle 31"/>
          <p:cNvSpPr/>
          <p:nvPr/>
        </p:nvSpPr>
        <p:spPr>
          <a:xfrm>
            <a:off x="4505740" y="5406665"/>
            <a:ext cx="3619254" cy="1061829"/>
          </a:xfrm>
          <a:prstGeom prst="rect">
            <a:avLst/>
          </a:prstGeom>
        </p:spPr>
        <p:txBody>
          <a:bodyPr wrap="square">
            <a:spAutoFit/>
          </a:bodyPr>
          <a:lstStyle/>
          <a:p>
            <a:pPr>
              <a:lnSpc>
                <a:spcPct val="150000"/>
              </a:lnSpc>
              <a:spcBef>
                <a:spcPts val="600"/>
              </a:spcBef>
              <a:spcAft>
                <a:spcPts val="600"/>
              </a:spcAft>
            </a:pPr>
            <a:r>
              <a:rPr lang="en-US" sz="1400">
                <a:latin typeface="Mercury SSm A"/>
              </a:rPr>
              <a:t>Lorem ipsum dolor sit amet, consectetur adipiscing elit, sed do eiusmod tempor incididunt ut labore et dolore magna aliqua. </a:t>
            </a:r>
            <a:endParaRPr lang="en-US" sz="1400"/>
          </a:p>
        </p:txBody>
      </p:sp>
      <p:sp>
        <p:nvSpPr>
          <p:cNvPr id="33" name="Rectangle 32"/>
          <p:cNvSpPr/>
          <p:nvPr/>
        </p:nvSpPr>
        <p:spPr>
          <a:xfrm>
            <a:off x="8364310" y="5406664"/>
            <a:ext cx="3619254" cy="1061829"/>
          </a:xfrm>
          <a:prstGeom prst="rect">
            <a:avLst/>
          </a:prstGeom>
        </p:spPr>
        <p:txBody>
          <a:bodyPr wrap="square">
            <a:spAutoFit/>
          </a:bodyPr>
          <a:lstStyle/>
          <a:p>
            <a:pPr>
              <a:lnSpc>
                <a:spcPct val="150000"/>
              </a:lnSpc>
              <a:spcBef>
                <a:spcPts val="600"/>
              </a:spcBef>
              <a:spcAft>
                <a:spcPts val="600"/>
              </a:spcAft>
            </a:pPr>
            <a:r>
              <a:rPr lang="en-US" sz="1400">
                <a:latin typeface="Mercury SSm A"/>
              </a:rPr>
              <a:t>Lorem ipsum dolor sit amet, consectetur adipiscing elit, sed do eiusmod tempor incididunt ut labore et dolore magna aliqua. </a:t>
            </a:r>
            <a:endParaRPr lang="en-US" sz="1400"/>
          </a:p>
        </p:txBody>
      </p:sp>
      <p:sp>
        <p:nvSpPr>
          <p:cNvPr id="34" name="TextBox 33"/>
          <p:cNvSpPr txBox="1"/>
          <p:nvPr/>
        </p:nvSpPr>
        <p:spPr>
          <a:xfrm>
            <a:off x="8268197" y="5135514"/>
            <a:ext cx="3701086" cy="307777"/>
          </a:xfrm>
          <a:prstGeom prst="rect">
            <a:avLst/>
          </a:prstGeom>
          <a:noFill/>
        </p:spPr>
        <p:txBody>
          <a:bodyPr wrap="square" rtlCol="0">
            <a:spAutoFit/>
          </a:bodyPr>
          <a:lstStyle/>
          <a:p>
            <a:pPr algn="ctr"/>
            <a:r>
              <a:rPr lang="en-US" sz="1400" smtClean="0">
                <a:solidFill>
                  <a:srgbClr val="FFC000"/>
                </a:solidFill>
                <a:effectLst>
                  <a:outerShdw blurRad="38100" dist="38100" dir="2700000" algn="tl">
                    <a:srgbClr val="000000">
                      <a:alpha val="43137"/>
                    </a:srgbClr>
                  </a:outerShdw>
                </a:effectLst>
                <a:latin typeface=".VnExoticH" panose="020B7200000000000000" pitchFamily="34" charset="0"/>
              </a:rPr>
              <a:t>SMART BuSINESS</a:t>
            </a:r>
            <a:endParaRPr lang="en-US" sz="1400">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38" name="Rounded Rectangle 37"/>
          <p:cNvSpPr/>
          <p:nvPr/>
        </p:nvSpPr>
        <p:spPr>
          <a:xfrm>
            <a:off x="11937111" y="3914137"/>
            <a:ext cx="217256" cy="4807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86755" y="3989470"/>
            <a:ext cx="327315" cy="327315"/>
          </a:xfrm>
          <a:prstGeom prst="rect">
            <a:avLst/>
          </a:prstGeom>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636357">
            <a:off x="43282" y="3989469"/>
            <a:ext cx="327315" cy="327315"/>
          </a:xfrm>
          <a:prstGeom prst="rect">
            <a:avLst/>
          </a:prstGeom>
        </p:spPr>
      </p:pic>
      <p:sp>
        <p:nvSpPr>
          <p:cNvPr id="39" name="Rounded Rectangle 38"/>
          <p:cNvSpPr/>
          <p:nvPr/>
        </p:nvSpPr>
        <p:spPr>
          <a:xfrm flipV="1">
            <a:off x="7027105" y="435681"/>
            <a:ext cx="351705"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TextBox 41"/>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43" name="TextBox 42"/>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44" name="TextBox 43"/>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45" name="TextBox 44"/>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46" name="TextBox 45"/>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47" name="TextBox 46"/>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49" name="TextBox 48"/>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50" name="Rounded Rectangle 49"/>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51" name="Rounded Rectangle 50"/>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52" name="TextBox 51"/>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Tree>
    <p:extLst>
      <p:ext uri="{BB962C8B-B14F-4D97-AF65-F5344CB8AC3E}">
        <p14:creationId xmlns:p14="http://schemas.microsoft.com/office/powerpoint/2010/main" val="948878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 name="Rectangle 2"/>
          <p:cNvSpPr/>
          <p:nvPr/>
        </p:nvSpPr>
        <p:spPr>
          <a:xfrm>
            <a:off x="313688" y="859353"/>
            <a:ext cx="4711546" cy="369332"/>
          </a:xfrm>
          <a:prstGeom prst="rect">
            <a:avLst/>
          </a:prstGeom>
        </p:spPr>
        <p:txBody>
          <a:bodyPr wrap="none">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EDUCATION &amp; TRAINING PROGRAMS</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24" name="Rectangle 23"/>
          <p:cNvSpPr/>
          <p:nvPr/>
        </p:nvSpPr>
        <p:spPr>
          <a:xfrm>
            <a:off x="511035" y="1340724"/>
            <a:ext cx="11327869" cy="92333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144" y="2376093"/>
            <a:ext cx="5925378" cy="3953339"/>
          </a:xfrm>
          <a:prstGeom prst="rect">
            <a:avLst/>
          </a:prstGeom>
        </p:spPr>
      </p:pic>
      <p:sp>
        <p:nvSpPr>
          <p:cNvPr id="46" name="Rounded Rectangle 45"/>
          <p:cNvSpPr/>
          <p:nvPr/>
        </p:nvSpPr>
        <p:spPr>
          <a:xfrm>
            <a:off x="205060" y="3926837"/>
            <a:ext cx="217256" cy="4807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636357">
            <a:off x="147186" y="4002169"/>
            <a:ext cx="327315" cy="327315"/>
          </a:xfrm>
          <a:prstGeom prst="rect">
            <a:avLst/>
          </a:prstGeom>
        </p:spPr>
      </p:pic>
      <p:sp>
        <p:nvSpPr>
          <p:cNvPr id="48" name="Rounded Rectangle 47"/>
          <p:cNvSpPr/>
          <p:nvPr/>
        </p:nvSpPr>
        <p:spPr>
          <a:xfrm>
            <a:off x="6640667" y="3929374"/>
            <a:ext cx="217256" cy="4807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0311" y="4004707"/>
            <a:ext cx="327315" cy="327315"/>
          </a:xfrm>
          <a:prstGeom prst="rect">
            <a:avLst/>
          </a:prstGeom>
        </p:spPr>
      </p:pic>
      <p:sp>
        <p:nvSpPr>
          <p:cNvPr id="50" name="Rectangle 49"/>
          <p:cNvSpPr/>
          <p:nvPr/>
        </p:nvSpPr>
        <p:spPr>
          <a:xfrm>
            <a:off x="7637810" y="2457666"/>
            <a:ext cx="3536376" cy="341632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sp>
        <p:nvSpPr>
          <p:cNvPr id="22" name="Rounded Rectangle 21"/>
          <p:cNvSpPr/>
          <p:nvPr/>
        </p:nvSpPr>
        <p:spPr>
          <a:xfrm flipV="1">
            <a:off x="7543941" y="435680"/>
            <a:ext cx="717465"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TextBox 22"/>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25" name="TextBox 24"/>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26" name="TextBox 25"/>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27" name="TextBox 26"/>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30" name="TextBox 29"/>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31" name="TextBox 30"/>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33" name="TextBox 32"/>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34" name="Rounded Rectangle 33"/>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35" name="Rounded Rectangle 34"/>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36" name="TextBox 35"/>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Tree>
    <p:extLst>
      <p:ext uri="{BB962C8B-B14F-4D97-AF65-F5344CB8AC3E}">
        <p14:creationId xmlns:p14="http://schemas.microsoft.com/office/powerpoint/2010/main" val="1914718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64653"/>
            <a:ext cx="12192000" cy="880109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6" name="Rectangle 5"/>
          <p:cNvSpPr/>
          <p:nvPr/>
        </p:nvSpPr>
        <p:spPr>
          <a:xfrm>
            <a:off x="0" y="669176"/>
            <a:ext cx="12192000" cy="7616985"/>
          </a:xfrm>
          <a:prstGeom prst="rect">
            <a:avLst/>
          </a:prstGeom>
          <a:solidFill>
            <a:schemeClr val="bg1">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13688" y="859353"/>
            <a:ext cx="5697394" cy="369332"/>
          </a:xfrm>
          <a:prstGeom prst="rect">
            <a:avLst/>
          </a:prstGeom>
        </p:spPr>
        <p:txBody>
          <a:bodyPr wrap="none">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YOUR OPPORTUNITIES, OUR OPPORTUNITIES</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24" name="Rectangle 23"/>
          <p:cNvSpPr/>
          <p:nvPr/>
        </p:nvSpPr>
        <p:spPr>
          <a:xfrm>
            <a:off x="511035" y="1340724"/>
            <a:ext cx="11327869" cy="92333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grpSp>
        <p:nvGrpSpPr>
          <p:cNvPr id="8" name="Group 7"/>
          <p:cNvGrpSpPr/>
          <p:nvPr/>
        </p:nvGrpSpPr>
        <p:grpSpPr>
          <a:xfrm>
            <a:off x="7379195" y="3233202"/>
            <a:ext cx="3585794" cy="378940"/>
            <a:chOff x="4319093" y="3262370"/>
            <a:chExt cx="3246429" cy="378940"/>
          </a:xfrm>
        </p:grpSpPr>
        <p:sp>
          <p:nvSpPr>
            <p:cNvPr id="53" name="Rounded Rectangle 52"/>
            <p:cNvSpPr/>
            <p:nvPr/>
          </p:nvSpPr>
          <p:spPr>
            <a:xfrm>
              <a:off x="4319093" y="3262370"/>
              <a:ext cx="3246429" cy="378940"/>
            </a:xfrm>
            <a:prstGeom prst="roundRect">
              <a:avLst/>
            </a:prstGeom>
            <a:solidFill>
              <a:schemeClr val="bg1"/>
            </a:solidFill>
            <a:ln w="3175">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lumMod val="65000"/>
                    </a:schemeClr>
                  </a:solidFill>
                  <a:latin typeface="+mj-lt"/>
                </a:rPr>
                <a:t>What kind of opportunities are you looking for?</a:t>
              </a:r>
              <a:endParaRPr lang="en-US" sz="1200">
                <a:solidFill>
                  <a:schemeClr val="bg1">
                    <a:lumMod val="65000"/>
                  </a:schemeClr>
                </a:solidFill>
                <a:latin typeface="+mj-lt"/>
              </a:endParaRPr>
            </a:p>
          </p:txBody>
        </p:sp>
        <p:sp>
          <p:nvSpPr>
            <p:cNvPr id="7" name="Flowchart: Merge 6"/>
            <p:cNvSpPr/>
            <p:nvPr/>
          </p:nvSpPr>
          <p:spPr>
            <a:xfrm>
              <a:off x="7365544" y="3423559"/>
              <a:ext cx="103499" cy="65092"/>
            </a:xfrm>
            <a:prstGeom prst="flowChartMerg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ounded Rectangle 54"/>
          <p:cNvSpPr/>
          <p:nvPr/>
        </p:nvSpPr>
        <p:spPr>
          <a:xfrm>
            <a:off x="8140409" y="3920050"/>
            <a:ext cx="2063366"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effectLst>
                  <a:outerShdw blurRad="38100" dist="38100" dir="2700000" algn="tl">
                    <a:srgbClr val="000000">
                      <a:alpha val="43137"/>
                    </a:srgbClr>
                  </a:outerShdw>
                </a:effectLst>
              </a:rPr>
              <a:t>SEE Information</a:t>
            </a:r>
            <a:endParaRPr lang="en-US" sz="2000" b="1">
              <a:effectLst>
                <a:outerShdw blurRad="38100" dist="38100" dir="2700000" algn="tl">
                  <a:srgbClr val="000000">
                    <a:alpha val="43137"/>
                  </a:srgbClr>
                </a:outerShdw>
              </a:effectLst>
            </a:endParaRPr>
          </a:p>
        </p:txBody>
      </p:sp>
      <p:sp>
        <p:nvSpPr>
          <p:cNvPr id="56" name="Rectangle 55"/>
          <p:cNvSpPr/>
          <p:nvPr/>
        </p:nvSpPr>
        <p:spPr>
          <a:xfrm>
            <a:off x="1097160" y="3059116"/>
            <a:ext cx="6229922" cy="2785378"/>
          </a:xfrm>
          <a:prstGeom prst="rect">
            <a:avLst/>
          </a:prstGeom>
        </p:spPr>
        <p:txBody>
          <a:bodyPr wrap="square">
            <a:spAutoFit/>
          </a:bodyPr>
          <a:lstStyle/>
          <a:p>
            <a:pPr marL="285750" indent="-285750">
              <a:lnSpc>
                <a:spcPct val="150000"/>
              </a:lnSpc>
              <a:spcBef>
                <a:spcPts val="600"/>
              </a:spcBef>
              <a:spcAft>
                <a:spcPts val="600"/>
              </a:spcAft>
              <a:buFont typeface="Arial" panose="020B0604020202020204" pitchFamily="34" charset="0"/>
              <a:buChar char="•"/>
            </a:pPr>
            <a:r>
              <a:rPr lang="en-US">
                <a:solidFill>
                  <a:prstClr val="white"/>
                </a:solidFill>
                <a:effectLst>
                  <a:outerShdw blurRad="38100" dist="38100" dir="2700000" algn="tl">
                    <a:srgbClr val="000000">
                      <a:alpha val="43137"/>
                    </a:srgbClr>
                  </a:outerShdw>
                </a:effectLst>
                <a:latin typeface="Mercury SSm A"/>
              </a:rPr>
              <a:t>Lorem ipsum dolor sit amet, consectetur adipiscing </a:t>
            </a:r>
            <a:r>
              <a:rPr lang="en-US" smtClean="0">
                <a:solidFill>
                  <a:prstClr val="white"/>
                </a:solidFill>
                <a:effectLst>
                  <a:outerShdw blurRad="38100" dist="38100" dir="2700000" algn="tl">
                    <a:srgbClr val="000000">
                      <a:alpha val="43137"/>
                    </a:srgbClr>
                  </a:outerShdw>
                </a:effectLst>
                <a:latin typeface="Mercury SSm A"/>
              </a:rPr>
              <a:t>elit</a:t>
            </a:r>
          </a:p>
          <a:p>
            <a:pPr marL="285750" indent="-285750">
              <a:lnSpc>
                <a:spcPct val="150000"/>
              </a:lnSpc>
              <a:spcBef>
                <a:spcPts val="600"/>
              </a:spcBef>
              <a:spcAft>
                <a:spcPts val="600"/>
              </a:spcAft>
              <a:buFont typeface="Arial" panose="020B0604020202020204" pitchFamily="34" charset="0"/>
              <a:buChar char="•"/>
            </a:pPr>
            <a:r>
              <a:rPr lang="en-US" smtClean="0">
                <a:solidFill>
                  <a:prstClr val="white"/>
                </a:solidFill>
                <a:effectLst>
                  <a:outerShdw blurRad="38100" dist="38100" dir="2700000" algn="tl">
                    <a:srgbClr val="000000">
                      <a:alpha val="43137"/>
                    </a:srgbClr>
                  </a:outerShdw>
                </a:effectLst>
                <a:latin typeface="Mercury SSm A"/>
              </a:rPr>
              <a:t>Ut </a:t>
            </a:r>
            <a:r>
              <a:rPr lang="en-US">
                <a:solidFill>
                  <a:prstClr val="white"/>
                </a:solidFill>
                <a:effectLst>
                  <a:outerShdw blurRad="38100" dist="38100" dir="2700000" algn="tl">
                    <a:srgbClr val="000000">
                      <a:alpha val="43137"/>
                    </a:srgbClr>
                  </a:outerShdw>
                </a:effectLst>
                <a:latin typeface="Mercury SSm A"/>
              </a:rPr>
              <a:t>enim ad minim veniam, quis nostrud </a:t>
            </a:r>
            <a:r>
              <a:rPr lang="en-US" smtClean="0">
                <a:solidFill>
                  <a:prstClr val="white"/>
                </a:solidFill>
                <a:effectLst>
                  <a:outerShdw blurRad="38100" dist="38100" dir="2700000" algn="tl">
                    <a:srgbClr val="000000">
                      <a:alpha val="43137"/>
                    </a:srgbClr>
                  </a:outerShdw>
                </a:effectLst>
                <a:latin typeface="Mercury SSm A"/>
              </a:rPr>
              <a:t>exercitation</a:t>
            </a:r>
          </a:p>
          <a:p>
            <a:pPr marL="285750" indent="-285750">
              <a:lnSpc>
                <a:spcPct val="150000"/>
              </a:lnSpc>
              <a:spcBef>
                <a:spcPts val="600"/>
              </a:spcBef>
              <a:spcAft>
                <a:spcPts val="600"/>
              </a:spcAft>
              <a:buFont typeface="Arial" panose="020B0604020202020204" pitchFamily="34" charset="0"/>
              <a:buChar char="•"/>
            </a:pPr>
            <a:r>
              <a:rPr lang="en-US" smtClean="0">
                <a:solidFill>
                  <a:prstClr val="white"/>
                </a:solidFill>
                <a:effectLst>
                  <a:outerShdw blurRad="38100" dist="38100" dir="2700000" algn="tl">
                    <a:srgbClr val="000000">
                      <a:alpha val="43137"/>
                    </a:srgbClr>
                  </a:outerShdw>
                </a:effectLst>
                <a:latin typeface="Mercury SSm A"/>
              </a:rPr>
              <a:t>Ullamco </a:t>
            </a:r>
            <a:r>
              <a:rPr lang="en-US">
                <a:solidFill>
                  <a:prstClr val="white"/>
                </a:solidFill>
                <a:effectLst>
                  <a:outerShdw blurRad="38100" dist="38100" dir="2700000" algn="tl">
                    <a:srgbClr val="000000">
                      <a:alpha val="43137"/>
                    </a:srgbClr>
                  </a:outerShdw>
                </a:effectLst>
                <a:latin typeface="Mercury SSm A"/>
              </a:rPr>
              <a:t>laboris company explanation consequat. </a:t>
            </a:r>
            <a:endParaRPr lang="en-US" smtClean="0">
              <a:solidFill>
                <a:prstClr val="white"/>
              </a:solidFill>
              <a:effectLst>
                <a:outerShdw blurRad="38100" dist="38100" dir="2700000" algn="tl">
                  <a:srgbClr val="000000">
                    <a:alpha val="43137"/>
                  </a:srgbClr>
                </a:outerShdw>
              </a:effectLst>
              <a:latin typeface="Mercury SSm A"/>
            </a:endParaRPr>
          </a:p>
          <a:p>
            <a:pPr marL="285750" indent="-285750">
              <a:lnSpc>
                <a:spcPct val="150000"/>
              </a:lnSpc>
              <a:spcBef>
                <a:spcPts val="600"/>
              </a:spcBef>
              <a:spcAft>
                <a:spcPts val="600"/>
              </a:spcAft>
              <a:buFont typeface="Arial" panose="020B0604020202020204" pitchFamily="34" charset="0"/>
              <a:buChar char="•"/>
            </a:pPr>
            <a:r>
              <a:rPr lang="en-US">
                <a:solidFill>
                  <a:prstClr val="white"/>
                </a:solidFill>
                <a:effectLst>
                  <a:outerShdw blurRad="38100" dist="38100" dir="2700000" algn="tl">
                    <a:srgbClr val="000000">
                      <a:alpha val="43137"/>
                    </a:srgbClr>
                  </a:outerShdw>
                </a:effectLst>
                <a:latin typeface="Mercury SSm A"/>
              </a:rPr>
              <a:t>Ullamco laboris company explanation consequat. </a:t>
            </a:r>
            <a:endParaRPr lang="en-US">
              <a:solidFill>
                <a:prstClr val="white"/>
              </a:solidFill>
              <a:effectLst>
                <a:outerShdw blurRad="38100" dist="38100" dir="2700000" algn="tl">
                  <a:srgbClr val="000000">
                    <a:alpha val="43137"/>
                  </a:srgbClr>
                </a:outerShdw>
              </a:effectLst>
            </a:endParaRPr>
          </a:p>
          <a:p>
            <a:pPr>
              <a:lnSpc>
                <a:spcPct val="150000"/>
              </a:lnSpc>
              <a:spcBef>
                <a:spcPts val="600"/>
              </a:spcBef>
              <a:spcAft>
                <a:spcPts val="600"/>
              </a:spcAft>
            </a:pPr>
            <a:endParaRPr lang="en-US">
              <a:solidFill>
                <a:prstClr val="white"/>
              </a:solidFill>
              <a:effectLst>
                <a:outerShdw blurRad="38100" dist="38100" dir="2700000" algn="tl">
                  <a:srgbClr val="000000">
                    <a:alpha val="43137"/>
                  </a:srgbClr>
                </a:outerShdw>
              </a:effectLst>
            </a:endParaRPr>
          </a:p>
        </p:txBody>
      </p:sp>
      <p:sp>
        <p:nvSpPr>
          <p:cNvPr id="23" name="Rounded Rectangle 22"/>
          <p:cNvSpPr/>
          <p:nvPr/>
        </p:nvSpPr>
        <p:spPr>
          <a:xfrm flipV="1">
            <a:off x="9173956" y="435680"/>
            <a:ext cx="916249"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26" name="TextBox 25"/>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27" name="TextBox 26"/>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30" name="TextBox 29"/>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31" name="TextBox 30"/>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32" name="TextBox 31"/>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34" name="TextBox 33"/>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35" name="Rounded Rectangle 34"/>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36" name="Rounded Rectangle 35"/>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38" name="TextBox 37"/>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Tree>
    <p:extLst>
      <p:ext uri="{BB962C8B-B14F-4D97-AF65-F5344CB8AC3E}">
        <p14:creationId xmlns:p14="http://schemas.microsoft.com/office/powerpoint/2010/main" val="2373740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9" name="Rectangle 8"/>
          <p:cNvSpPr/>
          <p:nvPr/>
        </p:nvSpPr>
        <p:spPr>
          <a:xfrm>
            <a:off x="855960" y="1049822"/>
            <a:ext cx="6445377" cy="988027"/>
          </a:xfrm>
          <a:prstGeom prst="rect">
            <a:avLst/>
          </a:prstGeom>
        </p:spPr>
        <p:txBody>
          <a:bodyPr wrap="square">
            <a:spAutoFit/>
          </a:bodyPr>
          <a:lstStyle/>
          <a:p>
            <a:pPr>
              <a:lnSpc>
                <a:spcPts val="3600"/>
              </a:lnSpc>
              <a:spcBef>
                <a:spcPts val="600"/>
              </a:spcBef>
              <a:spcAft>
                <a:spcPts val="600"/>
              </a:spcAft>
            </a:pPr>
            <a:r>
              <a:rPr lang="en-US" sz="2800">
                <a:solidFill>
                  <a:prstClr val="white"/>
                </a:solidFill>
                <a:effectLst>
                  <a:outerShdw blurRad="38100" dist="38100" dir="2700000" algn="tl">
                    <a:srgbClr val="000000">
                      <a:alpha val="43137"/>
                    </a:srgbClr>
                  </a:outerShdw>
                </a:effectLst>
                <a:latin typeface="Mercury SSm A"/>
              </a:rPr>
              <a:t>Lorem ipsum dolor sit amet, </a:t>
            </a:r>
            <a:r>
              <a:rPr lang="en-US" sz="2800" smtClean="0">
                <a:solidFill>
                  <a:prstClr val="white"/>
                </a:solidFill>
                <a:effectLst>
                  <a:outerShdw blurRad="38100" dist="38100" dir="2700000" algn="tl">
                    <a:srgbClr val="000000">
                      <a:alpha val="43137"/>
                    </a:srgbClr>
                  </a:outerShdw>
                </a:effectLst>
                <a:latin typeface="Mercury SSm A"/>
              </a:rPr>
              <a:t>consectetur </a:t>
            </a:r>
            <a:r>
              <a:rPr lang="en-US" sz="2800">
                <a:solidFill>
                  <a:prstClr val="white"/>
                </a:solidFill>
                <a:effectLst>
                  <a:outerShdw blurRad="38100" dist="38100" dir="2700000" algn="tl">
                    <a:srgbClr val="000000">
                      <a:alpha val="43137"/>
                    </a:srgbClr>
                  </a:outerShdw>
                </a:effectLst>
                <a:latin typeface="Mercury SSm A"/>
              </a:rPr>
              <a:t>adipiscing </a:t>
            </a:r>
            <a:r>
              <a:rPr lang="en-US" sz="2800" smtClean="0">
                <a:solidFill>
                  <a:prstClr val="white"/>
                </a:solidFill>
                <a:effectLst>
                  <a:outerShdw blurRad="38100" dist="38100" dir="2700000" algn="tl">
                    <a:srgbClr val="000000">
                      <a:alpha val="43137"/>
                    </a:srgbClr>
                  </a:outerShdw>
                </a:effectLst>
                <a:latin typeface="Mercury SSm A"/>
              </a:rPr>
              <a:t>elit</a:t>
            </a:r>
            <a:endParaRPr lang="en-US" sz="2800">
              <a:solidFill>
                <a:prstClr val="white"/>
              </a:solidFill>
              <a:effectLst>
                <a:outerShdw blurRad="38100" dist="38100" dir="2700000" algn="tl">
                  <a:srgbClr val="000000">
                    <a:alpha val="43137"/>
                  </a:srgbClr>
                </a:outerShdw>
              </a:effectLst>
            </a:endParaRPr>
          </a:p>
        </p:txBody>
      </p:sp>
      <p:sp>
        <p:nvSpPr>
          <p:cNvPr id="11" name="Rectangle 10"/>
          <p:cNvSpPr/>
          <p:nvPr/>
        </p:nvSpPr>
        <p:spPr>
          <a:xfrm>
            <a:off x="7508727" y="1049822"/>
            <a:ext cx="4738923" cy="1299395"/>
          </a:xfrm>
          <a:prstGeom prst="rect">
            <a:avLst/>
          </a:prstGeom>
        </p:spPr>
        <p:txBody>
          <a:bodyPr wrap="square">
            <a:spAutoFit/>
          </a:bodyPr>
          <a:lstStyle/>
          <a:p>
            <a:pPr>
              <a:lnSpc>
                <a:spcPts val="3300"/>
              </a:lnSpc>
              <a:spcBef>
                <a:spcPts val="600"/>
              </a:spcBef>
              <a:spcAft>
                <a:spcPts val="600"/>
              </a:spcAft>
            </a:pPr>
            <a:r>
              <a:rPr lang="en-US" sz="2000">
                <a:solidFill>
                  <a:prstClr val="white"/>
                </a:solidFill>
                <a:effectLst>
                  <a:outerShdw blurRad="38100" dist="38100" dir="2700000" algn="tl">
                    <a:srgbClr val="000000">
                      <a:alpha val="43137"/>
                    </a:srgbClr>
                  </a:outerShdw>
                </a:effectLst>
                <a:latin typeface="Mercury SSm A"/>
              </a:rPr>
              <a:t>Sed do eiusmod tempor incididunt ut labore et dolore magna </a:t>
            </a:r>
            <a:r>
              <a:rPr lang="en-US" sz="2000" smtClean="0">
                <a:solidFill>
                  <a:prstClr val="white"/>
                </a:solidFill>
                <a:effectLst>
                  <a:outerShdw blurRad="38100" dist="38100" dir="2700000" algn="tl">
                    <a:srgbClr val="000000">
                      <a:alpha val="43137"/>
                    </a:srgbClr>
                  </a:outerShdw>
                </a:effectLst>
                <a:latin typeface="Mercury SSm A"/>
              </a:rPr>
              <a:t>aliqua </a:t>
            </a:r>
            <a:r>
              <a:rPr lang="en-US" sz="2000">
                <a:solidFill>
                  <a:prstClr val="white"/>
                </a:solidFill>
                <a:effectLst>
                  <a:outerShdw blurRad="38100" dist="38100" dir="2700000" algn="tl">
                    <a:srgbClr val="000000">
                      <a:alpha val="43137"/>
                    </a:srgbClr>
                  </a:outerShdw>
                </a:effectLst>
                <a:latin typeface="Mercury SSm A"/>
              </a:rPr>
              <a:t>labore </a:t>
            </a:r>
            <a:r>
              <a:rPr lang="en-US" sz="2000" smtClean="0">
                <a:solidFill>
                  <a:prstClr val="white"/>
                </a:solidFill>
                <a:effectLst>
                  <a:outerShdw blurRad="38100" dist="38100" dir="2700000" algn="tl">
                    <a:srgbClr val="000000">
                      <a:alpha val="43137"/>
                    </a:srgbClr>
                  </a:outerShdw>
                </a:effectLst>
                <a:latin typeface="Mercury SSm A"/>
              </a:rPr>
              <a:t>et </a:t>
            </a:r>
            <a:r>
              <a:rPr lang="en-US" sz="2000">
                <a:solidFill>
                  <a:prstClr val="white"/>
                </a:solidFill>
                <a:effectLst>
                  <a:outerShdw blurRad="38100" dist="38100" dir="2700000" algn="tl">
                    <a:srgbClr val="000000">
                      <a:alpha val="43137"/>
                    </a:srgbClr>
                  </a:outerShdw>
                </a:effectLst>
                <a:latin typeface="Mercury SSm A"/>
              </a:rPr>
              <a:t>dolore magna aliqua</a:t>
            </a:r>
            <a:r>
              <a:rPr lang="en-US" sz="2000" smtClean="0">
                <a:solidFill>
                  <a:prstClr val="white"/>
                </a:solidFill>
                <a:effectLst>
                  <a:outerShdw blurRad="38100" dist="38100" dir="2700000" algn="tl">
                    <a:srgbClr val="000000">
                      <a:alpha val="43137"/>
                    </a:srgbClr>
                  </a:outerShdw>
                </a:effectLst>
                <a:latin typeface="Mercury SSm A"/>
              </a:rPr>
              <a:t>. </a:t>
            </a:r>
            <a:endParaRPr lang="en-US" sz="2000">
              <a:solidFill>
                <a:prstClr val="white"/>
              </a:solidFill>
              <a:effectLst>
                <a:outerShdw blurRad="38100" dist="38100" dir="2700000" algn="tl">
                  <a:srgbClr val="000000">
                    <a:alpha val="43137"/>
                  </a:srgbClr>
                </a:outerShdw>
              </a:effectLst>
              <a:latin typeface="Mercury SSm A"/>
            </a:endParaRPr>
          </a:p>
        </p:txBody>
      </p:sp>
      <p:sp>
        <p:nvSpPr>
          <p:cNvPr id="26" name="Rectangle 25"/>
          <p:cNvSpPr/>
          <p:nvPr/>
        </p:nvSpPr>
        <p:spPr>
          <a:xfrm>
            <a:off x="7527581" y="2378015"/>
            <a:ext cx="4738923" cy="369332"/>
          </a:xfrm>
          <a:prstGeom prst="rect">
            <a:avLst/>
          </a:prstGeom>
        </p:spPr>
        <p:txBody>
          <a:bodyPr wrap="square">
            <a:spAutoFit/>
          </a:bodyPr>
          <a:lstStyle/>
          <a:p>
            <a:pPr>
              <a:lnSpc>
                <a:spcPct val="150000"/>
              </a:lnSpc>
              <a:spcBef>
                <a:spcPts val="600"/>
              </a:spcBef>
              <a:spcAft>
                <a:spcPts val="600"/>
              </a:spcAft>
            </a:pPr>
            <a:r>
              <a:rPr lang="en-US" sz="1200" smtClean="0">
                <a:solidFill>
                  <a:prstClr val="white"/>
                </a:solidFill>
                <a:effectLst>
                  <a:outerShdw blurRad="38100" dist="38100" dir="2700000" algn="tl">
                    <a:srgbClr val="000000">
                      <a:alpha val="43137"/>
                    </a:srgbClr>
                  </a:outerShdw>
                </a:effectLst>
                <a:latin typeface="Mercury SSm A"/>
              </a:rPr>
              <a:t>Author. Khanh Trinh</a:t>
            </a:r>
            <a:endParaRPr lang="en-US" sz="1200">
              <a:solidFill>
                <a:prstClr val="white"/>
              </a:solidFill>
              <a:effectLst>
                <a:outerShdw blurRad="38100" dist="38100" dir="2700000" algn="tl">
                  <a:srgbClr val="000000">
                    <a:alpha val="43137"/>
                  </a:srgbClr>
                </a:outerShdw>
              </a:effectLst>
              <a:latin typeface="Mercury SSm A"/>
            </a:endParaRPr>
          </a:p>
        </p:txBody>
      </p:sp>
      <p:sp>
        <p:nvSpPr>
          <p:cNvPr id="27" name="Rectangle 26"/>
          <p:cNvSpPr/>
          <p:nvPr/>
        </p:nvSpPr>
        <p:spPr>
          <a:xfrm>
            <a:off x="961348" y="2222446"/>
            <a:ext cx="4738923" cy="369332"/>
          </a:xfrm>
          <a:prstGeom prst="rect">
            <a:avLst/>
          </a:prstGeom>
        </p:spPr>
        <p:txBody>
          <a:bodyPr wrap="square">
            <a:spAutoFit/>
          </a:bodyPr>
          <a:lstStyle/>
          <a:p>
            <a:pPr>
              <a:lnSpc>
                <a:spcPct val="150000"/>
              </a:lnSpc>
              <a:spcBef>
                <a:spcPts val="600"/>
              </a:spcBef>
              <a:spcAft>
                <a:spcPts val="600"/>
              </a:spcAft>
            </a:pPr>
            <a:r>
              <a:rPr lang="en-US" sz="1200" smtClean="0">
                <a:solidFill>
                  <a:prstClr val="white"/>
                </a:solidFill>
                <a:effectLst>
                  <a:outerShdw blurRad="38100" dist="38100" dir="2700000" algn="tl">
                    <a:srgbClr val="000000">
                      <a:alpha val="43137"/>
                    </a:srgbClr>
                  </a:outerShdw>
                </a:effectLst>
                <a:latin typeface="Mercury SSm A"/>
              </a:rPr>
              <a:t>Author. Khanh Trinh</a:t>
            </a:r>
            <a:endParaRPr lang="en-US" sz="1200">
              <a:solidFill>
                <a:prstClr val="white"/>
              </a:solidFill>
              <a:effectLst>
                <a:outerShdw blurRad="38100" dist="38100" dir="2700000" algn="tl">
                  <a:srgbClr val="000000">
                    <a:alpha val="43137"/>
                  </a:srgbClr>
                </a:outerShdw>
              </a:effectLst>
              <a:latin typeface="Mercury SSm A"/>
            </a:endParaRPr>
          </a:p>
        </p:txBody>
      </p:sp>
      <p:cxnSp>
        <p:nvCxnSpPr>
          <p:cNvPr id="16" name="Straight Connector 15"/>
          <p:cNvCxnSpPr/>
          <p:nvPr/>
        </p:nvCxnSpPr>
        <p:spPr>
          <a:xfrm flipV="1">
            <a:off x="7585835" y="2805913"/>
            <a:ext cx="3938652" cy="2828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508727" y="2939035"/>
            <a:ext cx="4738923" cy="876202"/>
          </a:xfrm>
          <a:prstGeom prst="rect">
            <a:avLst/>
          </a:prstGeom>
        </p:spPr>
        <p:txBody>
          <a:bodyPr wrap="square">
            <a:spAutoFit/>
          </a:bodyPr>
          <a:lstStyle/>
          <a:p>
            <a:pPr>
              <a:lnSpc>
                <a:spcPts val="3300"/>
              </a:lnSpc>
              <a:spcBef>
                <a:spcPts val="600"/>
              </a:spcBef>
              <a:spcAft>
                <a:spcPts val="600"/>
              </a:spcAft>
            </a:pPr>
            <a:r>
              <a:rPr lang="en-US" sz="2000">
                <a:solidFill>
                  <a:prstClr val="white"/>
                </a:solidFill>
                <a:effectLst>
                  <a:outerShdw blurRad="38100" dist="38100" dir="2700000" algn="tl">
                    <a:srgbClr val="000000">
                      <a:alpha val="43137"/>
                    </a:srgbClr>
                  </a:outerShdw>
                </a:effectLst>
                <a:latin typeface="Mercury SSm A"/>
              </a:rPr>
              <a:t>Sed do eiusmod tempor incididunt ut labore et dolore magna aliqua. </a:t>
            </a:r>
          </a:p>
        </p:txBody>
      </p:sp>
      <p:sp>
        <p:nvSpPr>
          <p:cNvPr id="32" name="Rectangle 31"/>
          <p:cNvSpPr/>
          <p:nvPr/>
        </p:nvSpPr>
        <p:spPr>
          <a:xfrm>
            <a:off x="7508727" y="3835301"/>
            <a:ext cx="4738923" cy="369332"/>
          </a:xfrm>
          <a:prstGeom prst="rect">
            <a:avLst/>
          </a:prstGeom>
        </p:spPr>
        <p:txBody>
          <a:bodyPr wrap="square">
            <a:spAutoFit/>
          </a:bodyPr>
          <a:lstStyle/>
          <a:p>
            <a:pPr>
              <a:lnSpc>
                <a:spcPct val="150000"/>
              </a:lnSpc>
              <a:spcBef>
                <a:spcPts val="600"/>
              </a:spcBef>
              <a:spcAft>
                <a:spcPts val="600"/>
              </a:spcAft>
            </a:pPr>
            <a:r>
              <a:rPr lang="en-US" sz="1200" smtClean="0">
                <a:solidFill>
                  <a:prstClr val="white"/>
                </a:solidFill>
                <a:effectLst>
                  <a:outerShdw blurRad="38100" dist="38100" dir="2700000" algn="tl">
                    <a:srgbClr val="000000">
                      <a:alpha val="43137"/>
                    </a:srgbClr>
                  </a:outerShdw>
                </a:effectLst>
                <a:latin typeface="Mercury SSm A"/>
              </a:rPr>
              <a:t>Author. Khanh Trinh</a:t>
            </a:r>
            <a:endParaRPr lang="en-US" sz="1200">
              <a:solidFill>
                <a:prstClr val="white"/>
              </a:solidFill>
              <a:effectLst>
                <a:outerShdw blurRad="38100" dist="38100" dir="2700000" algn="tl">
                  <a:srgbClr val="000000">
                    <a:alpha val="43137"/>
                  </a:srgbClr>
                </a:outerShdw>
              </a:effectLst>
              <a:latin typeface="Mercury SSm A"/>
            </a:endParaRPr>
          </a:p>
        </p:txBody>
      </p:sp>
      <p:cxnSp>
        <p:nvCxnSpPr>
          <p:cNvPr id="33" name="Straight Connector 32"/>
          <p:cNvCxnSpPr/>
          <p:nvPr/>
        </p:nvCxnSpPr>
        <p:spPr>
          <a:xfrm flipV="1">
            <a:off x="7585835" y="4384039"/>
            <a:ext cx="3938652" cy="2828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508727" y="4552606"/>
            <a:ext cx="4738923" cy="876202"/>
          </a:xfrm>
          <a:prstGeom prst="rect">
            <a:avLst/>
          </a:prstGeom>
        </p:spPr>
        <p:txBody>
          <a:bodyPr wrap="square">
            <a:spAutoFit/>
          </a:bodyPr>
          <a:lstStyle/>
          <a:p>
            <a:pPr>
              <a:lnSpc>
                <a:spcPts val="3300"/>
              </a:lnSpc>
              <a:spcBef>
                <a:spcPts val="600"/>
              </a:spcBef>
              <a:spcAft>
                <a:spcPts val="600"/>
              </a:spcAft>
            </a:pPr>
            <a:r>
              <a:rPr lang="en-US" sz="2000">
                <a:solidFill>
                  <a:prstClr val="white"/>
                </a:solidFill>
                <a:effectLst>
                  <a:outerShdw blurRad="38100" dist="38100" dir="2700000" algn="tl">
                    <a:srgbClr val="000000">
                      <a:alpha val="43137"/>
                    </a:srgbClr>
                  </a:outerShdw>
                </a:effectLst>
                <a:latin typeface="Mercury SSm A"/>
              </a:rPr>
              <a:t>Sed do eiusmod tempor incididunt ut labore et dolore magna aliqua. </a:t>
            </a:r>
          </a:p>
        </p:txBody>
      </p:sp>
      <p:sp>
        <p:nvSpPr>
          <p:cNvPr id="35" name="Rectangle 34"/>
          <p:cNvSpPr/>
          <p:nvPr/>
        </p:nvSpPr>
        <p:spPr>
          <a:xfrm>
            <a:off x="7508727" y="5448872"/>
            <a:ext cx="4738923" cy="369332"/>
          </a:xfrm>
          <a:prstGeom prst="rect">
            <a:avLst/>
          </a:prstGeom>
        </p:spPr>
        <p:txBody>
          <a:bodyPr wrap="square">
            <a:spAutoFit/>
          </a:bodyPr>
          <a:lstStyle/>
          <a:p>
            <a:pPr>
              <a:lnSpc>
                <a:spcPct val="150000"/>
              </a:lnSpc>
              <a:spcBef>
                <a:spcPts val="600"/>
              </a:spcBef>
              <a:spcAft>
                <a:spcPts val="600"/>
              </a:spcAft>
            </a:pPr>
            <a:r>
              <a:rPr lang="en-US" sz="1200" smtClean="0">
                <a:solidFill>
                  <a:prstClr val="white"/>
                </a:solidFill>
                <a:effectLst>
                  <a:outerShdw blurRad="38100" dist="38100" dir="2700000" algn="tl">
                    <a:srgbClr val="000000">
                      <a:alpha val="43137"/>
                    </a:srgbClr>
                  </a:outerShdw>
                </a:effectLst>
                <a:latin typeface="Mercury SSm A"/>
              </a:rPr>
              <a:t>Author. Khanh Trinh</a:t>
            </a:r>
            <a:endParaRPr lang="en-US" sz="1200">
              <a:solidFill>
                <a:prstClr val="white"/>
              </a:solidFill>
              <a:effectLst>
                <a:outerShdw blurRad="38100" dist="38100" dir="2700000" algn="tl">
                  <a:srgbClr val="000000">
                    <a:alpha val="43137"/>
                  </a:srgbClr>
                </a:outerShdw>
              </a:effectLst>
              <a:latin typeface="Mercury SSm A"/>
            </a:endParaRPr>
          </a:p>
        </p:txBody>
      </p:sp>
      <p:cxnSp>
        <p:nvCxnSpPr>
          <p:cNvPr id="36" name="Straight Connector 35"/>
          <p:cNvCxnSpPr/>
          <p:nvPr/>
        </p:nvCxnSpPr>
        <p:spPr>
          <a:xfrm flipV="1">
            <a:off x="7585835" y="6073029"/>
            <a:ext cx="3938652" cy="2828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092" y="2615272"/>
            <a:ext cx="5261693" cy="3507795"/>
          </a:xfrm>
          <a:prstGeom prst="rect">
            <a:avLst/>
          </a:prstGeom>
          <a:effectLst>
            <a:outerShdw blurRad="50800" dist="38100" dir="5400000" algn="t" rotWithShape="0">
              <a:prstClr val="black">
                <a:alpha val="40000"/>
              </a:prstClr>
            </a:outerShdw>
          </a:effectLst>
        </p:spPr>
      </p:pic>
      <p:sp>
        <p:nvSpPr>
          <p:cNvPr id="30" name="Rounded Rectangle 29"/>
          <p:cNvSpPr/>
          <p:nvPr/>
        </p:nvSpPr>
        <p:spPr>
          <a:xfrm flipV="1">
            <a:off x="8545807" y="435681"/>
            <a:ext cx="351705"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TextBox 37"/>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39" name="TextBox 38"/>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40" name="TextBox 39"/>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41" name="TextBox 40"/>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42" name="TextBox 41"/>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43" name="TextBox 42"/>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45" name="TextBox 44"/>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46" name="Rounded Rectangle 45"/>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47" name="Rounded Rectangle 46"/>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48" name="TextBox 47"/>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Tree>
    <p:extLst>
      <p:ext uri="{BB962C8B-B14F-4D97-AF65-F5344CB8AC3E}">
        <p14:creationId xmlns:p14="http://schemas.microsoft.com/office/powerpoint/2010/main" val="2188697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11" name="Rectangle 10"/>
          <p:cNvSpPr/>
          <p:nvPr/>
        </p:nvSpPr>
        <p:spPr>
          <a:xfrm>
            <a:off x="3828462" y="1191154"/>
            <a:ext cx="3962389" cy="2362185"/>
          </a:xfrm>
          <a:prstGeom prst="rect">
            <a:avLst/>
          </a:prstGeom>
        </p:spPr>
        <p:txBody>
          <a:bodyPr wrap="square">
            <a:spAutoFit/>
          </a:bodyPr>
          <a:lstStyle/>
          <a:p>
            <a:pPr>
              <a:lnSpc>
                <a:spcPts val="3300"/>
              </a:lnSpc>
              <a:spcBef>
                <a:spcPts val="600"/>
              </a:spcBef>
              <a:spcAft>
                <a:spcPts val="600"/>
              </a:spcAft>
            </a:pPr>
            <a:r>
              <a:rPr lang="en-US" sz="1600">
                <a:solidFill>
                  <a:schemeClr val="bg1"/>
                </a:solidFill>
                <a:effectLst>
                  <a:outerShdw blurRad="38100" dist="38100" dir="2700000" algn="tl">
                    <a:srgbClr val="000000">
                      <a:alpha val="43137"/>
                    </a:srgbClr>
                  </a:outerShdw>
                </a:effectLst>
                <a:latin typeface="Mercury SSm A"/>
              </a:rPr>
              <a:t>Sed do eiusmod tempor incididunt ut labore et dolore magna </a:t>
            </a:r>
            <a:r>
              <a:rPr lang="en-US" sz="1600" smtClean="0">
                <a:solidFill>
                  <a:schemeClr val="bg1"/>
                </a:solidFill>
                <a:effectLst>
                  <a:outerShdw blurRad="38100" dist="38100" dir="2700000" algn="tl">
                    <a:srgbClr val="000000">
                      <a:alpha val="43137"/>
                    </a:srgbClr>
                  </a:outerShdw>
                </a:effectLst>
                <a:latin typeface="Mercury SSm A"/>
              </a:rPr>
              <a:t>aliqua </a:t>
            </a:r>
            <a:r>
              <a:rPr lang="en-US" sz="1600">
                <a:solidFill>
                  <a:schemeClr val="bg1"/>
                </a:solidFill>
                <a:effectLst>
                  <a:outerShdw blurRad="38100" dist="38100" dir="2700000" algn="tl">
                    <a:srgbClr val="000000">
                      <a:alpha val="43137"/>
                    </a:srgbClr>
                  </a:outerShdw>
                </a:effectLst>
                <a:latin typeface="Mercury SSm A"/>
              </a:rPr>
              <a:t>labore </a:t>
            </a:r>
            <a:r>
              <a:rPr lang="en-US" sz="1600" smtClean="0">
                <a:solidFill>
                  <a:schemeClr val="bg1"/>
                </a:solidFill>
                <a:effectLst>
                  <a:outerShdw blurRad="38100" dist="38100" dir="2700000" algn="tl">
                    <a:srgbClr val="000000">
                      <a:alpha val="43137"/>
                    </a:srgbClr>
                  </a:outerShdw>
                </a:effectLst>
                <a:latin typeface="Mercury SSm A"/>
              </a:rPr>
              <a:t>et </a:t>
            </a:r>
            <a:r>
              <a:rPr lang="en-US" sz="1600">
                <a:solidFill>
                  <a:schemeClr val="bg1"/>
                </a:solidFill>
                <a:effectLst>
                  <a:outerShdw blurRad="38100" dist="38100" dir="2700000" algn="tl">
                    <a:srgbClr val="000000">
                      <a:alpha val="43137"/>
                    </a:srgbClr>
                  </a:outerShdw>
                </a:effectLst>
                <a:latin typeface="Mercury SSm A"/>
              </a:rPr>
              <a:t>dolore magna aliqua</a:t>
            </a:r>
            <a:r>
              <a:rPr lang="en-US" sz="1600" smtClean="0">
                <a:solidFill>
                  <a:schemeClr val="bg1"/>
                </a:solidFill>
                <a:effectLst>
                  <a:outerShdw blurRad="38100" dist="38100" dir="2700000" algn="tl">
                    <a:srgbClr val="000000">
                      <a:alpha val="43137"/>
                    </a:srgbClr>
                  </a:outerShdw>
                </a:effectLst>
                <a:latin typeface="Mercury SSm A"/>
              </a:rPr>
              <a:t>. </a:t>
            </a:r>
            <a:r>
              <a:rPr lang="en-US" sz="1600">
                <a:solidFill>
                  <a:schemeClr val="bg1"/>
                </a:solidFill>
                <a:effectLst>
                  <a:outerShdw blurRad="38100" dist="38100" dir="2700000" algn="tl">
                    <a:srgbClr val="000000">
                      <a:alpha val="43137"/>
                    </a:srgbClr>
                  </a:outerShdw>
                </a:effectLst>
                <a:latin typeface="Mercury SSm A"/>
              </a:rPr>
              <a:t>Lorem ipsum dolor sit amet, consectetur adipiscing elit</a:t>
            </a:r>
            <a:endParaRPr lang="en-US" sz="1600">
              <a:solidFill>
                <a:schemeClr val="bg1"/>
              </a:solidFill>
              <a:effectLst>
                <a:outerShdw blurRad="38100" dist="38100" dir="2700000" algn="tl">
                  <a:srgbClr val="000000">
                    <a:alpha val="43137"/>
                  </a:srgbClr>
                </a:outerShdw>
              </a:effectLst>
            </a:endParaRPr>
          </a:p>
          <a:p>
            <a:pPr>
              <a:lnSpc>
                <a:spcPts val="3300"/>
              </a:lnSpc>
              <a:spcBef>
                <a:spcPts val="600"/>
              </a:spcBef>
              <a:spcAft>
                <a:spcPts val="600"/>
              </a:spcAft>
            </a:pPr>
            <a:endParaRPr lang="en-US" sz="1600">
              <a:solidFill>
                <a:schemeClr val="bg1"/>
              </a:solidFill>
              <a:effectLst>
                <a:outerShdw blurRad="38100" dist="38100" dir="2700000" algn="tl">
                  <a:srgbClr val="000000">
                    <a:alpha val="43137"/>
                  </a:srgbClr>
                </a:outerShdw>
              </a:effectLst>
              <a:latin typeface="Mercury SSm A"/>
            </a:endParaRPr>
          </a:p>
        </p:txBody>
      </p:sp>
      <p:cxnSp>
        <p:nvCxnSpPr>
          <p:cNvPr id="16" name="Straight Connector 15"/>
          <p:cNvCxnSpPr/>
          <p:nvPr/>
        </p:nvCxnSpPr>
        <p:spPr>
          <a:xfrm>
            <a:off x="313794" y="3553339"/>
            <a:ext cx="11281175"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07957" y="1233106"/>
            <a:ext cx="3514774" cy="1361911"/>
          </a:xfrm>
          <a:prstGeom prst="rect">
            <a:avLst/>
          </a:prstGeom>
        </p:spPr>
        <p:txBody>
          <a:bodyPr wrap="square">
            <a:spAutoFit/>
          </a:bodyPr>
          <a:lstStyle/>
          <a:p>
            <a:pPr>
              <a:lnSpc>
                <a:spcPts val="3300"/>
              </a:lnSpc>
              <a:spcBef>
                <a:spcPts val="600"/>
              </a:spcBef>
              <a:spcAft>
                <a:spcPts val="600"/>
              </a:spcAft>
            </a:pPr>
            <a:r>
              <a:rPr lang="en-US" sz="2000">
                <a:effectLst>
                  <a:outerShdw blurRad="38100" dist="38100" dir="2700000" algn="tl">
                    <a:srgbClr val="000000">
                      <a:alpha val="43137"/>
                    </a:srgbClr>
                  </a:outerShdw>
                </a:effectLst>
                <a:latin typeface="Mercury SSm A"/>
              </a:rPr>
              <a:t>Sed do eiusmod tempor incididunt ut labore et dolore magna aliqua. </a:t>
            </a:r>
          </a:p>
        </p:txBody>
      </p:sp>
      <p:sp>
        <p:nvSpPr>
          <p:cNvPr id="34" name="Rectangle 33"/>
          <p:cNvSpPr/>
          <p:nvPr/>
        </p:nvSpPr>
        <p:spPr>
          <a:xfrm>
            <a:off x="407958" y="4081000"/>
            <a:ext cx="3353338" cy="1299395"/>
          </a:xfrm>
          <a:prstGeom prst="rect">
            <a:avLst/>
          </a:prstGeom>
        </p:spPr>
        <p:txBody>
          <a:bodyPr wrap="square">
            <a:spAutoFit/>
          </a:bodyPr>
          <a:lstStyle/>
          <a:p>
            <a:pPr>
              <a:lnSpc>
                <a:spcPts val="3300"/>
              </a:lnSpc>
              <a:spcBef>
                <a:spcPts val="600"/>
              </a:spcBef>
              <a:spcAft>
                <a:spcPts val="600"/>
              </a:spcAft>
            </a:pPr>
            <a:r>
              <a:rPr lang="en-US" sz="2000">
                <a:effectLst>
                  <a:outerShdw blurRad="38100" dist="38100" dir="2700000" algn="tl">
                    <a:srgbClr val="000000">
                      <a:alpha val="43137"/>
                    </a:srgbClr>
                  </a:outerShdw>
                </a:effectLst>
                <a:latin typeface="Mercury SSm A"/>
              </a:rPr>
              <a:t>Sed do eiusmod tempor incididunt ut labore et dolore magna aliqua. </a:t>
            </a: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3850" y="1156046"/>
            <a:ext cx="2943593" cy="1962395"/>
          </a:xfrm>
          <a:prstGeom prst="rect">
            <a:avLst/>
          </a:prstGeom>
          <a:effectLst>
            <a:outerShdw blurRad="50800" dist="38100" dir="5400000" algn="t" rotWithShape="0">
              <a:prstClr val="black">
                <a:alpha val="40000"/>
              </a:prstClr>
            </a:outerShdw>
          </a:effectLst>
        </p:spPr>
      </p:pic>
      <p:sp>
        <p:nvSpPr>
          <p:cNvPr id="30" name="Rectangle 29"/>
          <p:cNvSpPr/>
          <p:nvPr/>
        </p:nvSpPr>
        <p:spPr>
          <a:xfrm>
            <a:off x="3828461" y="4081000"/>
            <a:ext cx="3962389" cy="2362185"/>
          </a:xfrm>
          <a:prstGeom prst="rect">
            <a:avLst/>
          </a:prstGeom>
        </p:spPr>
        <p:txBody>
          <a:bodyPr wrap="square">
            <a:spAutoFit/>
          </a:bodyPr>
          <a:lstStyle/>
          <a:p>
            <a:pPr>
              <a:lnSpc>
                <a:spcPts val="3300"/>
              </a:lnSpc>
              <a:spcBef>
                <a:spcPts val="600"/>
              </a:spcBef>
              <a:spcAft>
                <a:spcPts val="600"/>
              </a:spcAft>
            </a:pPr>
            <a:r>
              <a:rPr lang="en-US" sz="1600">
                <a:solidFill>
                  <a:schemeClr val="bg1"/>
                </a:solidFill>
                <a:effectLst>
                  <a:outerShdw blurRad="38100" dist="38100" dir="2700000" algn="tl">
                    <a:srgbClr val="000000">
                      <a:alpha val="43137"/>
                    </a:srgbClr>
                  </a:outerShdw>
                </a:effectLst>
                <a:latin typeface="Mercury SSm A"/>
              </a:rPr>
              <a:t>Sed do eiusmod tempor incididunt ut labore et dolore magna </a:t>
            </a:r>
            <a:r>
              <a:rPr lang="en-US" sz="1600" smtClean="0">
                <a:solidFill>
                  <a:schemeClr val="bg1"/>
                </a:solidFill>
                <a:effectLst>
                  <a:outerShdw blurRad="38100" dist="38100" dir="2700000" algn="tl">
                    <a:srgbClr val="000000">
                      <a:alpha val="43137"/>
                    </a:srgbClr>
                  </a:outerShdw>
                </a:effectLst>
                <a:latin typeface="Mercury SSm A"/>
              </a:rPr>
              <a:t>aliqua </a:t>
            </a:r>
            <a:r>
              <a:rPr lang="en-US" sz="1600">
                <a:solidFill>
                  <a:schemeClr val="bg1"/>
                </a:solidFill>
                <a:effectLst>
                  <a:outerShdw blurRad="38100" dist="38100" dir="2700000" algn="tl">
                    <a:srgbClr val="000000">
                      <a:alpha val="43137"/>
                    </a:srgbClr>
                  </a:outerShdw>
                </a:effectLst>
                <a:latin typeface="Mercury SSm A"/>
              </a:rPr>
              <a:t>labore </a:t>
            </a:r>
            <a:r>
              <a:rPr lang="en-US" sz="1600" smtClean="0">
                <a:solidFill>
                  <a:schemeClr val="bg1"/>
                </a:solidFill>
                <a:effectLst>
                  <a:outerShdw blurRad="38100" dist="38100" dir="2700000" algn="tl">
                    <a:srgbClr val="000000">
                      <a:alpha val="43137"/>
                    </a:srgbClr>
                  </a:outerShdw>
                </a:effectLst>
                <a:latin typeface="Mercury SSm A"/>
              </a:rPr>
              <a:t>et </a:t>
            </a:r>
            <a:r>
              <a:rPr lang="en-US" sz="1600">
                <a:solidFill>
                  <a:schemeClr val="bg1"/>
                </a:solidFill>
                <a:effectLst>
                  <a:outerShdw blurRad="38100" dist="38100" dir="2700000" algn="tl">
                    <a:srgbClr val="000000">
                      <a:alpha val="43137"/>
                    </a:srgbClr>
                  </a:outerShdw>
                </a:effectLst>
                <a:latin typeface="Mercury SSm A"/>
              </a:rPr>
              <a:t>dolore magna aliqua</a:t>
            </a:r>
            <a:r>
              <a:rPr lang="en-US" sz="1600" smtClean="0">
                <a:solidFill>
                  <a:schemeClr val="bg1"/>
                </a:solidFill>
                <a:effectLst>
                  <a:outerShdw blurRad="38100" dist="38100" dir="2700000" algn="tl">
                    <a:srgbClr val="000000">
                      <a:alpha val="43137"/>
                    </a:srgbClr>
                  </a:outerShdw>
                </a:effectLst>
                <a:latin typeface="Mercury SSm A"/>
              </a:rPr>
              <a:t>. </a:t>
            </a:r>
            <a:r>
              <a:rPr lang="en-US" sz="1600">
                <a:solidFill>
                  <a:schemeClr val="bg1"/>
                </a:solidFill>
                <a:effectLst>
                  <a:outerShdw blurRad="38100" dist="38100" dir="2700000" algn="tl">
                    <a:srgbClr val="000000">
                      <a:alpha val="43137"/>
                    </a:srgbClr>
                  </a:outerShdw>
                </a:effectLst>
                <a:latin typeface="Mercury SSm A"/>
              </a:rPr>
              <a:t>Lorem ipsum dolor sit amet, consectetur adipiscing elit</a:t>
            </a:r>
            <a:endParaRPr lang="en-US" sz="1600">
              <a:solidFill>
                <a:schemeClr val="bg1"/>
              </a:solidFill>
              <a:effectLst>
                <a:outerShdw blurRad="38100" dist="38100" dir="2700000" algn="tl">
                  <a:srgbClr val="000000">
                    <a:alpha val="43137"/>
                  </a:srgbClr>
                </a:outerShdw>
              </a:effectLst>
            </a:endParaRPr>
          </a:p>
          <a:p>
            <a:pPr>
              <a:lnSpc>
                <a:spcPts val="3300"/>
              </a:lnSpc>
              <a:spcBef>
                <a:spcPts val="600"/>
              </a:spcBef>
              <a:spcAft>
                <a:spcPts val="600"/>
              </a:spcAft>
            </a:pPr>
            <a:endParaRPr lang="en-US" sz="1600">
              <a:solidFill>
                <a:schemeClr val="bg1"/>
              </a:solidFill>
              <a:effectLst>
                <a:outerShdw blurRad="38100" dist="38100" dir="2700000" algn="tl">
                  <a:srgbClr val="000000">
                    <a:alpha val="43137"/>
                  </a:srgbClr>
                </a:outerShdw>
              </a:effectLst>
              <a:latin typeface="Mercury SSm A"/>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3851" y="4076764"/>
            <a:ext cx="2935354" cy="1911148"/>
          </a:xfrm>
          <a:prstGeom prst="rect">
            <a:avLst/>
          </a:prstGeom>
          <a:effectLst>
            <a:outerShdw blurRad="50800" dist="38100" dir="2700000" algn="tl" rotWithShape="0">
              <a:prstClr val="black">
                <a:alpha val="40000"/>
              </a:prstClr>
            </a:outerShdw>
          </a:effectLst>
        </p:spPr>
      </p:pic>
      <p:sp>
        <p:nvSpPr>
          <p:cNvPr id="7" name="Rectangle 6"/>
          <p:cNvSpPr/>
          <p:nvPr/>
        </p:nvSpPr>
        <p:spPr>
          <a:xfrm>
            <a:off x="407957" y="663494"/>
            <a:ext cx="6096000" cy="448649"/>
          </a:xfrm>
          <a:prstGeom prst="rect">
            <a:avLst/>
          </a:prstGeom>
        </p:spPr>
        <p:txBody>
          <a:bodyPr>
            <a:spAutoFit/>
          </a:bodyPr>
          <a:lstStyle/>
          <a:p>
            <a:pPr>
              <a:lnSpc>
                <a:spcPts val="3300"/>
              </a:lnSpc>
              <a:spcBef>
                <a:spcPts val="600"/>
              </a:spcBef>
              <a:spcAft>
                <a:spcPts val="600"/>
              </a:spcAft>
            </a:pPr>
            <a:r>
              <a:rPr lang="en-US" smtClean="0">
                <a:solidFill>
                  <a:srgbClr val="FFC000"/>
                </a:solidFill>
                <a:effectLst>
                  <a:outerShdw blurRad="38100" dist="38100" dir="2700000" algn="tl">
                    <a:srgbClr val="000000">
                      <a:alpha val="43137"/>
                    </a:srgbClr>
                  </a:outerShdw>
                </a:effectLst>
                <a:latin typeface="Mercury SSm A"/>
              </a:rPr>
              <a:t>LATEST NEWS</a:t>
            </a:r>
            <a:endParaRPr lang="en-US">
              <a:solidFill>
                <a:srgbClr val="FFC000"/>
              </a:solidFill>
              <a:effectLst>
                <a:outerShdw blurRad="38100" dist="38100" dir="2700000" algn="tl">
                  <a:srgbClr val="000000">
                    <a:alpha val="43137"/>
                  </a:srgbClr>
                </a:outerShdw>
              </a:effectLst>
              <a:latin typeface="Mercury SSm A"/>
            </a:endParaRPr>
          </a:p>
        </p:txBody>
      </p:sp>
      <p:sp>
        <p:nvSpPr>
          <p:cNvPr id="24" name="TextBox 23"/>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25" name="TextBox 24"/>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26" name="TextBox 25"/>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27" name="TextBox 26"/>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32" name="TextBox 31"/>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33" name="TextBox 32"/>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36" name="TextBox 35"/>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38" name="Rounded Rectangle 37"/>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39" name="Rounded Rectangle 38"/>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40" name="Rounded Rectangle 39"/>
          <p:cNvSpPr/>
          <p:nvPr/>
        </p:nvSpPr>
        <p:spPr>
          <a:xfrm flipV="1">
            <a:off x="8545807" y="435681"/>
            <a:ext cx="351705"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Tree>
    <p:extLst>
      <p:ext uri="{BB962C8B-B14F-4D97-AF65-F5344CB8AC3E}">
        <p14:creationId xmlns:p14="http://schemas.microsoft.com/office/powerpoint/2010/main" val="3568967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cxnSp>
        <p:nvCxnSpPr>
          <p:cNvPr id="16" name="Straight Connector 15"/>
          <p:cNvCxnSpPr/>
          <p:nvPr/>
        </p:nvCxnSpPr>
        <p:spPr>
          <a:xfrm>
            <a:off x="678684" y="3110271"/>
            <a:ext cx="10696153" cy="56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15352" y="951293"/>
            <a:ext cx="3353338" cy="1299395"/>
          </a:xfrm>
          <a:prstGeom prst="rect">
            <a:avLst/>
          </a:prstGeom>
        </p:spPr>
        <p:txBody>
          <a:bodyPr wrap="square">
            <a:spAutoFit/>
          </a:bodyPr>
          <a:lstStyle/>
          <a:p>
            <a:pPr>
              <a:lnSpc>
                <a:spcPts val="3300"/>
              </a:lnSpc>
              <a:spcBef>
                <a:spcPts val="600"/>
              </a:spcBef>
              <a:spcAft>
                <a:spcPts val="600"/>
              </a:spcAft>
            </a:pPr>
            <a:r>
              <a:rPr lang="en-US" sz="2000">
                <a:solidFill>
                  <a:prstClr val="black"/>
                </a:solidFill>
                <a:effectLst>
                  <a:outerShdw blurRad="38100" dist="38100" dir="2700000" algn="tl">
                    <a:srgbClr val="000000">
                      <a:alpha val="43137"/>
                    </a:srgbClr>
                  </a:outerShdw>
                </a:effectLst>
                <a:latin typeface="Mercury SSm A"/>
              </a:rPr>
              <a:t>Sed do eiusmod tempor incididunt ut labore et dolore magna aliqua. </a:t>
            </a:r>
          </a:p>
        </p:txBody>
      </p:sp>
      <p:sp>
        <p:nvSpPr>
          <p:cNvPr id="30" name="Rectangle 29"/>
          <p:cNvSpPr/>
          <p:nvPr/>
        </p:nvSpPr>
        <p:spPr>
          <a:xfrm>
            <a:off x="4035855" y="951293"/>
            <a:ext cx="3962389" cy="2362185"/>
          </a:xfrm>
          <a:prstGeom prst="rect">
            <a:avLst/>
          </a:prstGeom>
        </p:spPr>
        <p:txBody>
          <a:bodyPr wrap="square">
            <a:spAutoFit/>
          </a:bodyPr>
          <a:lstStyle/>
          <a:p>
            <a:pPr>
              <a:lnSpc>
                <a:spcPts val="3300"/>
              </a:lnSpc>
              <a:spcBef>
                <a:spcPts val="600"/>
              </a:spcBef>
              <a:spcAft>
                <a:spcPts val="600"/>
              </a:spcAft>
            </a:pPr>
            <a:r>
              <a:rPr lang="en-US" sz="1600">
                <a:solidFill>
                  <a:prstClr val="white"/>
                </a:solidFill>
                <a:effectLst>
                  <a:outerShdw blurRad="38100" dist="38100" dir="2700000" algn="tl">
                    <a:srgbClr val="000000">
                      <a:alpha val="43137"/>
                    </a:srgbClr>
                  </a:outerShdw>
                </a:effectLst>
                <a:latin typeface="Mercury SSm A"/>
              </a:rPr>
              <a:t>Sed do eiusmod tempor incididunt ut labore et dolore magna </a:t>
            </a:r>
            <a:r>
              <a:rPr lang="en-US" sz="1600" smtClean="0">
                <a:solidFill>
                  <a:prstClr val="white"/>
                </a:solidFill>
                <a:effectLst>
                  <a:outerShdw blurRad="38100" dist="38100" dir="2700000" algn="tl">
                    <a:srgbClr val="000000">
                      <a:alpha val="43137"/>
                    </a:srgbClr>
                  </a:outerShdw>
                </a:effectLst>
                <a:latin typeface="Mercury SSm A"/>
              </a:rPr>
              <a:t>aliqua </a:t>
            </a:r>
            <a:r>
              <a:rPr lang="en-US" sz="1600">
                <a:solidFill>
                  <a:prstClr val="white"/>
                </a:solidFill>
                <a:effectLst>
                  <a:outerShdw blurRad="38100" dist="38100" dir="2700000" algn="tl">
                    <a:srgbClr val="000000">
                      <a:alpha val="43137"/>
                    </a:srgbClr>
                  </a:outerShdw>
                </a:effectLst>
                <a:latin typeface="Mercury SSm A"/>
              </a:rPr>
              <a:t>labore </a:t>
            </a:r>
            <a:r>
              <a:rPr lang="en-US" sz="1600" smtClean="0">
                <a:solidFill>
                  <a:prstClr val="white"/>
                </a:solidFill>
                <a:effectLst>
                  <a:outerShdw blurRad="38100" dist="38100" dir="2700000" algn="tl">
                    <a:srgbClr val="000000">
                      <a:alpha val="43137"/>
                    </a:srgbClr>
                  </a:outerShdw>
                </a:effectLst>
                <a:latin typeface="Mercury SSm A"/>
              </a:rPr>
              <a:t>et </a:t>
            </a:r>
            <a:r>
              <a:rPr lang="en-US" sz="1600">
                <a:solidFill>
                  <a:prstClr val="white"/>
                </a:solidFill>
                <a:effectLst>
                  <a:outerShdw blurRad="38100" dist="38100" dir="2700000" algn="tl">
                    <a:srgbClr val="000000">
                      <a:alpha val="43137"/>
                    </a:srgbClr>
                  </a:outerShdw>
                </a:effectLst>
                <a:latin typeface="Mercury SSm A"/>
              </a:rPr>
              <a:t>dolore magna aliqua</a:t>
            </a:r>
            <a:r>
              <a:rPr lang="en-US" sz="1600" smtClean="0">
                <a:solidFill>
                  <a:prstClr val="white"/>
                </a:solidFill>
                <a:effectLst>
                  <a:outerShdw blurRad="38100" dist="38100" dir="2700000" algn="tl">
                    <a:srgbClr val="000000">
                      <a:alpha val="43137"/>
                    </a:srgbClr>
                  </a:outerShdw>
                </a:effectLst>
                <a:latin typeface="Mercury SSm A"/>
              </a:rPr>
              <a:t>. </a:t>
            </a:r>
            <a:r>
              <a:rPr lang="en-US" sz="1600">
                <a:solidFill>
                  <a:prstClr val="white"/>
                </a:solidFill>
                <a:effectLst>
                  <a:outerShdw blurRad="38100" dist="38100" dir="2700000" algn="tl">
                    <a:srgbClr val="000000">
                      <a:alpha val="43137"/>
                    </a:srgbClr>
                  </a:outerShdw>
                </a:effectLst>
                <a:latin typeface="Mercury SSm A"/>
              </a:rPr>
              <a:t>Lorem ipsum dolor sit amet, consectetur adipiscing elit</a:t>
            </a:r>
            <a:endParaRPr lang="en-US" sz="1600">
              <a:solidFill>
                <a:prstClr val="white"/>
              </a:solidFill>
              <a:effectLst>
                <a:outerShdw blurRad="38100" dist="38100" dir="2700000" algn="tl">
                  <a:srgbClr val="000000">
                    <a:alpha val="43137"/>
                  </a:srgbClr>
                </a:outerShdw>
              </a:effectLst>
            </a:endParaRPr>
          </a:p>
          <a:p>
            <a:pPr>
              <a:lnSpc>
                <a:spcPts val="3300"/>
              </a:lnSpc>
              <a:spcBef>
                <a:spcPts val="600"/>
              </a:spcBef>
              <a:spcAft>
                <a:spcPts val="600"/>
              </a:spcAft>
            </a:pPr>
            <a:endParaRPr lang="en-US" sz="1600">
              <a:solidFill>
                <a:prstClr val="white"/>
              </a:solidFill>
              <a:effectLst>
                <a:outerShdw blurRad="38100" dist="38100" dir="2700000" algn="tl">
                  <a:srgbClr val="000000">
                    <a:alpha val="43137"/>
                  </a:srgbClr>
                </a:outerShdw>
              </a:effectLst>
              <a:latin typeface="Mercury SSm A"/>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1245" y="947057"/>
            <a:ext cx="2935354" cy="1911148"/>
          </a:xfrm>
          <a:prstGeom prst="rect">
            <a:avLst/>
          </a:prstGeom>
          <a:effectLst>
            <a:outerShdw blurRad="50800" dist="38100" dir="2700000" algn="tl" rotWithShape="0">
              <a:prstClr val="black">
                <a:alpha val="40000"/>
              </a:prstClr>
            </a:outerShdw>
          </a:effectLst>
        </p:spPr>
      </p:pic>
      <p:sp>
        <p:nvSpPr>
          <p:cNvPr id="5" name="Rectangle 4"/>
          <p:cNvSpPr/>
          <p:nvPr/>
        </p:nvSpPr>
        <p:spPr>
          <a:xfrm>
            <a:off x="0" y="3610466"/>
            <a:ext cx="12192000" cy="324753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415184"/>
            <a:ext cx="12192000" cy="442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8075" y="6488668"/>
            <a:ext cx="7161229" cy="307777"/>
          </a:xfrm>
          <a:prstGeom prst="rect">
            <a:avLst/>
          </a:prstGeom>
        </p:spPr>
        <p:txBody>
          <a:bodyPr wrap="square">
            <a:spAutoFit/>
          </a:bodyPr>
          <a:lstStyle/>
          <a:p>
            <a:r>
              <a:rPr lang="en-US" sz="1400" smtClean="0">
                <a:solidFill>
                  <a:schemeClr val="bg1"/>
                </a:solidFill>
                <a:latin typeface="Helvetica Neue"/>
              </a:rPr>
              <a:t>Copyright © ITS Company. </a:t>
            </a:r>
            <a:r>
              <a:rPr lang="en-US" sz="1400">
                <a:solidFill>
                  <a:schemeClr val="bg1"/>
                </a:solidFill>
                <a:latin typeface="Helvetica Neue"/>
              </a:rPr>
              <a:t>All rights reserved. Powered by </a:t>
            </a:r>
            <a:r>
              <a:rPr lang="en-US" sz="1400" smtClean="0">
                <a:solidFill>
                  <a:schemeClr val="bg1"/>
                </a:solidFill>
                <a:latin typeface="Helvetica Neue"/>
              </a:rPr>
              <a:t>R&amp;D ITSC</a:t>
            </a:r>
            <a:endParaRPr lang="en-US" sz="1400">
              <a:solidFill>
                <a:schemeClr val="bg1"/>
              </a:solidFill>
            </a:endParaRPr>
          </a:p>
        </p:txBody>
      </p:sp>
      <p:sp>
        <p:nvSpPr>
          <p:cNvPr id="10" name="Rectangle 1"/>
          <p:cNvSpPr>
            <a:spLocks noChangeArrowheads="1"/>
          </p:cNvSpPr>
          <p:nvPr/>
        </p:nvSpPr>
        <p:spPr bwMode="auto">
          <a:xfrm>
            <a:off x="602440" y="4329568"/>
            <a:ext cx="3512790" cy="1554272"/>
          </a:xfrm>
          <a:prstGeom prst="rect">
            <a:avLst/>
          </a:prstGeom>
          <a:solidFill>
            <a:schemeClr val="bg1">
              <a:lumMod val="50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FFFFFF"/>
                </a:solidFill>
                <a:effectLst/>
                <a:latin typeface="Arial" panose="020B0604020202020204" pitchFamily="34" charset="0"/>
                <a:ea typeface="Roboto"/>
              </a:rPr>
              <a:t>IDEA</a:t>
            </a:r>
            <a:r>
              <a:rPr kumimoji="0" lang="en-US" altLang="en-US" sz="1400" b="0" i="0" u="none" strike="noStrike" cap="none" normalizeH="0" smtClean="0">
                <a:ln>
                  <a:noFill/>
                </a:ln>
                <a:solidFill>
                  <a:srgbClr val="FFFFFF"/>
                </a:solidFill>
                <a:effectLst/>
                <a:latin typeface="Arial" panose="020B0604020202020204" pitchFamily="34" charset="0"/>
                <a:ea typeface="Roboto"/>
              </a:rPr>
              <a:t> TECHNOLOGY SOLUTION JOINT STOCK COMPANY</a:t>
            </a:r>
            <a:endParaRPr kumimoji="0" lang="en-US" altLang="en-US" sz="1400" b="0" i="0" u="none" strike="noStrike" cap="none" normalizeH="0" baseline="0" smtClean="0">
              <a:ln>
                <a:noFill/>
              </a:ln>
              <a:solidFill>
                <a:srgbClr val="FFFFFF"/>
              </a:solidFill>
              <a:effectLst/>
              <a:latin typeface="Arial" panose="020B0604020202020204" pitchFamily="34" charset="0"/>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9E9E9E"/>
                </a:solidFill>
                <a:effectLst/>
                <a:latin typeface="Arial" panose="020B0604020202020204" pitchFamily="34" charset="0"/>
                <a:ea typeface="Helvetica" panose="020B0604020202020204" pitchFamily="34" charset="0"/>
              </a:rPr>
              <a:t>  </a:t>
            </a:r>
            <a:r>
              <a:rPr kumimoji="0" lang="en-US" altLang="en-US" sz="1900" b="0" i="0" u="none" strike="noStrike" cap="none" normalizeH="0" baseline="0" smtClean="0">
                <a:ln>
                  <a:noFill/>
                </a:ln>
                <a:solidFill>
                  <a:srgbClr val="9E9E9E"/>
                </a:solidFill>
                <a:effectLst/>
                <a:latin typeface="Arial" panose="020B0604020202020204" pitchFamily="34" charset="0"/>
                <a:ea typeface="Helvetica" panose="020B0604020202020204" pitchFamily="34" charset="0"/>
              </a:rPr>
              <a:t> </a:t>
            </a:r>
            <a:r>
              <a:rPr kumimoji="0" lang="en-US" altLang="en-US" sz="1000" b="0" i="0" u="none" strike="noStrike" cap="none" normalizeH="0" baseline="0" smtClean="0">
                <a:ln>
                  <a:noFill/>
                </a:ln>
                <a:solidFill>
                  <a:srgbClr val="9E9E9E"/>
                </a:solidFill>
                <a:effectLst/>
                <a:latin typeface="Arial" panose="020B0604020202020204" pitchFamily="34" charset="0"/>
                <a:ea typeface="Helvetica"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200" smtClean="0">
                <a:solidFill>
                  <a:srgbClr val="FFFFFF"/>
                </a:solidFill>
                <a:ea typeface="Helvetica" panose="020B0604020202020204" pitchFamily="34" charset="0"/>
              </a:rPr>
              <a:t>Address: 4</a:t>
            </a:r>
            <a:r>
              <a:rPr lang="en-US" altLang="en-US" sz="1200" baseline="30000" smtClean="0">
                <a:solidFill>
                  <a:srgbClr val="FFFFFF"/>
                </a:solidFill>
                <a:ea typeface="Helvetica" panose="020B0604020202020204" pitchFamily="34" charset="0"/>
              </a:rPr>
              <a:t>th</a:t>
            </a:r>
            <a:r>
              <a:rPr lang="en-US" altLang="en-US" sz="1200" smtClean="0">
                <a:solidFill>
                  <a:srgbClr val="FFFFFF"/>
                </a:solidFill>
                <a:ea typeface="Helvetica" panose="020B0604020202020204" pitchFamily="34" charset="0"/>
              </a:rPr>
              <a:t> floor, Quang Trung Street</a:t>
            </a:r>
            <a:endParaRPr kumimoji="0" lang="en-US" altLang="en-US" sz="1200" b="0" i="0" u="none" strike="noStrike" cap="none" normalizeH="0" baseline="0" smtClean="0">
              <a:ln>
                <a:noFill/>
              </a:ln>
              <a:solidFill>
                <a:srgbClr val="9E9E9E"/>
              </a:solidFill>
              <a:effectLst/>
              <a:ea typeface="Helvetica"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smtClean="0">
                <a:ln>
                  <a:noFill/>
                </a:ln>
                <a:solidFill>
                  <a:srgbClr val="FFFFFF"/>
                </a:solidFill>
                <a:effectLst/>
                <a:ea typeface="Helvetica" panose="020B0604020202020204" pitchFamily="34" charset="0"/>
              </a:rPr>
              <a:t>Hotline: </a:t>
            </a:r>
            <a:r>
              <a:rPr lang="en-US" altLang="en-US" sz="1200" smtClean="0">
                <a:solidFill>
                  <a:schemeClr val="bg1"/>
                </a:solidFill>
                <a:ea typeface="Helvetica" panose="020B0604020202020204" pitchFamily="34" charset="0"/>
              </a:rPr>
              <a:t>19001877</a:t>
            </a:r>
            <a:endParaRPr lang="en-US" altLang="en-US" sz="1200">
              <a:solidFill>
                <a:schemeClr val="bg1"/>
              </a:solidFill>
              <a:ea typeface="Helvetica"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smtClean="0">
                <a:ln>
                  <a:noFill/>
                </a:ln>
                <a:solidFill>
                  <a:schemeClr val="bg1"/>
                </a:solidFill>
                <a:effectLst/>
                <a:ea typeface="Helvetica" panose="020B0604020202020204" pitchFamily="34" charset="0"/>
              </a:rPr>
              <a:t>Email: hritsc@itsc-tech.vn</a:t>
            </a:r>
          </a:p>
        </p:txBody>
      </p:sp>
      <p:sp>
        <p:nvSpPr>
          <p:cNvPr id="12" name="AutoShape 2" descr="https://donkeyfun.com/assets/location-pointer.svg"/>
          <p:cNvSpPr>
            <a:spLocks noChangeAspect="1" noChangeArrowheads="1"/>
          </p:cNvSpPr>
          <p:nvPr/>
        </p:nvSpPr>
        <p:spPr bwMode="auto">
          <a:xfrm>
            <a:off x="602440" y="400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 descr="https://donkeyfun.com/assets/location-pointer.svg"/>
          <p:cNvSpPr>
            <a:spLocks noChangeAspect="1" noChangeArrowheads="1"/>
          </p:cNvSpPr>
          <p:nvPr/>
        </p:nvSpPr>
        <p:spPr bwMode="auto">
          <a:xfrm>
            <a:off x="602440" y="4449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1665342" y="3727143"/>
            <a:ext cx="960519" cy="369332"/>
          </a:xfrm>
          <a:prstGeom prst="rect">
            <a:avLst/>
          </a:prstGeom>
        </p:spPr>
        <p:txBody>
          <a:bodyPr wrap="none">
            <a:spAutoFit/>
          </a:bodyPr>
          <a:lstStyle/>
          <a:p>
            <a:r>
              <a:rPr lang="en-US" smtClean="0">
                <a:solidFill>
                  <a:prstClr val="white"/>
                </a:solidFill>
                <a:effectLst>
                  <a:outerShdw blurRad="38100" dist="38100" dir="2700000" algn="tl">
                    <a:srgbClr val="000000">
                      <a:alpha val="43137"/>
                    </a:srgbClr>
                  </a:outerShdw>
                </a:effectLst>
                <a:latin typeface="Mercury SSm A"/>
              </a:rPr>
              <a:t>Contact</a:t>
            </a:r>
            <a:endParaRPr lang="en-US"/>
          </a:p>
        </p:txBody>
      </p:sp>
      <p:sp>
        <p:nvSpPr>
          <p:cNvPr id="32" name="Rectangle 31"/>
          <p:cNvSpPr/>
          <p:nvPr/>
        </p:nvSpPr>
        <p:spPr>
          <a:xfrm>
            <a:off x="5588498" y="3727143"/>
            <a:ext cx="1736373" cy="369332"/>
          </a:xfrm>
          <a:prstGeom prst="rect">
            <a:avLst/>
          </a:prstGeom>
        </p:spPr>
        <p:txBody>
          <a:bodyPr wrap="none">
            <a:spAutoFit/>
          </a:bodyPr>
          <a:lstStyle/>
          <a:p>
            <a:r>
              <a:rPr lang="en-US" smtClean="0">
                <a:solidFill>
                  <a:prstClr val="white"/>
                </a:solidFill>
                <a:effectLst>
                  <a:outerShdw blurRad="38100" dist="38100" dir="2700000" algn="tl">
                    <a:srgbClr val="000000">
                      <a:alpha val="43137"/>
                    </a:srgbClr>
                  </a:outerShdw>
                </a:effectLst>
                <a:latin typeface="Mercury SSm A"/>
              </a:rPr>
              <a:t>Social Networks</a:t>
            </a:r>
            <a:endParaRPr lang="en-US"/>
          </a:p>
        </p:txBody>
      </p:sp>
      <p:sp>
        <p:nvSpPr>
          <p:cNvPr id="33" name="Rectangle 32"/>
          <p:cNvSpPr/>
          <p:nvPr/>
        </p:nvSpPr>
        <p:spPr>
          <a:xfrm>
            <a:off x="8983758" y="3708129"/>
            <a:ext cx="2768707" cy="369332"/>
          </a:xfrm>
          <a:prstGeom prst="rect">
            <a:avLst/>
          </a:prstGeom>
        </p:spPr>
        <p:txBody>
          <a:bodyPr wrap="none">
            <a:spAutoFit/>
          </a:bodyPr>
          <a:lstStyle/>
          <a:p>
            <a:r>
              <a:rPr lang="en-US" smtClean="0">
                <a:solidFill>
                  <a:prstClr val="white"/>
                </a:solidFill>
                <a:effectLst>
                  <a:outerShdw blurRad="38100" dist="38100" dir="2700000" algn="tl">
                    <a:srgbClr val="000000">
                      <a:alpha val="43137"/>
                    </a:srgbClr>
                  </a:outerShdw>
                </a:effectLst>
                <a:latin typeface="Mercury SSm A"/>
              </a:rPr>
              <a:t>What Media tells about us?</a:t>
            </a:r>
            <a:endParaRPr lang="en-US"/>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5253" y="4395534"/>
            <a:ext cx="460094" cy="449167"/>
          </a:xfrm>
          <a:prstGeom prst="rect">
            <a:avLst/>
          </a:prstGeom>
        </p:spPr>
      </p:pic>
      <p:sp>
        <p:nvSpPr>
          <p:cNvPr id="35" name="Rectangle 34"/>
          <p:cNvSpPr/>
          <p:nvPr/>
        </p:nvSpPr>
        <p:spPr>
          <a:xfrm>
            <a:off x="5965347" y="4429984"/>
            <a:ext cx="1410964" cy="338554"/>
          </a:xfrm>
          <a:prstGeom prst="rect">
            <a:avLst/>
          </a:prstGeom>
        </p:spPr>
        <p:txBody>
          <a:bodyPr wrap="none">
            <a:spAutoFit/>
          </a:bodyPr>
          <a:lstStyle/>
          <a:p>
            <a:r>
              <a:rPr lang="en-US" sz="1600" smtClean="0">
                <a:solidFill>
                  <a:prstClr val="white"/>
                </a:solidFill>
                <a:effectLst>
                  <a:outerShdw blurRad="38100" dist="38100" dir="2700000" algn="tl">
                    <a:srgbClr val="000000">
                      <a:alpha val="43137"/>
                    </a:srgbClr>
                  </a:outerShdw>
                </a:effectLst>
                <a:latin typeface="Mercury SSm A"/>
              </a:rPr>
              <a:t>/ITSC Danang</a:t>
            </a:r>
            <a:endParaRPr lang="en-US" sz="1600"/>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6847" y="5065526"/>
            <a:ext cx="496906" cy="349775"/>
          </a:xfrm>
          <a:prstGeom prst="rect">
            <a:avLst/>
          </a:prstGeom>
        </p:spPr>
      </p:pic>
      <p:sp>
        <p:nvSpPr>
          <p:cNvPr id="38" name="Rectangle 37"/>
          <p:cNvSpPr/>
          <p:nvPr/>
        </p:nvSpPr>
        <p:spPr>
          <a:xfrm>
            <a:off x="5965347" y="5076747"/>
            <a:ext cx="1249060" cy="338554"/>
          </a:xfrm>
          <a:prstGeom prst="rect">
            <a:avLst/>
          </a:prstGeom>
        </p:spPr>
        <p:txBody>
          <a:bodyPr wrap="none">
            <a:spAutoFit/>
          </a:bodyPr>
          <a:lstStyle/>
          <a:p>
            <a:r>
              <a:rPr lang="en-US" sz="1600">
                <a:solidFill>
                  <a:prstClr val="white"/>
                </a:solidFill>
                <a:effectLst>
                  <a:outerShdw blurRad="38100" dist="38100" dir="2700000" algn="tl">
                    <a:srgbClr val="000000">
                      <a:alpha val="43137"/>
                    </a:srgbClr>
                  </a:outerShdw>
                </a:effectLst>
                <a:latin typeface="Mercury SSm A"/>
              </a:rPr>
              <a:t> </a:t>
            </a:r>
            <a:r>
              <a:rPr lang="en-US" sz="1600" smtClean="0">
                <a:solidFill>
                  <a:prstClr val="white"/>
                </a:solidFill>
                <a:effectLst>
                  <a:outerShdw blurRad="38100" dist="38100" dir="2700000" algn="tl">
                    <a:srgbClr val="000000">
                      <a:alpha val="43137"/>
                    </a:srgbClr>
                  </a:outerShdw>
                </a:effectLst>
                <a:latin typeface="Mercury SSm A"/>
              </a:rPr>
              <a:t>ITSC TECH</a:t>
            </a:r>
            <a:endParaRPr lang="en-US" sz="1600"/>
          </a:p>
        </p:txBody>
      </p:sp>
      <p:cxnSp>
        <p:nvCxnSpPr>
          <p:cNvPr id="36" name="Straight Connector 35"/>
          <p:cNvCxnSpPr/>
          <p:nvPr/>
        </p:nvCxnSpPr>
        <p:spPr>
          <a:xfrm flipH="1">
            <a:off x="4553146" y="4160338"/>
            <a:ext cx="9427" cy="2254846"/>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211493" y="4148805"/>
            <a:ext cx="9427" cy="2254846"/>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8633" y="4289433"/>
            <a:ext cx="1901425" cy="638743"/>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70923" y="5088383"/>
            <a:ext cx="1736843" cy="992482"/>
          </a:xfrm>
          <a:prstGeom prst="rect">
            <a:avLst/>
          </a:prstGeom>
        </p:spPr>
      </p:pic>
      <p:sp>
        <p:nvSpPr>
          <p:cNvPr id="43" name="TextBox 42"/>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44" name="TextBox 43"/>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45" name="TextBox 44"/>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46" name="TextBox 45"/>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47" name="TextBox 46"/>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48" name="TextBox 47"/>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49" name="Picture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50" name="TextBox 49"/>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51" name="Rounded Rectangle 50"/>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52" name="Rounded Rectangle 51"/>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53" name="Rounded Rectangle 52"/>
          <p:cNvSpPr/>
          <p:nvPr/>
        </p:nvSpPr>
        <p:spPr>
          <a:xfrm flipV="1">
            <a:off x="8545807" y="435681"/>
            <a:ext cx="351705"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TextBox 53"/>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Tree>
    <p:extLst>
      <p:ext uri="{BB962C8B-B14F-4D97-AF65-F5344CB8AC3E}">
        <p14:creationId xmlns:p14="http://schemas.microsoft.com/office/powerpoint/2010/main" val="342606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6" name="TextBox 45"/>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47" name="TextBox 46"/>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48" name="TextBox 47"/>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49" name="TextBox 48"/>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50" name="TextBox 49"/>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51" name="TextBox 50"/>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sp>
        <p:nvSpPr>
          <p:cNvPr id="52" name="TextBox 51"/>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54" name="TextBox 53"/>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55" name="Rounded Rectangle 54"/>
          <p:cNvSpPr/>
          <p:nvPr/>
        </p:nvSpPr>
        <p:spPr>
          <a:xfrm flipV="1">
            <a:off x="4404165" y="435683"/>
            <a:ext cx="485946"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nAvantH" panose="020B7200000000000000" pitchFamily="34" charset="0"/>
            </a:endParaRPr>
          </a:p>
        </p:txBody>
      </p:sp>
      <p:sp>
        <p:nvSpPr>
          <p:cNvPr id="56" name="Rounded Rectangle 55"/>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57" name="Rounded Rectangle 56"/>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9" name="TextBox 8"/>
          <p:cNvSpPr txBox="1"/>
          <p:nvPr/>
        </p:nvSpPr>
        <p:spPr>
          <a:xfrm>
            <a:off x="1485260" y="1149436"/>
            <a:ext cx="5429250" cy="1200329"/>
          </a:xfrm>
          <a:prstGeom prst="rect">
            <a:avLst/>
          </a:prstGeom>
          <a:noFill/>
        </p:spPr>
        <p:txBody>
          <a:bodyPr wrap="square" rtlCol="0">
            <a:spAutoFit/>
          </a:bodyPr>
          <a:lstStyle/>
          <a:p>
            <a:r>
              <a:rPr lang="en-US" sz="7200" smtClean="0">
                <a:solidFill>
                  <a:prstClr val="white"/>
                </a:solidFill>
                <a:effectLst>
                  <a:outerShdw blurRad="38100" dist="38100" dir="2700000" algn="tl">
                    <a:srgbClr val="000000">
                      <a:alpha val="43137"/>
                    </a:srgbClr>
                  </a:outerShdw>
                </a:effectLst>
                <a:latin typeface=".VnHelvetInsH" panose="020B7200000000000000" pitchFamily="34" charset="0"/>
              </a:rPr>
              <a:t>WE DELIVER</a:t>
            </a:r>
            <a:endParaRPr lang="en-US" sz="7200">
              <a:solidFill>
                <a:prstClr val="white"/>
              </a:solidFill>
              <a:effectLst>
                <a:outerShdw blurRad="38100" dist="38100" dir="2700000" algn="tl">
                  <a:srgbClr val="000000">
                    <a:alpha val="43137"/>
                  </a:srgbClr>
                </a:outerShdw>
              </a:effectLst>
              <a:latin typeface=".VnHelvetInsH" panose="020B7200000000000000" pitchFamily="34" charset="0"/>
            </a:endParaRPr>
          </a:p>
        </p:txBody>
      </p:sp>
      <p:sp>
        <p:nvSpPr>
          <p:cNvPr id="10" name="TextBox 9"/>
          <p:cNvSpPr txBox="1"/>
          <p:nvPr/>
        </p:nvSpPr>
        <p:spPr>
          <a:xfrm>
            <a:off x="1485260" y="2200450"/>
            <a:ext cx="5429250" cy="1107996"/>
          </a:xfrm>
          <a:prstGeom prst="rect">
            <a:avLst/>
          </a:prstGeom>
          <a:noFill/>
        </p:spPr>
        <p:txBody>
          <a:bodyPr wrap="square" rtlCol="0">
            <a:spAutoFit/>
          </a:bodyPr>
          <a:lstStyle/>
          <a:p>
            <a:r>
              <a:rPr lang="en-US" sz="6600" smtClean="0">
                <a:solidFill>
                  <a:srgbClr val="FFC000"/>
                </a:solidFill>
                <a:effectLst>
                  <a:outerShdw blurRad="38100" dist="38100" dir="2700000" algn="tl">
                    <a:srgbClr val="000000">
                      <a:alpha val="43137"/>
                    </a:srgbClr>
                  </a:outerShdw>
                </a:effectLst>
                <a:latin typeface=".VnHelvetInsH" panose="020B7200000000000000" pitchFamily="34" charset="0"/>
              </a:rPr>
              <a:t>HIGH QUALITY</a:t>
            </a:r>
            <a:endParaRPr lang="en-US" sz="6600">
              <a:solidFill>
                <a:srgbClr val="FFC000"/>
              </a:solidFill>
              <a:effectLst>
                <a:outerShdw blurRad="38100" dist="38100" dir="2700000" algn="tl">
                  <a:srgbClr val="000000">
                    <a:alpha val="43137"/>
                  </a:srgbClr>
                </a:outerShdw>
              </a:effectLst>
              <a:latin typeface=".VnHelvetInsH" panose="020B7200000000000000" pitchFamily="34" charset="0"/>
            </a:endParaRPr>
          </a:p>
        </p:txBody>
      </p:sp>
      <p:sp>
        <p:nvSpPr>
          <p:cNvPr id="16" name="TextBox 15"/>
          <p:cNvSpPr txBox="1"/>
          <p:nvPr/>
        </p:nvSpPr>
        <p:spPr>
          <a:xfrm>
            <a:off x="1080447" y="3308446"/>
            <a:ext cx="5624513" cy="1815882"/>
          </a:xfrm>
          <a:prstGeom prst="rect">
            <a:avLst/>
          </a:prstGeom>
          <a:noFill/>
        </p:spPr>
        <p:txBody>
          <a:bodyPr wrap="square" rtlCol="0">
            <a:spAutoFit/>
          </a:bodyPr>
          <a:lstStyle/>
          <a:p>
            <a:pPr algn="ctr"/>
            <a:r>
              <a:rPr lang="en-US" sz="7200" smtClean="0">
                <a:solidFill>
                  <a:prstClr val="white"/>
                </a:solidFill>
                <a:effectLst>
                  <a:outerShdw blurRad="38100" dist="38100" dir="2700000" algn="tl">
                    <a:srgbClr val="000000">
                      <a:alpha val="43137"/>
                    </a:srgbClr>
                  </a:outerShdw>
                </a:effectLst>
                <a:latin typeface=".VnHelvetInsH" panose="020B7200000000000000" pitchFamily="34" charset="0"/>
              </a:rPr>
              <a:t>CAD/CAM/CAE</a:t>
            </a:r>
          </a:p>
          <a:p>
            <a:pPr algn="ctr"/>
            <a:r>
              <a:rPr lang="en-US" sz="4000" smtClean="0">
                <a:solidFill>
                  <a:prstClr val="white"/>
                </a:solidFill>
                <a:effectLst>
                  <a:outerShdw blurRad="38100" dist="38100" dir="2700000" algn="tl">
                    <a:srgbClr val="000000">
                      <a:alpha val="43137"/>
                    </a:srgbClr>
                  </a:outerShdw>
                </a:effectLst>
                <a:latin typeface=".VnHelvetInsH" panose="020B7200000000000000" pitchFamily="34" charset="0"/>
              </a:rPr>
              <a:t>OUTSOURCING SERVICES</a:t>
            </a:r>
            <a:endParaRPr lang="en-US" sz="4000">
              <a:solidFill>
                <a:prstClr val="white"/>
              </a:solidFill>
              <a:effectLst>
                <a:outerShdw blurRad="38100" dist="38100" dir="2700000" algn="tl">
                  <a:srgbClr val="000000">
                    <a:alpha val="43137"/>
                  </a:srgbClr>
                </a:outerShdw>
              </a:effectLst>
              <a:latin typeface=".VnHelvetInsH" panose="020B7200000000000000" pitchFamily="34" charset="0"/>
            </a:endParaRPr>
          </a:p>
        </p:txBody>
      </p:sp>
      <p:sp>
        <p:nvSpPr>
          <p:cNvPr id="17" name="Rounded Rectangle 16"/>
          <p:cNvSpPr/>
          <p:nvPr/>
        </p:nvSpPr>
        <p:spPr>
          <a:xfrm>
            <a:off x="7943893" y="1722185"/>
            <a:ext cx="1571624"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prstClr val="white"/>
                </a:solidFill>
                <a:effectLst>
                  <a:outerShdw blurRad="38100" dist="38100" dir="2700000" algn="tl">
                    <a:srgbClr val="000000">
                      <a:alpha val="43137"/>
                    </a:srgbClr>
                  </a:outerShdw>
                </a:effectLst>
              </a:rPr>
              <a:t>CONTACT US</a:t>
            </a:r>
            <a:endParaRPr lang="en-US" sz="2000" b="1">
              <a:solidFill>
                <a:prstClr val="white"/>
              </a:solidFill>
              <a:effectLst>
                <a:outerShdw blurRad="38100" dist="38100" dir="2700000" algn="tl">
                  <a:srgbClr val="000000">
                    <a:alpha val="43137"/>
                  </a:srgbClr>
                </a:outerShdw>
              </a:effectLst>
            </a:endParaRPr>
          </a:p>
        </p:txBody>
      </p:sp>
      <p:grpSp>
        <p:nvGrpSpPr>
          <p:cNvPr id="39" name="Group 38"/>
          <p:cNvGrpSpPr/>
          <p:nvPr/>
        </p:nvGrpSpPr>
        <p:grpSpPr>
          <a:xfrm>
            <a:off x="7852501" y="3179362"/>
            <a:ext cx="3166672" cy="292388"/>
            <a:chOff x="7852501" y="2425218"/>
            <a:chExt cx="3166672" cy="292388"/>
          </a:xfrm>
        </p:grpSpPr>
        <p:sp>
          <p:nvSpPr>
            <p:cNvPr id="3" name="TextBox 2"/>
            <p:cNvSpPr txBox="1"/>
            <p:nvPr/>
          </p:nvSpPr>
          <p:spPr>
            <a:xfrm>
              <a:off x="7852501" y="2425218"/>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Would like to collaborate with us? </a:t>
              </a:r>
              <a:endParaRPr lang="en-US" sz="1300" u="sng">
                <a:solidFill>
                  <a:prstClr val="white"/>
                </a:solidFill>
                <a:latin typeface="Calibri Light" panose="020F0302020204030204"/>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7478" y="2467912"/>
              <a:ext cx="206999" cy="206999"/>
            </a:xfrm>
            <a:prstGeom prst="rect">
              <a:avLst/>
            </a:prstGeom>
          </p:spPr>
        </p:pic>
      </p:grpSp>
      <p:grpSp>
        <p:nvGrpSpPr>
          <p:cNvPr id="40" name="Group 39"/>
          <p:cNvGrpSpPr/>
          <p:nvPr/>
        </p:nvGrpSpPr>
        <p:grpSpPr>
          <a:xfrm>
            <a:off x="7852501" y="3637456"/>
            <a:ext cx="3166672" cy="292388"/>
            <a:chOff x="7852501" y="2883312"/>
            <a:chExt cx="3166672" cy="292388"/>
          </a:xfrm>
        </p:grpSpPr>
        <p:sp>
          <p:nvSpPr>
            <p:cNvPr id="22" name="TextBox 21"/>
            <p:cNvSpPr txBox="1"/>
            <p:nvPr/>
          </p:nvSpPr>
          <p:spPr>
            <a:xfrm>
              <a:off x="7852501" y="2883312"/>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See how is our outsourcing ability? </a:t>
              </a:r>
              <a:endParaRPr lang="en-US" sz="1300" u="sng">
                <a:solidFill>
                  <a:prstClr val="white"/>
                </a:solidFill>
                <a:latin typeface="Calibri Light" panose="020F0302020204030204"/>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2696" y="2930867"/>
              <a:ext cx="206999" cy="206999"/>
            </a:xfrm>
            <a:prstGeom prst="rect">
              <a:avLst/>
            </a:prstGeom>
          </p:spPr>
        </p:pic>
      </p:grpSp>
      <p:sp>
        <p:nvSpPr>
          <p:cNvPr id="8" name="Freeform 7"/>
          <p:cNvSpPr/>
          <p:nvPr/>
        </p:nvSpPr>
        <p:spPr>
          <a:xfrm>
            <a:off x="0" y="595003"/>
            <a:ext cx="12192000" cy="708454"/>
          </a:xfrm>
          <a:custGeom>
            <a:avLst/>
            <a:gdLst>
              <a:gd name="connsiteX0" fmla="*/ 0 w 12299092"/>
              <a:gd name="connsiteY0" fmla="*/ 708454 h 708454"/>
              <a:gd name="connsiteX1" fmla="*/ 4374292 w 12299092"/>
              <a:gd name="connsiteY1" fmla="*/ 107092 h 708454"/>
              <a:gd name="connsiteX2" fmla="*/ 9687697 w 12299092"/>
              <a:gd name="connsiteY2" fmla="*/ 362465 h 708454"/>
              <a:gd name="connsiteX3" fmla="*/ 12299092 w 12299092"/>
              <a:gd name="connsiteY3" fmla="*/ 0 h 708454"/>
            </a:gdLst>
            <a:ahLst/>
            <a:cxnLst>
              <a:cxn ang="0">
                <a:pos x="connsiteX0" y="connsiteY0"/>
              </a:cxn>
              <a:cxn ang="0">
                <a:pos x="connsiteX1" y="connsiteY1"/>
              </a:cxn>
              <a:cxn ang="0">
                <a:pos x="connsiteX2" y="connsiteY2"/>
              </a:cxn>
              <a:cxn ang="0">
                <a:pos x="connsiteX3" y="connsiteY3"/>
              </a:cxn>
            </a:cxnLst>
            <a:rect l="l" t="t" r="r" b="b"/>
            <a:pathLst>
              <a:path w="12299092" h="708454">
                <a:moveTo>
                  <a:pt x="0" y="708454"/>
                </a:moveTo>
                <a:cubicBezTo>
                  <a:pt x="1379838" y="436605"/>
                  <a:pt x="2759676" y="164757"/>
                  <a:pt x="4374292" y="107092"/>
                </a:cubicBezTo>
                <a:cubicBezTo>
                  <a:pt x="5988908" y="49427"/>
                  <a:pt x="8366897" y="380314"/>
                  <a:pt x="9687697" y="362465"/>
                </a:cubicBezTo>
                <a:cubicBezTo>
                  <a:pt x="11008497" y="344616"/>
                  <a:pt x="11861114" y="142789"/>
                  <a:pt x="12299092" y="0"/>
                </a:cubicBezTo>
              </a:path>
            </a:pathLst>
          </a:custGeom>
          <a:ln w="22225">
            <a:solidFill>
              <a:schemeClr val="bg1"/>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solidFill>
                <a:prstClr val="white"/>
              </a:solidFill>
            </a:endParaRPr>
          </a:p>
        </p:txBody>
      </p:sp>
      <p:grpSp>
        <p:nvGrpSpPr>
          <p:cNvPr id="31" name="Group 30"/>
          <p:cNvGrpSpPr/>
          <p:nvPr/>
        </p:nvGrpSpPr>
        <p:grpSpPr>
          <a:xfrm>
            <a:off x="7943893" y="2556310"/>
            <a:ext cx="2709942" cy="378940"/>
            <a:chOff x="7539818" y="3696429"/>
            <a:chExt cx="2606443" cy="378940"/>
          </a:xfrm>
        </p:grpSpPr>
        <p:sp>
          <p:nvSpPr>
            <p:cNvPr id="6" name="Rounded Rectangle 5"/>
            <p:cNvSpPr/>
            <p:nvPr/>
          </p:nvSpPr>
          <p:spPr>
            <a:xfrm>
              <a:off x="7539818" y="3696429"/>
              <a:ext cx="2606443" cy="378940"/>
            </a:xfrm>
            <a:prstGeom prst="roundRect">
              <a:avLst/>
            </a:prstGeom>
            <a:solidFill>
              <a:schemeClr val="bg1"/>
            </a:solidFill>
            <a:ln w="3175">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prstClr val="white">
                      <a:lumMod val="65000"/>
                    </a:prstClr>
                  </a:solidFill>
                  <a:latin typeface="Calibri Light" panose="020F0302020204030204"/>
                </a:rPr>
                <a:t>What are you looking for?</a:t>
              </a:r>
              <a:endParaRPr lang="en-US" sz="1200">
                <a:solidFill>
                  <a:prstClr val="white">
                    <a:lumMod val="65000"/>
                  </a:prstClr>
                </a:solidFill>
                <a:latin typeface="Calibri Light" panose="020F0302020204030204"/>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9606" y="3749975"/>
              <a:ext cx="271848" cy="271848"/>
            </a:xfrm>
            <a:prstGeom prst="rect">
              <a:avLst/>
            </a:prstGeom>
          </p:spPr>
        </p:pic>
      </p:gr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0" name="TextBox 29"/>
          <p:cNvSpPr txBox="1"/>
          <p:nvPr/>
        </p:nvSpPr>
        <p:spPr>
          <a:xfrm>
            <a:off x="1035894" y="5167609"/>
            <a:ext cx="5878616" cy="646331"/>
          </a:xfrm>
          <a:prstGeom prst="rect">
            <a:avLst/>
          </a:prstGeom>
          <a:noFill/>
        </p:spPr>
        <p:txBody>
          <a:bodyPr wrap="square" rtlCol="0">
            <a:spAutoFit/>
          </a:bodyPr>
          <a:lstStyle/>
          <a:p>
            <a:pPr algn="ctr"/>
            <a:r>
              <a:rPr lang="en-US" smtClean="0">
                <a:solidFill>
                  <a:prstClr val="black"/>
                </a:solidFill>
                <a:effectLst>
                  <a:outerShdw blurRad="38100" dist="38100" dir="2700000" algn="tl">
                    <a:srgbClr val="000000">
                      <a:alpha val="43137"/>
                    </a:srgbClr>
                  </a:outerShdw>
                </a:effectLst>
              </a:rPr>
              <a:t>Also, we implement outstanding </a:t>
            </a:r>
            <a:r>
              <a:rPr lang="en-US" u="sng" smtClean="0">
                <a:solidFill>
                  <a:prstClr val="black"/>
                </a:solidFill>
                <a:effectLst>
                  <a:outerShdw blurRad="38100" dist="38100" dir="2700000" algn="tl">
                    <a:srgbClr val="000000">
                      <a:alpha val="43137"/>
                    </a:srgbClr>
                  </a:outerShdw>
                </a:effectLst>
              </a:rPr>
              <a:t>research &amp; development</a:t>
            </a:r>
          </a:p>
          <a:p>
            <a:pPr algn="ctr"/>
            <a:r>
              <a:rPr lang="en-US" smtClean="0">
                <a:solidFill>
                  <a:prstClr val="black"/>
                </a:solidFill>
                <a:effectLst>
                  <a:outerShdw blurRad="38100" dist="38100" dir="2700000" algn="tl">
                    <a:srgbClr val="000000">
                      <a:alpha val="43137"/>
                    </a:srgbClr>
                  </a:outerShdw>
                </a:effectLst>
              </a:rPr>
              <a:t>activities as well as </a:t>
            </a:r>
            <a:r>
              <a:rPr lang="en-US" u="sng" smtClean="0">
                <a:solidFill>
                  <a:prstClr val="black"/>
                </a:solidFill>
                <a:effectLst>
                  <a:outerShdw blurRad="38100" dist="38100" dir="2700000" algn="tl">
                    <a:srgbClr val="000000">
                      <a:alpha val="43137"/>
                    </a:srgbClr>
                  </a:outerShdw>
                </a:effectLst>
              </a:rPr>
              <a:t>education/training programs </a:t>
            </a:r>
            <a:r>
              <a:rPr lang="en-US" smtClean="0">
                <a:solidFill>
                  <a:prstClr val="black"/>
                </a:solidFill>
                <a:effectLst>
                  <a:outerShdw blurRad="38100" dist="38100" dir="2700000" algn="tl">
                    <a:srgbClr val="000000">
                      <a:alpha val="43137"/>
                    </a:srgbClr>
                  </a:outerShdw>
                </a:effectLst>
              </a:rPr>
              <a:t>for students </a:t>
            </a:r>
            <a:endParaRPr lang="en-US">
              <a:solidFill>
                <a:prstClr val="black"/>
              </a:solidFill>
              <a:effectLst>
                <a:outerShdw blurRad="38100" dist="38100" dir="2700000" algn="tl">
                  <a:srgbClr val="000000">
                    <a:alpha val="43137"/>
                  </a:srgbClr>
                </a:outerShdw>
              </a:effectLst>
            </a:endParaRPr>
          </a:p>
        </p:txBody>
      </p:sp>
      <p:grpSp>
        <p:nvGrpSpPr>
          <p:cNvPr id="41" name="Group 40"/>
          <p:cNvGrpSpPr/>
          <p:nvPr/>
        </p:nvGrpSpPr>
        <p:grpSpPr>
          <a:xfrm>
            <a:off x="7852501" y="4072328"/>
            <a:ext cx="3166672" cy="292388"/>
            <a:chOff x="7852501" y="3318184"/>
            <a:chExt cx="3166672" cy="292388"/>
          </a:xfrm>
        </p:grpSpPr>
        <p:sp>
          <p:nvSpPr>
            <p:cNvPr id="32" name="TextBox 31"/>
            <p:cNvSpPr txBox="1"/>
            <p:nvPr/>
          </p:nvSpPr>
          <p:spPr>
            <a:xfrm>
              <a:off x="7852501" y="3318184"/>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Apply jobs ?</a:t>
              </a:r>
              <a:endParaRPr lang="en-US" sz="1300" u="sng">
                <a:solidFill>
                  <a:prstClr val="white"/>
                </a:solidFill>
                <a:latin typeface="Calibri Light" panose="020F0302020204030204"/>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5010" y="3361181"/>
              <a:ext cx="206999" cy="206999"/>
            </a:xfrm>
            <a:prstGeom prst="rect">
              <a:avLst/>
            </a:prstGeom>
          </p:spPr>
        </p:pic>
      </p:grpSp>
      <p:grpSp>
        <p:nvGrpSpPr>
          <p:cNvPr id="43" name="Group 42"/>
          <p:cNvGrpSpPr/>
          <p:nvPr/>
        </p:nvGrpSpPr>
        <p:grpSpPr>
          <a:xfrm>
            <a:off x="7852501" y="4467833"/>
            <a:ext cx="3166672" cy="292388"/>
            <a:chOff x="7852501" y="3318184"/>
            <a:chExt cx="3166672" cy="292388"/>
          </a:xfrm>
        </p:grpSpPr>
        <p:sp>
          <p:nvSpPr>
            <p:cNvPr id="44" name="TextBox 43"/>
            <p:cNvSpPr txBox="1"/>
            <p:nvPr/>
          </p:nvSpPr>
          <p:spPr>
            <a:xfrm>
              <a:off x="7852501" y="3318184"/>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Get our latest news over email ?</a:t>
              </a:r>
              <a:endParaRPr lang="en-US" sz="1300" u="sng">
                <a:solidFill>
                  <a:prstClr val="white"/>
                </a:solidFill>
                <a:latin typeface="Calibri Light" panose="020F0302020204030204"/>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4185" y="3361181"/>
              <a:ext cx="206999" cy="206999"/>
            </a:xfrm>
            <a:prstGeom prst="rect">
              <a:avLst/>
            </a:prstGeom>
          </p:spPr>
        </p:pic>
      </p:grpSp>
      <p:sp>
        <p:nvSpPr>
          <p:cNvPr id="7" name="Rectangle 6"/>
          <p:cNvSpPr/>
          <p:nvPr/>
        </p:nvSpPr>
        <p:spPr>
          <a:xfrm>
            <a:off x="0" y="3"/>
            <a:ext cx="12192000" cy="6858000"/>
          </a:xfrm>
          <a:prstGeom prst="rect">
            <a:avLst/>
          </a:prstGeom>
          <a:solidFill>
            <a:schemeClr val="bg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204491" y="2893891"/>
            <a:ext cx="5783018" cy="69859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bg1">
                    <a:lumMod val="75000"/>
                  </a:schemeClr>
                </a:solidFill>
              </a:rPr>
              <a:t>Example: nktrinh310@gmai.com</a:t>
            </a:r>
            <a:endParaRPr lang="en-US">
              <a:solidFill>
                <a:schemeClr val="bg1">
                  <a:lumMod val="75000"/>
                </a:schemeClr>
              </a:solidFill>
            </a:endParaRPr>
          </a:p>
        </p:txBody>
      </p:sp>
      <p:sp>
        <p:nvSpPr>
          <p:cNvPr id="21" name="Rounded Rectangle 20"/>
          <p:cNvSpPr/>
          <p:nvPr/>
        </p:nvSpPr>
        <p:spPr>
          <a:xfrm>
            <a:off x="8213699" y="2881704"/>
            <a:ext cx="783664" cy="72020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4" name="Oval 23"/>
          <p:cNvSpPr/>
          <p:nvPr/>
        </p:nvSpPr>
        <p:spPr>
          <a:xfrm>
            <a:off x="8569174" y="2160252"/>
            <a:ext cx="447240" cy="423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lumMod val="10000"/>
                  </a:schemeClr>
                </a:solidFill>
              </a:rPr>
              <a:t>X</a:t>
            </a:r>
            <a:endParaRPr lang="en-US">
              <a:solidFill>
                <a:schemeClr val="bg2">
                  <a:lumMod val="10000"/>
                </a:schemeClr>
              </a:solidFill>
            </a:endParaRPr>
          </a:p>
        </p:txBody>
      </p:sp>
      <p:sp>
        <p:nvSpPr>
          <p:cNvPr id="42" name="Rounded Rectangle 41"/>
          <p:cNvSpPr/>
          <p:nvPr/>
        </p:nvSpPr>
        <p:spPr>
          <a:xfrm>
            <a:off x="5307099" y="3776814"/>
            <a:ext cx="1571624"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effectLst>
                  <a:outerShdw blurRad="38100" dist="38100" dir="2700000" algn="tl">
                    <a:srgbClr val="000000">
                      <a:alpha val="43137"/>
                    </a:srgbClr>
                  </a:outerShdw>
                </a:effectLst>
              </a:rPr>
              <a:t>SUBMIT</a:t>
            </a:r>
            <a:endParaRPr lang="en-US" sz="2000" b="1">
              <a:effectLst>
                <a:outerShdw blurRad="38100" dist="38100" dir="2700000" algn="tl">
                  <a:srgbClr val="000000">
                    <a:alpha val="43137"/>
                  </a:srgbClr>
                </a:outerShdw>
              </a:effectLst>
            </a:endParaRPr>
          </a:p>
        </p:txBody>
      </p:sp>
      <p:sp>
        <p:nvSpPr>
          <p:cNvPr id="25" name="TextBox 24"/>
          <p:cNvSpPr txBox="1"/>
          <p:nvPr/>
        </p:nvSpPr>
        <p:spPr>
          <a:xfrm>
            <a:off x="3199878" y="2123703"/>
            <a:ext cx="4990354" cy="523220"/>
          </a:xfrm>
          <a:prstGeom prst="rect">
            <a:avLst/>
          </a:prstGeom>
          <a:noFill/>
        </p:spPr>
        <p:txBody>
          <a:bodyPr wrap="square" rtlCol="0">
            <a:spAutoFit/>
          </a:bodyPr>
          <a:lstStyle/>
          <a:p>
            <a:r>
              <a:rPr lang="en-US" sz="2800" smtClean="0">
                <a:effectLst>
                  <a:outerShdw blurRad="38100" dist="38100" dir="2700000" algn="tl">
                    <a:srgbClr val="000000">
                      <a:alpha val="43137"/>
                    </a:srgbClr>
                  </a:outerShdw>
                </a:effectLst>
              </a:rPr>
              <a:t>GET OUR LATEST NEWS</a:t>
            </a:r>
            <a:endParaRPr lang="en-US" sz="2800">
              <a:effectLst>
                <a:outerShdw blurRad="38100" dist="38100" dir="2700000" algn="tl">
                  <a:srgbClr val="000000">
                    <a:alpha val="43137"/>
                  </a:srgbClr>
                </a:outerShdw>
              </a:effectLst>
            </a:endParaRPr>
          </a:p>
        </p:txBody>
      </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1066" y="2928072"/>
            <a:ext cx="628929" cy="62892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118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5" name="TextBox 54"/>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
        <p:nvSpPr>
          <p:cNvPr id="46" name="TextBox 45"/>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50" name="TextBox 49"/>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51" name="TextBox 50"/>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52" name="TextBox 51"/>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53" name="TextBox 52"/>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54" name="TextBox 53"/>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57" name="TextBox 56"/>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58" name="Rounded Rectangle 57"/>
          <p:cNvSpPr/>
          <p:nvPr/>
        </p:nvSpPr>
        <p:spPr>
          <a:xfrm flipV="1">
            <a:off x="4404165" y="435683"/>
            <a:ext cx="485946"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VnAvantH" panose="020B7200000000000000" pitchFamily="34" charset="0"/>
            </a:endParaRPr>
          </a:p>
        </p:txBody>
      </p:sp>
      <p:sp>
        <p:nvSpPr>
          <p:cNvPr id="59" name="Rounded Rectangle 58"/>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60" name="Rounded Rectangle 59"/>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9" name="TextBox 8"/>
          <p:cNvSpPr txBox="1"/>
          <p:nvPr/>
        </p:nvSpPr>
        <p:spPr>
          <a:xfrm>
            <a:off x="1607811" y="1149436"/>
            <a:ext cx="5429250" cy="1200329"/>
          </a:xfrm>
          <a:prstGeom prst="rect">
            <a:avLst/>
          </a:prstGeom>
          <a:noFill/>
        </p:spPr>
        <p:txBody>
          <a:bodyPr wrap="square" rtlCol="0">
            <a:spAutoFit/>
          </a:bodyPr>
          <a:lstStyle/>
          <a:p>
            <a:r>
              <a:rPr lang="en-US" sz="7200" smtClean="0">
                <a:solidFill>
                  <a:prstClr val="white"/>
                </a:solidFill>
                <a:effectLst>
                  <a:outerShdw blurRad="38100" dist="38100" dir="2700000" algn="tl">
                    <a:srgbClr val="000000">
                      <a:alpha val="43137"/>
                    </a:srgbClr>
                  </a:outerShdw>
                </a:effectLst>
                <a:latin typeface=".VnHelvetInsH" panose="020B7200000000000000" pitchFamily="34" charset="0"/>
              </a:rPr>
              <a:t>WE DELIVER</a:t>
            </a:r>
            <a:endParaRPr lang="en-US" sz="7200">
              <a:solidFill>
                <a:prstClr val="white"/>
              </a:solidFill>
              <a:effectLst>
                <a:outerShdw blurRad="38100" dist="38100" dir="2700000" algn="tl">
                  <a:srgbClr val="000000">
                    <a:alpha val="43137"/>
                  </a:srgbClr>
                </a:outerShdw>
              </a:effectLst>
              <a:latin typeface=".VnHelvetInsH" panose="020B7200000000000000" pitchFamily="34" charset="0"/>
            </a:endParaRPr>
          </a:p>
        </p:txBody>
      </p:sp>
      <p:sp>
        <p:nvSpPr>
          <p:cNvPr id="10" name="TextBox 9"/>
          <p:cNvSpPr txBox="1"/>
          <p:nvPr/>
        </p:nvSpPr>
        <p:spPr>
          <a:xfrm>
            <a:off x="1607811" y="2200450"/>
            <a:ext cx="5429250" cy="1107996"/>
          </a:xfrm>
          <a:prstGeom prst="rect">
            <a:avLst/>
          </a:prstGeom>
          <a:noFill/>
        </p:spPr>
        <p:txBody>
          <a:bodyPr wrap="square" rtlCol="0">
            <a:spAutoFit/>
          </a:bodyPr>
          <a:lstStyle/>
          <a:p>
            <a:r>
              <a:rPr lang="en-US" sz="6600" smtClean="0">
                <a:solidFill>
                  <a:srgbClr val="FFC000"/>
                </a:solidFill>
                <a:effectLst>
                  <a:outerShdw blurRad="38100" dist="38100" dir="2700000" algn="tl">
                    <a:srgbClr val="000000">
                      <a:alpha val="43137"/>
                    </a:srgbClr>
                  </a:outerShdw>
                </a:effectLst>
                <a:latin typeface=".VnHelvetInsH" panose="020B7200000000000000" pitchFamily="34" charset="0"/>
              </a:rPr>
              <a:t>HIGH QUALITY</a:t>
            </a:r>
            <a:endParaRPr lang="en-US" sz="6600">
              <a:solidFill>
                <a:srgbClr val="FFC000"/>
              </a:solidFill>
              <a:effectLst>
                <a:outerShdw blurRad="38100" dist="38100" dir="2700000" algn="tl">
                  <a:srgbClr val="000000">
                    <a:alpha val="43137"/>
                  </a:srgbClr>
                </a:outerShdw>
              </a:effectLst>
              <a:latin typeface=".VnHelvetInsH" panose="020B7200000000000000" pitchFamily="34" charset="0"/>
            </a:endParaRPr>
          </a:p>
        </p:txBody>
      </p:sp>
      <p:sp>
        <p:nvSpPr>
          <p:cNvPr id="16" name="TextBox 15"/>
          <p:cNvSpPr txBox="1"/>
          <p:nvPr/>
        </p:nvSpPr>
        <p:spPr>
          <a:xfrm>
            <a:off x="1080447" y="3308446"/>
            <a:ext cx="5624513" cy="1815882"/>
          </a:xfrm>
          <a:prstGeom prst="rect">
            <a:avLst/>
          </a:prstGeom>
          <a:noFill/>
        </p:spPr>
        <p:txBody>
          <a:bodyPr wrap="square" rtlCol="0">
            <a:spAutoFit/>
          </a:bodyPr>
          <a:lstStyle/>
          <a:p>
            <a:pPr algn="ctr"/>
            <a:r>
              <a:rPr lang="en-US" sz="7200" smtClean="0">
                <a:solidFill>
                  <a:prstClr val="white"/>
                </a:solidFill>
                <a:effectLst>
                  <a:outerShdw blurRad="38100" dist="38100" dir="2700000" algn="tl">
                    <a:srgbClr val="000000">
                      <a:alpha val="43137"/>
                    </a:srgbClr>
                  </a:outerShdw>
                </a:effectLst>
                <a:latin typeface=".VnHelvetInsH" panose="020B7200000000000000" pitchFamily="34" charset="0"/>
              </a:rPr>
              <a:t>CAD/CAM/CAE</a:t>
            </a:r>
          </a:p>
          <a:p>
            <a:pPr algn="ctr"/>
            <a:r>
              <a:rPr lang="en-US" sz="4000" smtClean="0">
                <a:solidFill>
                  <a:prstClr val="white"/>
                </a:solidFill>
                <a:effectLst>
                  <a:outerShdw blurRad="38100" dist="38100" dir="2700000" algn="tl">
                    <a:srgbClr val="000000">
                      <a:alpha val="43137"/>
                    </a:srgbClr>
                  </a:outerShdw>
                </a:effectLst>
                <a:latin typeface=".VnHelvetInsH" panose="020B7200000000000000" pitchFamily="34" charset="0"/>
              </a:rPr>
              <a:t>OUTSOURCING SERVICES</a:t>
            </a:r>
            <a:endParaRPr lang="en-US" sz="4000">
              <a:solidFill>
                <a:prstClr val="white"/>
              </a:solidFill>
              <a:effectLst>
                <a:outerShdw blurRad="38100" dist="38100" dir="2700000" algn="tl">
                  <a:srgbClr val="000000">
                    <a:alpha val="43137"/>
                  </a:srgbClr>
                </a:outerShdw>
              </a:effectLst>
              <a:latin typeface=".VnHelvetInsH" panose="020B7200000000000000" pitchFamily="34" charset="0"/>
            </a:endParaRPr>
          </a:p>
        </p:txBody>
      </p:sp>
      <p:sp>
        <p:nvSpPr>
          <p:cNvPr id="17" name="Rounded Rectangle 16"/>
          <p:cNvSpPr/>
          <p:nvPr/>
        </p:nvSpPr>
        <p:spPr>
          <a:xfrm>
            <a:off x="8066444" y="1722185"/>
            <a:ext cx="1571624"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prstClr val="white"/>
                </a:solidFill>
                <a:effectLst>
                  <a:outerShdw blurRad="38100" dist="38100" dir="2700000" algn="tl">
                    <a:srgbClr val="000000">
                      <a:alpha val="43137"/>
                    </a:srgbClr>
                  </a:outerShdw>
                </a:effectLst>
              </a:rPr>
              <a:t>CONTACT US</a:t>
            </a:r>
            <a:endParaRPr lang="en-US" sz="2000" b="1">
              <a:solidFill>
                <a:prstClr val="white"/>
              </a:solidFill>
              <a:effectLst>
                <a:outerShdw blurRad="38100" dist="38100" dir="2700000" algn="tl">
                  <a:srgbClr val="000000">
                    <a:alpha val="43137"/>
                  </a:srgbClr>
                </a:outerShdw>
              </a:effectLst>
            </a:endParaRPr>
          </a:p>
        </p:txBody>
      </p:sp>
      <p:grpSp>
        <p:nvGrpSpPr>
          <p:cNvPr id="39" name="Group 38"/>
          <p:cNvGrpSpPr/>
          <p:nvPr/>
        </p:nvGrpSpPr>
        <p:grpSpPr>
          <a:xfrm>
            <a:off x="7852501" y="3179362"/>
            <a:ext cx="3166672" cy="292388"/>
            <a:chOff x="7852501" y="2425218"/>
            <a:chExt cx="3166672" cy="292388"/>
          </a:xfrm>
        </p:grpSpPr>
        <p:sp>
          <p:nvSpPr>
            <p:cNvPr id="3" name="TextBox 2"/>
            <p:cNvSpPr txBox="1"/>
            <p:nvPr/>
          </p:nvSpPr>
          <p:spPr>
            <a:xfrm>
              <a:off x="7852501" y="2425218"/>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Would like to collaborate with us? </a:t>
              </a:r>
              <a:endParaRPr lang="en-US" sz="1300" u="sng">
                <a:solidFill>
                  <a:prstClr val="white"/>
                </a:solidFill>
                <a:latin typeface="Calibri Light" panose="020F0302020204030204"/>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7478" y="2467912"/>
              <a:ext cx="206999" cy="206999"/>
            </a:xfrm>
            <a:prstGeom prst="rect">
              <a:avLst/>
            </a:prstGeom>
          </p:spPr>
        </p:pic>
      </p:grpSp>
      <p:grpSp>
        <p:nvGrpSpPr>
          <p:cNvPr id="40" name="Group 39"/>
          <p:cNvGrpSpPr/>
          <p:nvPr/>
        </p:nvGrpSpPr>
        <p:grpSpPr>
          <a:xfrm>
            <a:off x="7852501" y="3637456"/>
            <a:ext cx="3166672" cy="292388"/>
            <a:chOff x="7852501" y="2883312"/>
            <a:chExt cx="3166672" cy="292388"/>
          </a:xfrm>
        </p:grpSpPr>
        <p:sp>
          <p:nvSpPr>
            <p:cNvPr id="22" name="TextBox 21"/>
            <p:cNvSpPr txBox="1"/>
            <p:nvPr/>
          </p:nvSpPr>
          <p:spPr>
            <a:xfrm>
              <a:off x="7852501" y="2883312"/>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See how is our outsourcing ability? </a:t>
              </a:r>
              <a:endParaRPr lang="en-US" sz="1300" u="sng">
                <a:solidFill>
                  <a:prstClr val="white"/>
                </a:solidFill>
                <a:latin typeface="Calibri Light" panose="020F0302020204030204"/>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2696" y="2930867"/>
              <a:ext cx="206999" cy="206999"/>
            </a:xfrm>
            <a:prstGeom prst="rect">
              <a:avLst/>
            </a:prstGeom>
          </p:spPr>
        </p:pic>
      </p:grpSp>
      <p:sp>
        <p:nvSpPr>
          <p:cNvPr id="8" name="Freeform 7"/>
          <p:cNvSpPr/>
          <p:nvPr/>
        </p:nvSpPr>
        <p:spPr>
          <a:xfrm>
            <a:off x="0" y="595003"/>
            <a:ext cx="12192000" cy="708454"/>
          </a:xfrm>
          <a:custGeom>
            <a:avLst/>
            <a:gdLst>
              <a:gd name="connsiteX0" fmla="*/ 0 w 12299092"/>
              <a:gd name="connsiteY0" fmla="*/ 708454 h 708454"/>
              <a:gd name="connsiteX1" fmla="*/ 4374292 w 12299092"/>
              <a:gd name="connsiteY1" fmla="*/ 107092 h 708454"/>
              <a:gd name="connsiteX2" fmla="*/ 9687697 w 12299092"/>
              <a:gd name="connsiteY2" fmla="*/ 362465 h 708454"/>
              <a:gd name="connsiteX3" fmla="*/ 12299092 w 12299092"/>
              <a:gd name="connsiteY3" fmla="*/ 0 h 708454"/>
            </a:gdLst>
            <a:ahLst/>
            <a:cxnLst>
              <a:cxn ang="0">
                <a:pos x="connsiteX0" y="connsiteY0"/>
              </a:cxn>
              <a:cxn ang="0">
                <a:pos x="connsiteX1" y="connsiteY1"/>
              </a:cxn>
              <a:cxn ang="0">
                <a:pos x="connsiteX2" y="connsiteY2"/>
              </a:cxn>
              <a:cxn ang="0">
                <a:pos x="connsiteX3" y="connsiteY3"/>
              </a:cxn>
            </a:cxnLst>
            <a:rect l="l" t="t" r="r" b="b"/>
            <a:pathLst>
              <a:path w="12299092" h="708454">
                <a:moveTo>
                  <a:pt x="0" y="708454"/>
                </a:moveTo>
                <a:cubicBezTo>
                  <a:pt x="1379838" y="436605"/>
                  <a:pt x="2759676" y="164757"/>
                  <a:pt x="4374292" y="107092"/>
                </a:cubicBezTo>
                <a:cubicBezTo>
                  <a:pt x="5988908" y="49427"/>
                  <a:pt x="8366897" y="380314"/>
                  <a:pt x="9687697" y="362465"/>
                </a:cubicBezTo>
                <a:cubicBezTo>
                  <a:pt x="11008497" y="344616"/>
                  <a:pt x="11861114" y="142789"/>
                  <a:pt x="12299092" y="0"/>
                </a:cubicBezTo>
              </a:path>
            </a:pathLst>
          </a:custGeom>
          <a:ln w="22225">
            <a:solidFill>
              <a:schemeClr val="bg1"/>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solidFill>
                <a:prstClr val="white"/>
              </a:solidFill>
            </a:endParaRPr>
          </a:p>
        </p:txBody>
      </p:sp>
      <p:grpSp>
        <p:nvGrpSpPr>
          <p:cNvPr id="31" name="Group 30"/>
          <p:cNvGrpSpPr/>
          <p:nvPr/>
        </p:nvGrpSpPr>
        <p:grpSpPr>
          <a:xfrm>
            <a:off x="8066444" y="2556310"/>
            <a:ext cx="2709942" cy="378940"/>
            <a:chOff x="7539818" y="3696429"/>
            <a:chExt cx="2606443" cy="378940"/>
          </a:xfrm>
        </p:grpSpPr>
        <p:sp>
          <p:nvSpPr>
            <p:cNvPr id="6" name="Rounded Rectangle 5"/>
            <p:cNvSpPr/>
            <p:nvPr/>
          </p:nvSpPr>
          <p:spPr>
            <a:xfrm>
              <a:off x="7539818" y="3696429"/>
              <a:ext cx="2606443" cy="378940"/>
            </a:xfrm>
            <a:prstGeom prst="roundRect">
              <a:avLst/>
            </a:prstGeom>
            <a:solidFill>
              <a:schemeClr val="bg1"/>
            </a:solidFill>
            <a:ln w="3175">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prstClr val="white">
                      <a:lumMod val="65000"/>
                    </a:prstClr>
                  </a:solidFill>
                  <a:latin typeface="Calibri Light" panose="020F0302020204030204"/>
                </a:rPr>
                <a:t>What are you looking for?</a:t>
              </a:r>
              <a:endParaRPr lang="en-US" sz="1200">
                <a:solidFill>
                  <a:prstClr val="white">
                    <a:lumMod val="65000"/>
                  </a:prstClr>
                </a:solidFill>
                <a:latin typeface="Calibri Light" panose="020F0302020204030204"/>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9606" y="3749975"/>
              <a:ext cx="271848" cy="271848"/>
            </a:xfrm>
            <a:prstGeom prst="rect">
              <a:avLst/>
            </a:prstGeom>
          </p:spPr>
        </p:pic>
      </p:gr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0" name="TextBox 29"/>
          <p:cNvSpPr txBox="1"/>
          <p:nvPr/>
        </p:nvSpPr>
        <p:spPr>
          <a:xfrm>
            <a:off x="1035894" y="5167609"/>
            <a:ext cx="5878616" cy="646331"/>
          </a:xfrm>
          <a:prstGeom prst="rect">
            <a:avLst/>
          </a:prstGeom>
          <a:noFill/>
        </p:spPr>
        <p:txBody>
          <a:bodyPr wrap="square" rtlCol="0">
            <a:spAutoFit/>
          </a:bodyPr>
          <a:lstStyle/>
          <a:p>
            <a:pPr algn="ctr"/>
            <a:r>
              <a:rPr lang="en-US" smtClean="0">
                <a:solidFill>
                  <a:prstClr val="black"/>
                </a:solidFill>
                <a:effectLst>
                  <a:outerShdw blurRad="38100" dist="38100" dir="2700000" algn="tl">
                    <a:srgbClr val="000000">
                      <a:alpha val="43137"/>
                    </a:srgbClr>
                  </a:outerShdw>
                </a:effectLst>
              </a:rPr>
              <a:t>Also, we implement outstanding </a:t>
            </a:r>
            <a:r>
              <a:rPr lang="en-US" u="sng" smtClean="0">
                <a:solidFill>
                  <a:prstClr val="black"/>
                </a:solidFill>
                <a:effectLst>
                  <a:outerShdw blurRad="38100" dist="38100" dir="2700000" algn="tl">
                    <a:srgbClr val="000000">
                      <a:alpha val="43137"/>
                    </a:srgbClr>
                  </a:outerShdw>
                </a:effectLst>
              </a:rPr>
              <a:t>research &amp; development</a:t>
            </a:r>
          </a:p>
          <a:p>
            <a:pPr algn="ctr"/>
            <a:r>
              <a:rPr lang="en-US" smtClean="0">
                <a:solidFill>
                  <a:prstClr val="black"/>
                </a:solidFill>
                <a:effectLst>
                  <a:outerShdw blurRad="38100" dist="38100" dir="2700000" algn="tl">
                    <a:srgbClr val="000000">
                      <a:alpha val="43137"/>
                    </a:srgbClr>
                  </a:outerShdw>
                </a:effectLst>
              </a:rPr>
              <a:t>activities as well as </a:t>
            </a:r>
            <a:r>
              <a:rPr lang="en-US" u="sng" smtClean="0">
                <a:solidFill>
                  <a:prstClr val="black"/>
                </a:solidFill>
                <a:effectLst>
                  <a:outerShdw blurRad="38100" dist="38100" dir="2700000" algn="tl">
                    <a:srgbClr val="000000">
                      <a:alpha val="43137"/>
                    </a:srgbClr>
                  </a:outerShdw>
                </a:effectLst>
              </a:rPr>
              <a:t>education/training programs </a:t>
            </a:r>
            <a:r>
              <a:rPr lang="en-US" smtClean="0">
                <a:solidFill>
                  <a:prstClr val="black"/>
                </a:solidFill>
                <a:effectLst>
                  <a:outerShdw blurRad="38100" dist="38100" dir="2700000" algn="tl">
                    <a:srgbClr val="000000">
                      <a:alpha val="43137"/>
                    </a:srgbClr>
                  </a:outerShdw>
                </a:effectLst>
              </a:rPr>
              <a:t>for students </a:t>
            </a:r>
            <a:endParaRPr lang="en-US">
              <a:solidFill>
                <a:prstClr val="black"/>
              </a:solidFill>
              <a:effectLst>
                <a:outerShdw blurRad="38100" dist="38100" dir="2700000" algn="tl">
                  <a:srgbClr val="000000">
                    <a:alpha val="43137"/>
                  </a:srgbClr>
                </a:outerShdw>
              </a:effectLst>
            </a:endParaRPr>
          </a:p>
        </p:txBody>
      </p:sp>
      <p:grpSp>
        <p:nvGrpSpPr>
          <p:cNvPr id="41" name="Group 40"/>
          <p:cNvGrpSpPr/>
          <p:nvPr/>
        </p:nvGrpSpPr>
        <p:grpSpPr>
          <a:xfrm>
            <a:off x="7852501" y="4072328"/>
            <a:ext cx="3166672" cy="292388"/>
            <a:chOff x="7852501" y="3318184"/>
            <a:chExt cx="3166672" cy="292388"/>
          </a:xfrm>
        </p:grpSpPr>
        <p:sp>
          <p:nvSpPr>
            <p:cNvPr id="32" name="TextBox 31"/>
            <p:cNvSpPr txBox="1"/>
            <p:nvPr/>
          </p:nvSpPr>
          <p:spPr>
            <a:xfrm>
              <a:off x="7852501" y="3318184"/>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Apply jobs ?</a:t>
              </a:r>
              <a:endParaRPr lang="en-US" sz="1300" u="sng">
                <a:solidFill>
                  <a:prstClr val="white"/>
                </a:solidFill>
                <a:latin typeface="Calibri Light" panose="020F0302020204030204"/>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5010" y="3361181"/>
              <a:ext cx="206999" cy="206999"/>
            </a:xfrm>
            <a:prstGeom prst="rect">
              <a:avLst/>
            </a:prstGeom>
          </p:spPr>
        </p:pic>
      </p:grpSp>
      <p:grpSp>
        <p:nvGrpSpPr>
          <p:cNvPr id="43" name="Group 42"/>
          <p:cNvGrpSpPr/>
          <p:nvPr/>
        </p:nvGrpSpPr>
        <p:grpSpPr>
          <a:xfrm>
            <a:off x="7852501" y="4467833"/>
            <a:ext cx="3166672" cy="292388"/>
            <a:chOff x="7852501" y="3318184"/>
            <a:chExt cx="3166672" cy="292388"/>
          </a:xfrm>
        </p:grpSpPr>
        <p:sp>
          <p:nvSpPr>
            <p:cNvPr id="44" name="TextBox 43"/>
            <p:cNvSpPr txBox="1"/>
            <p:nvPr/>
          </p:nvSpPr>
          <p:spPr>
            <a:xfrm>
              <a:off x="7852501" y="3318184"/>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Get our latest news over email ?</a:t>
              </a:r>
              <a:endParaRPr lang="en-US" sz="1300" u="sng">
                <a:solidFill>
                  <a:prstClr val="white"/>
                </a:solidFill>
                <a:latin typeface="Calibri Light" panose="020F0302020204030204"/>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4185" y="3361181"/>
              <a:ext cx="206999" cy="206999"/>
            </a:xfrm>
            <a:prstGeom prst="rect">
              <a:avLst/>
            </a:prstGeom>
          </p:spPr>
        </p:pic>
      </p:grpSp>
      <p:sp>
        <p:nvSpPr>
          <p:cNvPr id="7" name="Rectangle 6"/>
          <p:cNvSpPr/>
          <p:nvPr/>
        </p:nvSpPr>
        <p:spPr>
          <a:xfrm>
            <a:off x="0" y="3"/>
            <a:ext cx="12192000" cy="6858000"/>
          </a:xfrm>
          <a:prstGeom prst="rect">
            <a:avLst/>
          </a:prstGeom>
          <a:solidFill>
            <a:schemeClr val="bg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9730663" y="1135658"/>
            <a:ext cx="447240" cy="423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E7E6E6">
                    <a:lumMod val="10000"/>
                  </a:srgbClr>
                </a:solidFill>
                <a:effectLst>
                  <a:outerShdw blurRad="38100" dist="38100" dir="2700000" algn="tl">
                    <a:srgbClr val="000000">
                      <a:alpha val="43137"/>
                    </a:srgbClr>
                  </a:outerShdw>
                </a:effectLst>
              </a:rPr>
              <a:t>X</a:t>
            </a:r>
            <a:endParaRPr lang="en-US">
              <a:solidFill>
                <a:srgbClr val="E7E6E6">
                  <a:lumMod val="10000"/>
                </a:srgbClr>
              </a:solidFill>
              <a:effectLst>
                <a:outerShdw blurRad="38100" dist="38100" dir="2700000" algn="tl">
                  <a:srgbClr val="000000">
                    <a:alpha val="43137"/>
                  </a:srgbClr>
                </a:outerShdw>
              </a:effectLst>
            </a:endParaRPr>
          </a:p>
        </p:txBody>
      </p:sp>
      <p:sp>
        <p:nvSpPr>
          <p:cNvPr id="27" name="Rounded Rectangle 26"/>
          <p:cNvSpPr/>
          <p:nvPr/>
        </p:nvSpPr>
        <p:spPr>
          <a:xfrm>
            <a:off x="2243581" y="1614411"/>
            <a:ext cx="7736969" cy="275030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457428" y="2021997"/>
            <a:ext cx="6472869" cy="400110"/>
          </a:xfrm>
          <a:prstGeom prst="rect">
            <a:avLst/>
          </a:prstGeom>
          <a:noFill/>
        </p:spPr>
        <p:txBody>
          <a:bodyPr wrap="square" rtlCol="0">
            <a:spAutoFit/>
          </a:bodyPr>
          <a:lstStyle/>
          <a:p>
            <a:r>
              <a:rPr lang="en-US" sz="2000" smtClean="0">
                <a:effectLst>
                  <a:outerShdw blurRad="38100" dist="38100" dir="2700000" algn="tl">
                    <a:srgbClr val="000000">
                      <a:alpha val="43137"/>
                    </a:srgbClr>
                  </a:outerShdw>
                </a:effectLst>
              </a:rPr>
              <a:t>4</a:t>
            </a:r>
            <a:r>
              <a:rPr lang="en-US" sz="2000" baseline="30000" smtClean="0">
                <a:effectLst>
                  <a:outerShdw blurRad="38100" dist="38100" dir="2700000" algn="tl">
                    <a:srgbClr val="000000">
                      <a:alpha val="43137"/>
                    </a:srgbClr>
                  </a:outerShdw>
                </a:effectLst>
              </a:rPr>
              <a:t>th</a:t>
            </a:r>
            <a:r>
              <a:rPr lang="en-US" sz="2000" smtClean="0">
                <a:effectLst>
                  <a:outerShdw blurRad="38100" dist="38100" dir="2700000" algn="tl">
                    <a:srgbClr val="000000">
                      <a:alpha val="43137"/>
                    </a:srgbClr>
                  </a:outerShdw>
                </a:effectLst>
              </a:rPr>
              <a:t> Floor, 69 Quang Trung Street, Danang city, Vietnam</a:t>
            </a:r>
            <a:endParaRPr lang="en-US" sz="2000">
              <a:effectLst>
                <a:outerShdw blurRad="38100" dist="38100" dir="2700000" algn="tl">
                  <a:srgbClr val="000000">
                    <a:alpha val="43137"/>
                  </a:srgbClr>
                </a:outerShdw>
              </a:effectLst>
            </a:endParaRPr>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2792" y="1996785"/>
            <a:ext cx="424542" cy="424542"/>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09234" y="2729307"/>
            <a:ext cx="428100" cy="428100"/>
          </a:xfrm>
          <a:prstGeom prst="rect">
            <a:avLst/>
          </a:prstGeom>
        </p:spPr>
      </p:pic>
      <p:sp>
        <p:nvSpPr>
          <p:cNvPr id="48" name="TextBox 47"/>
          <p:cNvSpPr txBox="1"/>
          <p:nvPr/>
        </p:nvSpPr>
        <p:spPr>
          <a:xfrm>
            <a:off x="3457428" y="2721919"/>
            <a:ext cx="6472869" cy="400110"/>
          </a:xfrm>
          <a:prstGeom prst="rect">
            <a:avLst/>
          </a:prstGeom>
          <a:noFill/>
        </p:spPr>
        <p:txBody>
          <a:bodyPr wrap="square" rtlCol="0">
            <a:spAutoFit/>
          </a:bodyPr>
          <a:lstStyle/>
          <a:p>
            <a:r>
              <a:rPr lang="en-US" sz="2000" smtClean="0">
                <a:effectLst>
                  <a:outerShdw blurRad="38100" dist="38100" dir="2700000" algn="tl">
                    <a:srgbClr val="000000">
                      <a:alpha val="43137"/>
                    </a:srgbClr>
                  </a:outerShdw>
                </a:effectLst>
              </a:rPr>
              <a:t>Hritsc@itsc-tech.vn</a:t>
            </a:r>
            <a:endParaRPr lang="en-US" sz="2000">
              <a:effectLst>
                <a:outerShdw blurRad="38100" dist="38100" dir="2700000" algn="tl">
                  <a:srgbClr val="000000">
                    <a:alpha val="43137"/>
                  </a:srgbClr>
                </a:outerShdw>
              </a:effectLst>
            </a:endParaRPr>
          </a:p>
        </p:txBody>
      </p:sp>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09234" y="3447932"/>
            <a:ext cx="428100" cy="428100"/>
          </a:xfrm>
          <a:prstGeom prst="rect">
            <a:avLst/>
          </a:prstGeom>
        </p:spPr>
      </p:pic>
      <p:sp>
        <p:nvSpPr>
          <p:cNvPr id="49" name="TextBox 48"/>
          <p:cNvSpPr txBox="1"/>
          <p:nvPr/>
        </p:nvSpPr>
        <p:spPr>
          <a:xfrm>
            <a:off x="3457428" y="3402563"/>
            <a:ext cx="6472869" cy="400110"/>
          </a:xfrm>
          <a:prstGeom prst="rect">
            <a:avLst/>
          </a:prstGeom>
          <a:noFill/>
        </p:spPr>
        <p:txBody>
          <a:bodyPr wrap="square" rtlCol="0">
            <a:spAutoFit/>
          </a:bodyPr>
          <a:lstStyle/>
          <a:p>
            <a:r>
              <a:rPr lang="en-US" sz="2000" smtClean="0">
                <a:effectLst>
                  <a:outerShdw blurRad="38100" dist="38100" dir="2700000" algn="tl">
                    <a:srgbClr val="000000">
                      <a:alpha val="43137"/>
                    </a:srgbClr>
                  </a:outerShdw>
                </a:effectLst>
              </a:rPr>
              <a:t>0772550802</a:t>
            </a:r>
            <a:endParaRPr lang="en-US"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82895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24" name="Rectangle 23"/>
          <p:cNvSpPr/>
          <p:nvPr/>
        </p:nvSpPr>
        <p:spPr>
          <a:xfrm>
            <a:off x="861482" y="1592632"/>
            <a:ext cx="11196440" cy="1200329"/>
          </a:xfrm>
          <a:prstGeom prst="rect">
            <a:avLst/>
          </a:prstGeom>
        </p:spPr>
        <p:txBody>
          <a:bodyPr wrap="square">
            <a:spAutoFit/>
          </a:bodyPr>
          <a:lstStyle/>
          <a:p>
            <a:r>
              <a:rPr lang="en-US" smtClean="0">
                <a:solidFill>
                  <a:schemeClr val="bg1"/>
                </a:solidFill>
                <a:latin typeface="Mercury SSm A"/>
              </a:rPr>
              <a:t>           Lorem </a:t>
            </a:r>
            <a:r>
              <a:rPr lang="en-US">
                <a:solidFill>
                  <a:schemeClr val="bg1"/>
                </a:solidFill>
                <a:latin typeface="Mercury SSm A"/>
              </a:rPr>
              <a:t>ipsum dolor sit </a:t>
            </a:r>
            <a:r>
              <a:rPr lang="en-US" err="1">
                <a:solidFill>
                  <a:schemeClr val="bg1"/>
                </a:solidFill>
                <a:latin typeface="Mercury SSm A"/>
              </a:rPr>
              <a:t>amet</a:t>
            </a:r>
            <a:r>
              <a:rPr lang="en-US">
                <a:solidFill>
                  <a:schemeClr val="bg1"/>
                </a:solidFill>
                <a:latin typeface="Mercury SSm A"/>
              </a:rPr>
              <a:t>, </a:t>
            </a:r>
            <a:r>
              <a:rPr lang="en-US" err="1">
                <a:solidFill>
                  <a:schemeClr val="bg1"/>
                </a:solidFill>
                <a:latin typeface="Mercury SSm A"/>
              </a:rPr>
              <a:t>consectetur</a:t>
            </a:r>
            <a:r>
              <a:rPr lang="en-US">
                <a:solidFill>
                  <a:schemeClr val="bg1"/>
                </a:solidFill>
                <a:latin typeface="Mercury SSm A"/>
              </a:rPr>
              <a:t> </a:t>
            </a:r>
            <a:r>
              <a:rPr lang="en-US" err="1">
                <a:solidFill>
                  <a:schemeClr val="bg1"/>
                </a:solidFill>
                <a:latin typeface="Mercury SSm A"/>
              </a:rPr>
              <a:t>adipiscing</a:t>
            </a:r>
            <a:r>
              <a:rPr lang="en-US">
                <a:solidFill>
                  <a:schemeClr val="bg1"/>
                </a:solidFill>
                <a:latin typeface="Mercury SSm A"/>
              </a:rPr>
              <a:t> </a:t>
            </a:r>
            <a:r>
              <a:rPr lang="en-US" err="1">
                <a:solidFill>
                  <a:schemeClr val="bg1"/>
                </a:solidFill>
                <a:latin typeface="Mercury SSm A"/>
              </a:rPr>
              <a:t>elit</a:t>
            </a:r>
            <a:r>
              <a:rPr lang="en-US">
                <a:solidFill>
                  <a:schemeClr val="bg1"/>
                </a:solidFill>
                <a:latin typeface="Mercury SSm A"/>
              </a:rPr>
              <a:t>, </a:t>
            </a:r>
            <a:r>
              <a:rPr lang="en-US" err="1">
                <a:solidFill>
                  <a:schemeClr val="bg1"/>
                </a:solidFill>
                <a:latin typeface="Mercury SSm A"/>
              </a:rPr>
              <a:t>sed</a:t>
            </a:r>
            <a:r>
              <a:rPr lang="en-US">
                <a:solidFill>
                  <a:schemeClr val="bg1"/>
                </a:solidFill>
                <a:latin typeface="Mercury SSm A"/>
              </a:rPr>
              <a:t> do </a:t>
            </a:r>
            <a:r>
              <a:rPr lang="en-US" err="1">
                <a:solidFill>
                  <a:schemeClr val="bg1"/>
                </a:solidFill>
                <a:latin typeface="Mercury SSm A"/>
              </a:rPr>
              <a:t>eiusmod</a:t>
            </a:r>
            <a:r>
              <a:rPr lang="en-US">
                <a:solidFill>
                  <a:schemeClr val="bg1"/>
                </a:solidFill>
                <a:latin typeface="Mercury SSm A"/>
              </a:rPr>
              <a:t> </a:t>
            </a:r>
            <a:r>
              <a:rPr lang="en-US" err="1">
                <a:solidFill>
                  <a:schemeClr val="bg1"/>
                </a:solidFill>
                <a:latin typeface="Mercury SSm A"/>
              </a:rPr>
              <a:t>tempor</a:t>
            </a:r>
            <a:r>
              <a:rPr lang="en-US">
                <a:solidFill>
                  <a:schemeClr val="bg1"/>
                </a:solidFill>
                <a:latin typeface="Mercury SSm A"/>
              </a:rPr>
              <a:t> </a:t>
            </a:r>
            <a:r>
              <a:rPr lang="en-US" err="1">
                <a:solidFill>
                  <a:schemeClr val="bg1"/>
                </a:solidFill>
                <a:latin typeface="Mercury SSm A"/>
              </a:rPr>
              <a:t>incididunt</a:t>
            </a:r>
            <a:r>
              <a:rPr lang="en-US">
                <a:solidFill>
                  <a:schemeClr val="bg1"/>
                </a:solidFill>
                <a:latin typeface="Mercury SSm A"/>
              </a:rPr>
              <a:t> </a:t>
            </a:r>
            <a:r>
              <a:rPr lang="en-US" err="1">
                <a:solidFill>
                  <a:schemeClr val="bg1"/>
                </a:solidFill>
                <a:latin typeface="Mercury SSm A"/>
              </a:rPr>
              <a:t>ut</a:t>
            </a:r>
            <a:r>
              <a:rPr lang="en-US">
                <a:solidFill>
                  <a:schemeClr val="bg1"/>
                </a:solidFill>
                <a:latin typeface="Mercury SSm A"/>
              </a:rPr>
              <a:t> </a:t>
            </a:r>
            <a:r>
              <a:rPr lang="en-US" err="1">
                <a:solidFill>
                  <a:schemeClr val="bg1"/>
                </a:solidFill>
                <a:latin typeface="Mercury SSm A"/>
              </a:rPr>
              <a:t>labore</a:t>
            </a:r>
            <a:r>
              <a:rPr lang="en-US">
                <a:solidFill>
                  <a:schemeClr val="bg1"/>
                </a:solidFill>
                <a:latin typeface="Mercury SSm A"/>
              </a:rPr>
              <a:t> et </a:t>
            </a:r>
            <a:r>
              <a:rPr lang="en-US" err="1">
                <a:solidFill>
                  <a:schemeClr val="bg1"/>
                </a:solidFill>
                <a:latin typeface="Mercury SSm A"/>
              </a:rPr>
              <a:t>dolore</a:t>
            </a:r>
            <a:r>
              <a:rPr lang="en-US">
                <a:solidFill>
                  <a:schemeClr val="bg1"/>
                </a:solidFill>
                <a:latin typeface="Mercury SSm A"/>
              </a:rPr>
              <a:t> magna </a:t>
            </a:r>
            <a:r>
              <a:rPr lang="en-US" err="1">
                <a:solidFill>
                  <a:schemeClr val="bg1"/>
                </a:solidFill>
                <a:latin typeface="Mercury SSm A"/>
              </a:rPr>
              <a:t>aliqua</a:t>
            </a:r>
            <a:r>
              <a:rPr lang="en-US">
                <a:solidFill>
                  <a:schemeClr val="bg1"/>
                </a:solidFill>
                <a:latin typeface="Mercury SSm A"/>
              </a:rPr>
              <a:t>. </a:t>
            </a:r>
            <a:r>
              <a:rPr lang="en-US" err="1">
                <a:solidFill>
                  <a:schemeClr val="bg1"/>
                </a:solidFill>
                <a:latin typeface="Mercury SSm A"/>
              </a:rPr>
              <a:t>Ut</a:t>
            </a:r>
            <a:r>
              <a:rPr lang="en-US">
                <a:solidFill>
                  <a:schemeClr val="bg1"/>
                </a:solidFill>
                <a:latin typeface="Mercury SSm A"/>
              </a:rPr>
              <a:t> </a:t>
            </a:r>
            <a:r>
              <a:rPr lang="en-US" err="1">
                <a:solidFill>
                  <a:schemeClr val="bg1"/>
                </a:solidFill>
                <a:latin typeface="Mercury SSm A"/>
              </a:rPr>
              <a:t>enim</a:t>
            </a:r>
            <a:r>
              <a:rPr lang="en-US">
                <a:solidFill>
                  <a:schemeClr val="bg1"/>
                </a:solidFill>
                <a:latin typeface="Mercury SSm A"/>
              </a:rPr>
              <a:t> ad minim </a:t>
            </a:r>
            <a:r>
              <a:rPr lang="en-US" err="1">
                <a:solidFill>
                  <a:schemeClr val="bg1"/>
                </a:solidFill>
                <a:latin typeface="Mercury SSm A"/>
              </a:rPr>
              <a:t>veniam</a:t>
            </a:r>
            <a:r>
              <a:rPr lang="en-US">
                <a:solidFill>
                  <a:schemeClr val="bg1"/>
                </a:solidFill>
                <a:latin typeface="Mercury SSm A"/>
              </a:rPr>
              <a:t>, </a:t>
            </a:r>
            <a:r>
              <a:rPr lang="en-US" err="1">
                <a:solidFill>
                  <a:schemeClr val="bg1"/>
                </a:solidFill>
                <a:latin typeface="Mercury SSm A"/>
              </a:rPr>
              <a:t>quis</a:t>
            </a:r>
            <a:r>
              <a:rPr lang="en-US">
                <a:solidFill>
                  <a:schemeClr val="bg1"/>
                </a:solidFill>
                <a:latin typeface="Mercury SSm A"/>
              </a:rPr>
              <a:t> </a:t>
            </a:r>
            <a:r>
              <a:rPr lang="en-US" err="1">
                <a:solidFill>
                  <a:schemeClr val="bg1"/>
                </a:solidFill>
                <a:latin typeface="Mercury SSm A"/>
              </a:rPr>
              <a:t>nostrud</a:t>
            </a:r>
            <a:r>
              <a:rPr lang="en-US">
                <a:solidFill>
                  <a:schemeClr val="bg1"/>
                </a:solidFill>
                <a:latin typeface="Mercury SSm A"/>
              </a:rPr>
              <a:t> exercitation </a:t>
            </a:r>
            <a:r>
              <a:rPr lang="en-US" err="1">
                <a:solidFill>
                  <a:schemeClr val="bg1"/>
                </a:solidFill>
                <a:latin typeface="Mercury SSm A"/>
              </a:rPr>
              <a:t>ullamco</a:t>
            </a:r>
            <a:r>
              <a:rPr lang="en-US">
                <a:solidFill>
                  <a:schemeClr val="bg1"/>
                </a:solidFill>
                <a:latin typeface="Mercury SSm A"/>
              </a:rPr>
              <a:t> </a:t>
            </a:r>
            <a:r>
              <a:rPr lang="en-US" err="1">
                <a:solidFill>
                  <a:schemeClr val="bg1"/>
                </a:solidFill>
                <a:latin typeface="Mercury SSm A"/>
              </a:rPr>
              <a:t>laboris</a:t>
            </a:r>
            <a:r>
              <a:rPr lang="en-US">
                <a:solidFill>
                  <a:schemeClr val="bg1"/>
                </a:solidFill>
                <a:latin typeface="Mercury SSm A"/>
              </a:rPr>
              <a:t> nisi </a:t>
            </a:r>
            <a:r>
              <a:rPr lang="en-US" err="1">
                <a:solidFill>
                  <a:schemeClr val="bg1"/>
                </a:solidFill>
                <a:latin typeface="Mercury SSm A"/>
              </a:rPr>
              <a:t>ut</a:t>
            </a:r>
            <a:r>
              <a:rPr lang="en-US">
                <a:solidFill>
                  <a:schemeClr val="bg1"/>
                </a:solidFill>
                <a:latin typeface="Mercury SSm A"/>
              </a:rPr>
              <a:t> </a:t>
            </a:r>
            <a:r>
              <a:rPr lang="en-US" err="1">
                <a:solidFill>
                  <a:schemeClr val="bg1"/>
                </a:solidFill>
                <a:latin typeface="Mercury SSm A"/>
              </a:rPr>
              <a:t>aliquip</a:t>
            </a:r>
            <a:r>
              <a:rPr lang="en-US">
                <a:solidFill>
                  <a:schemeClr val="bg1"/>
                </a:solidFill>
                <a:latin typeface="Mercury SSm A"/>
              </a:rPr>
              <a:t> ex </a:t>
            </a:r>
            <a:r>
              <a:rPr lang="en-US" err="1">
                <a:solidFill>
                  <a:schemeClr val="bg1"/>
                </a:solidFill>
                <a:latin typeface="Mercury SSm A"/>
              </a:rPr>
              <a:t>ea</a:t>
            </a:r>
            <a:r>
              <a:rPr lang="en-US">
                <a:solidFill>
                  <a:schemeClr val="bg1"/>
                </a:solidFill>
                <a:latin typeface="Mercury SSm A"/>
              </a:rPr>
              <a:t> </a:t>
            </a:r>
            <a:r>
              <a:rPr lang="en-US" err="1">
                <a:solidFill>
                  <a:schemeClr val="bg1"/>
                </a:solidFill>
                <a:latin typeface="Mercury SSm A"/>
              </a:rPr>
              <a:t>commodo</a:t>
            </a:r>
            <a:r>
              <a:rPr lang="en-US">
                <a:solidFill>
                  <a:schemeClr val="bg1"/>
                </a:solidFill>
                <a:latin typeface="Mercury SSm A"/>
              </a:rPr>
              <a:t> </a:t>
            </a:r>
            <a:r>
              <a:rPr lang="en-US" err="1">
                <a:solidFill>
                  <a:schemeClr val="bg1"/>
                </a:solidFill>
                <a:latin typeface="Mercury SSm A"/>
              </a:rPr>
              <a:t>consequat</a:t>
            </a:r>
            <a:r>
              <a:rPr lang="en-US">
                <a:solidFill>
                  <a:schemeClr val="bg1"/>
                </a:solidFill>
                <a:latin typeface="Mercury SSm A"/>
              </a:rPr>
              <a:t>. </a:t>
            </a:r>
            <a:r>
              <a:rPr lang="en-US" smtClean="0">
                <a:solidFill>
                  <a:schemeClr val="bg1"/>
                </a:solidFill>
                <a:latin typeface="Mercury SSm A"/>
              </a:rPr>
              <a:t>Duis irure </a:t>
            </a:r>
            <a:r>
              <a:rPr lang="en-US">
                <a:solidFill>
                  <a:schemeClr val="bg1"/>
                </a:solidFill>
                <a:latin typeface="Mercury SSm A"/>
              </a:rPr>
              <a:t>dolor in </a:t>
            </a:r>
            <a:r>
              <a:rPr lang="en-US" err="1">
                <a:solidFill>
                  <a:schemeClr val="bg1"/>
                </a:solidFill>
                <a:latin typeface="Mercury SSm A"/>
              </a:rPr>
              <a:t>reprehenderit</a:t>
            </a:r>
            <a:r>
              <a:rPr lang="en-US">
                <a:solidFill>
                  <a:schemeClr val="bg1"/>
                </a:solidFill>
                <a:latin typeface="Mercury SSm A"/>
              </a:rPr>
              <a:t> in </a:t>
            </a:r>
            <a:r>
              <a:rPr lang="en-US" err="1">
                <a:solidFill>
                  <a:schemeClr val="bg1"/>
                </a:solidFill>
                <a:latin typeface="Mercury SSm A"/>
              </a:rPr>
              <a:t>voluptate</a:t>
            </a:r>
            <a:r>
              <a:rPr lang="en-US">
                <a:solidFill>
                  <a:schemeClr val="bg1"/>
                </a:solidFill>
                <a:latin typeface="Mercury SSm A"/>
              </a:rPr>
              <a:t> </a:t>
            </a:r>
            <a:r>
              <a:rPr lang="en-US" err="1">
                <a:solidFill>
                  <a:schemeClr val="bg1"/>
                </a:solidFill>
                <a:latin typeface="Mercury SSm A"/>
              </a:rPr>
              <a:t>velit</a:t>
            </a:r>
            <a:r>
              <a:rPr lang="en-US">
                <a:solidFill>
                  <a:schemeClr val="bg1"/>
                </a:solidFill>
                <a:latin typeface="Mercury SSm A"/>
              </a:rPr>
              <a:t> </a:t>
            </a:r>
            <a:r>
              <a:rPr lang="en-US" err="1">
                <a:solidFill>
                  <a:schemeClr val="bg1"/>
                </a:solidFill>
                <a:latin typeface="Mercury SSm A"/>
              </a:rPr>
              <a:t>esse</a:t>
            </a:r>
            <a:r>
              <a:rPr lang="en-US">
                <a:solidFill>
                  <a:schemeClr val="bg1"/>
                </a:solidFill>
                <a:latin typeface="Mercury SSm A"/>
              </a:rPr>
              <a:t> </a:t>
            </a:r>
            <a:r>
              <a:rPr lang="en-US" err="1">
                <a:solidFill>
                  <a:schemeClr val="bg1"/>
                </a:solidFill>
                <a:latin typeface="Mercury SSm A"/>
              </a:rPr>
              <a:t>cillum</a:t>
            </a:r>
            <a:r>
              <a:rPr lang="en-US">
                <a:solidFill>
                  <a:schemeClr val="bg1"/>
                </a:solidFill>
                <a:latin typeface="Mercury SSm A"/>
              </a:rPr>
              <a:t> </a:t>
            </a:r>
            <a:r>
              <a:rPr lang="en-US" err="1">
                <a:solidFill>
                  <a:schemeClr val="bg1"/>
                </a:solidFill>
                <a:latin typeface="Mercury SSm A"/>
              </a:rPr>
              <a:t>dolore</a:t>
            </a:r>
            <a:r>
              <a:rPr lang="en-US">
                <a:solidFill>
                  <a:schemeClr val="bg1"/>
                </a:solidFill>
                <a:latin typeface="Mercury SSm A"/>
              </a:rPr>
              <a:t> </a:t>
            </a:r>
            <a:r>
              <a:rPr lang="en-US" err="1">
                <a:solidFill>
                  <a:schemeClr val="bg1"/>
                </a:solidFill>
                <a:latin typeface="Mercury SSm A"/>
              </a:rPr>
              <a:t>eu</a:t>
            </a:r>
            <a:r>
              <a:rPr lang="en-US">
                <a:solidFill>
                  <a:schemeClr val="bg1"/>
                </a:solidFill>
                <a:latin typeface="Mercury SSm A"/>
              </a:rPr>
              <a:t> </a:t>
            </a:r>
            <a:r>
              <a:rPr lang="en-US" err="1">
                <a:solidFill>
                  <a:schemeClr val="bg1"/>
                </a:solidFill>
                <a:latin typeface="Mercury SSm A"/>
              </a:rPr>
              <a:t>fugiat</a:t>
            </a:r>
            <a:r>
              <a:rPr lang="en-US">
                <a:solidFill>
                  <a:schemeClr val="bg1"/>
                </a:solidFill>
                <a:latin typeface="Mercury SSm A"/>
              </a:rPr>
              <a:t> </a:t>
            </a:r>
            <a:r>
              <a:rPr lang="en-US" err="1">
                <a:solidFill>
                  <a:schemeClr val="bg1"/>
                </a:solidFill>
                <a:latin typeface="Mercury SSm A"/>
              </a:rPr>
              <a:t>nulla</a:t>
            </a:r>
            <a:r>
              <a:rPr lang="en-US">
                <a:solidFill>
                  <a:schemeClr val="bg1"/>
                </a:solidFill>
                <a:latin typeface="Mercury SSm A"/>
              </a:rPr>
              <a:t> </a:t>
            </a:r>
            <a:r>
              <a:rPr lang="en-US" err="1">
                <a:solidFill>
                  <a:schemeClr val="bg1"/>
                </a:solidFill>
                <a:latin typeface="Mercury SSm A"/>
              </a:rPr>
              <a:t>pariatur</a:t>
            </a:r>
            <a:r>
              <a:rPr lang="en-US">
                <a:solidFill>
                  <a:schemeClr val="bg1"/>
                </a:solidFill>
                <a:latin typeface="Mercury SSm A"/>
              </a:rPr>
              <a:t>. </a:t>
            </a:r>
            <a:r>
              <a:rPr lang="en-US" err="1">
                <a:solidFill>
                  <a:schemeClr val="bg1"/>
                </a:solidFill>
                <a:latin typeface="Mercury SSm A"/>
              </a:rPr>
              <a:t>Excepteur</a:t>
            </a:r>
            <a:r>
              <a:rPr lang="en-US">
                <a:solidFill>
                  <a:schemeClr val="bg1"/>
                </a:solidFill>
                <a:latin typeface="Mercury SSm A"/>
              </a:rPr>
              <a:t> </a:t>
            </a:r>
            <a:r>
              <a:rPr lang="en-US" err="1">
                <a:solidFill>
                  <a:schemeClr val="bg1"/>
                </a:solidFill>
                <a:latin typeface="Mercury SSm A"/>
              </a:rPr>
              <a:t>sint</a:t>
            </a:r>
            <a:r>
              <a:rPr lang="en-US">
                <a:solidFill>
                  <a:schemeClr val="bg1"/>
                </a:solidFill>
                <a:latin typeface="Mercury SSm A"/>
              </a:rPr>
              <a:t> </a:t>
            </a:r>
            <a:r>
              <a:rPr lang="en-US" err="1">
                <a:solidFill>
                  <a:schemeClr val="bg1"/>
                </a:solidFill>
                <a:latin typeface="Mercury SSm A"/>
              </a:rPr>
              <a:t>occaecat</a:t>
            </a:r>
            <a:r>
              <a:rPr lang="en-US">
                <a:solidFill>
                  <a:schemeClr val="bg1"/>
                </a:solidFill>
                <a:latin typeface="Mercury SSm A"/>
              </a:rPr>
              <a:t> </a:t>
            </a:r>
            <a:r>
              <a:rPr lang="en-US" err="1">
                <a:solidFill>
                  <a:schemeClr val="bg1"/>
                </a:solidFill>
                <a:latin typeface="Mercury SSm A"/>
              </a:rPr>
              <a:t>cupidatat</a:t>
            </a:r>
            <a:r>
              <a:rPr lang="en-US">
                <a:solidFill>
                  <a:schemeClr val="bg1"/>
                </a:solidFill>
                <a:latin typeface="Mercury SSm A"/>
              </a:rPr>
              <a:t> non </a:t>
            </a:r>
            <a:r>
              <a:rPr lang="en-US" err="1">
                <a:solidFill>
                  <a:schemeClr val="bg1"/>
                </a:solidFill>
                <a:latin typeface="Mercury SSm A"/>
              </a:rPr>
              <a:t>proident</a:t>
            </a:r>
            <a:r>
              <a:rPr lang="en-US">
                <a:solidFill>
                  <a:schemeClr val="bg1"/>
                </a:solidFill>
                <a:latin typeface="Mercury SSm A"/>
              </a:rPr>
              <a:t>, </a:t>
            </a:r>
            <a:r>
              <a:rPr lang="en-US" err="1">
                <a:solidFill>
                  <a:schemeClr val="bg1"/>
                </a:solidFill>
                <a:latin typeface="Mercury SSm A"/>
              </a:rPr>
              <a:t>sunt</a:t>
            </a:r>
            <a:r>
              <a:rPr lang="en-US">
                <a:solidFill>
                  <a:schemeClr val="bg1"/>
                </a:solidFill>
                <a:latin typeface="Mercury SSm A"/>
              </a:rPr>
              <a:t> in culpa qui </a:t>
            </a:r>
            <a:r>
              <a:rPr lang="en-US" err="1">
                <a:solidFill>
                  <a:schemeClr val="bg1"/>
                </a:solidFill>
                <a:latin typeface="Mercury SSm A"/>
              </a:rPr>
              <a:t>officia</a:t>
            </a:r>
            <a:r>
              <a:rPr lang="en-US">
                <a:solidFill>
                  <a:schemeClr val="bg1"/>
                </a:solidFill>
                <a:latin typeface="Mercury SSm A"/>
              </a:rPr>
              <a:t> </a:t>
            </a:r>
            <a:r>
              <a:rPr lang="en-US" err="1">
                <a:solidFill>
                  <a:schemeClr val="bg1"/>
                </a:solidFill>
                <a:latin typeface="Mercury SSm A"/>
              </a:rPr>
              <a:t>deserunt</a:t>
            </a:r>
            <a:r>
              <a:rPr lang="en-US">
                <a:solidFill>
                  <a:schemeClr val="bg1"/>
                </a:solidFill>
                <a:latin typeface="Mercury SSm A"/>
              </a:rPr>
              <a:t> </a:t>
            </a:r>
            <a:r>
              <a:rPr lang="en-US" err="1">
                <a:solidFill>
                  <a:schemeClr val="bg1"/>
                </a:solidFill>
                <a:latin typeface="Mercury SSm A"/>
              </a:rPr>
              <a:t>mollit</a:t>
            </a:r>
            <a:r>
              <a:rPr lang="en-US">
                <a:solidFill>
                  <a:schemeClr val="bg1"/>
                </a:solidFill>
                <a:latin typeface="Mercury SSm A"/>
              </a:rPr>
              <a:t> </a:t>
            </a:r>
            <a:r>
              <a:rPr lang="en-US" err="1">
                <a:solidFill>
                  <a:schemeClr val="bg1"/>
                </a:solidFill>
                <a:latin typeface="Mercury SSm A"/>
              </a:rPr>
              <a:t>anim</a:t>
            </a:r>
            <a:r>
              <a:rPr lang="en-US">
                <a:solidFill>
                  <a:schemeClr val="bg1"/>
                </a:solidFill>
                <a:latin typeface="Mercury SSm A"/>
              </a:rPr>
              <a:t> id </a:t>
            </a:r>
            <a:r>
              <a:rPr lang="en-US" err="1">
                <a:solidFill>
                  <a:schemeClr val="bg1"/>
                </a:solidFill>
                <a:latin typeface="Mercury SSm A"/>
              </a:rPr>
              <a:t>est</a:t>
            </a:r>
            <a:r>
              <a:rPr lang="en-US">
                <a:solidFill>
                  <a:schemeClr val="bg1"/>
                </a:solidFill>
                <a:latin typeface="Mercury SSm A"/>
              </a:rPr>
              <a:t> </a:t>
            </a:r>
            <a:r>
              <a:rPr lang="en-US" err="1">
                <a:solidFill>
                  <a:schemeClr val="bg1"/>
                </a:solidFill>
                <a:latin typeface="Mercury SSm A"/>
              </a:rPr>
              <a:t>laborum</a:t>
            </a:r>
            <a:r>
              <a:rPr lang="en-US">
                <a:solidFill>
                  <a:schemeClr val="bg1"/>
                </a:solidFill>
                <a:latin typeface="Mercury SSm A"/>
              </a:rPr>
              <a:t>.</a:t>
            </a:r>
            <a:endParaRPr lang="en-US">
              <a:solidFill>
                <a:schemeClr val="bg1"/>
              </a:solidFill>
            </a:endParaRPr>
          </a:p>
        </p:txBody>
      </p:sp>
      <p:sp>
        <p:nvSpPr>
          <p:cNvPr id="36" name="TextBox 35"/>
          <p:cNvSpPr txBox="1"/>
          <p:nvPr/>
        </p:nvSpPr>
        <p:spPr>
          <a:xfrm>
            <a:off x="530943" y="1015010"/>
            <a:ext cx="1778623" cy="369332"/>
          </a:xfrm>
          <a:prstGeom prst="rect">
            <a:avLst/>
          </a:prstGeom>
          <a:noFill/>
        </p:spPr>
        <p:txBody>
          <a:bodyPr wrap="square" rtlCol="0">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ABOUT US</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cxnSp>
        <p:nvCxnSpPr>
          <p:cNvPr id="27" name="Straight Connector 26"/>
          <p:cNvCxnSpPr/>
          <p:nvPr/>
        </p:nvCxnSpPr>
        <p:spPr>
          <a:xfrm flipV="1">
            <a:off x="1125452" y="3986554"/>
            <a:ext cx="1381190" cy="188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29184" y="3544104"/>
            <a:ext cx="1440189" cy="369332"/>
          </a:xfrm>
          <a:prstGeom prst="rect">
            <a:avLst/>
          </a:prstGeom>
          <a:noFill/>
        </p:spPr>
        <p:txBody>
          <a:bodyPr wrap="square" rtlCol="0">
            <a:spAutoFit/>
          </a:bodyPr>
          <a:lstStyle/>
          <a:p>
            <a:r>
              <a:rPr lang="en-US" smtClean="0">
                <a:solidFill>
                  <a:schemeClr val="bg1"/>
                </a:solidFill>
              </a:rPr>
              <a:t>08/1926</a:t>
            </a:r>
            <a:endParaRPr lang="en-US">
              <a:solidFill>
                <a:schemeClr val="bg1"/>
              </a:solidFill>
            </a:endParaRPr>
          </a:p>
        </p:txBody>
      </p:sp>
      <p:cxnSp>
        <p:nvCxnSpPr>
          <p:cNvPr id="43" name="Straight Connector 42"/>
          <p:cNvCxnSpPr/>
          <p:nvPr/>
        </p:nvCxnSpPr>
        <p:spPr>
          <a:xfrm flipV="1">
            <a:off x="3945639" y="3967700"/>
            <a:ext cx="1381190" cy="188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49371" y="3525250"/>
            <a:ext cx="1440189" cy="369332"/>
          </a:xfrm>
          <a:prstGeom prst="rect">
            <a:avLst/>
          </a:prstGeom>
          <a:noFill/>
        </p:spPr>
        <p:txBody>
          <a:bodyPr wrap="square" rtlCol="0">
            <a:spAutoFit/>
          </a:bodyPr>
          <a:lstStyle/>
          <a:p>
            <a:r>
              <a:rPr lang="en-US" smtClean="0">
                <a:solidFill>
                  <a:schemeClr val="bg1"/>
                </a:solidFill>
              </a:rPr>
              <a:t>08/1926</a:t>
            </a:r>
            <a:endParaRPr lang="en-US">
              <a:solidFill>
                <a:schemeClr val="bg1"/>
              </a:solidFill>
            </a:endParaRPr>
          </a:p>
        </p:txBody>
      </p:sp>
      <p:cxnSp>
        <p:nvCxnSpPr>
          <p:cNvPr id="45" name="Straight Connector 44"/>
          <p:cNvCxnSpPr/>
          <p:nvPr/>
        </p:nvCxnSpPr>
        <p:spPr>
          <a:xfrm flipV="1">
            <a:off x="6718691" y="3948471"/>
            <a:ext cx="1381190" cy="188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22423" y="3506021"/>
            <a:ext cx="1440189" cy="369332"/>
          </a:xfrm>
          <a:prstGeom prst="rect">
            <a:avLst/>
          </a:prstGeom>
          <a:noFill/>
        </p:spPr>
        <p:txBody>
          <a:bodyPr wrap="square" rtlCol="0">
            <a:spAutoFit/>
          </a:bodyPr>
          <a:lstStyle/>
          <a:p>
            <a:r>
              <a:rPr lang="en-US" smtClean="0">
                <a:solidFill>
                  <a:schemeClr val="bg1"/>
                </a:solidFill>
              </a:rPr>
              <a:t>08/1926</a:t>
            </a:r>
            <a:endParaRPr lang="en-US">
              <a:solidFill>
                <a:schemeClr val="bg1"/>
              </a:solidFill>
            </a:endParaRPr>
          </a:p>
        </p:txBody>
      </p:sp>
      <p:cxnSp>
        <p:nvCxnSpPr>
          <p:cNvPr id="47" name="Straight Connector 46"/>
          <p:cNvCxnSpPr/>
          <p:nvPr/>
        </p:nvCxnSpPr>
        <p:spPr>
          <a:xfrm flipV="1">
            <a:off x="9614288" y="3920190"/>
            <a:ext cx="1381190" cy="188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18020" y="3477740"/>
            <a:ext cx="1440189" cy="369332"/>
          </a:xfrm>
          <a:prstGeom prst="rect">
            <a:avLst/>
          </a:prstGeom>
          <a:noFill/>
        </p:spPr>
        <p:txBody>
          <a:bodyPr wrap="square" rtlCol="0">
            <a:spAutoFit/>
          </a:bodyPr>
          <a:lstStyle/>
          <a:p>
            <a:r>
              <a:rPr lang="en-US" smtClean="0">
                <a:solidFill>
                  <a:schemeClr val="bg1"/>
                </a:solidFill>
              </a:rPr>
              <a:t>08/1926</a:t>
            </a:r>
            <a:endParaRPr lang="en-US">
              <a:solidFill>
                <a:schemeClr val="bg1"/>
              </a:solidFill>
            </a:endParaRPr>
          </a:p>
        </p:txBody>
      </p:sp>
      <p:sp>
        <p:nvSpPr>
          <p:cNvPr id="51" name="Rectangle 50"/>
          <p:cNvSpPr/>
          <p:nvPr/>
        </p:nvSpPr>
        <p:spPr>
          <a:xfrm>
            <a:off x="931419" y="4111576"/>
            <a:ext cx="2235718" cy="1384995"/>
          </a:xfrm>
          <a:prstGeom prst="rect">
            <a:avLst/>
          </a:prstGeom>
        </p:spPr>
        <p:txBody>
          <a:bodyPr wrap="square">
            <a:spAutoFit/>
          </a:bodyPr>
          <a:lstStyle/>
          <a:p>
            <a:r>
              <a:rPr lang="en-US" sz="1400">
                <a:solidFill>
                  <a:schemeClr val="bg1"/>
                </a:solidFill>
                <a:latin typeface="Mercury SSm A"/>
              </a:rPr>
              <a:t>Lorem ipsum dolor sit amet, consectetur adipiscing elit, sed do eiusmod tempor incididunt ut labore et dolore magna aliqua. </a:t>
            </a:r>
            <a:endParaRPr lang="en-US" sz="1400"/>
          </a:p>
        </p:txBody>
      </p:sp>
      <p:sp>
        <p:nvSpPr>
          <p:cNvPr id="52" name="Rectangle 51"/>
          <p:cNvSpPr/>
          <p:nvPr/>
        </p:nvSpPr>
        <p:spPr>
          <a:xfrm>
            <a:off x="3751606" y="4022575"/>
            <a:ext cx="2235718" cy="1384995"/>
          </a:xfrm>
          <a:prstGeom prst="rect">
            <a:avLst/>
          </a:prstGeom>
        </p:spPr>
        <p:txBody>
          <a:bodyPr wrap="square">
            <a:spAutoFit/>
          </a:bodyPr>
          <a:lstStyle/>
          <a:p>
            <a:r>
              <a:rPr lang="en-US" sz="1400">
                <a:solidFill>
                  <a:schemeClr val="bg1"/>
                </a:solidFill>
                <a:latin typeface="Mercury SSm A"/>
              </a:rPr>
              <a:t>Lorem ipsum dolor sit amet, consectetur adipiscing elit, sed do eiusmod tempor incididunt ut labore et dolore magna aliqua. </a:t>
            </a:r>
            <a:endParaRPr lang="en-US" sz="1400"/>
          </a:p>
        </p:txBody>
      </p:sp>
      <p:sp>
        <p:nvSpPr>
          <p:cNvPr id="53" name="Rectangle 52"/>
          <p:cNvSpPr/>
          <p:nvPr/>
        </p:nvSpPr>
        <p:spPr>
          <a:xfrm>
            <a:off x="6610532" y="4002000"/>
            <a:ext cx="2235718"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1"/>
                </a:solidFill>
                <a:latin typeface="Mercury SSm A"/>
              </a:rPr>
              <a:t>Lorem ipsum dolor sit amet, consectetur adipiscing elit, sed do eiusmod tempor incididunt ut labore et dolore magna aliqua. </a:t>
            </a:r>
            <a:endParaRPr lang="en-US" sz="1400"/>
          </a:p>
        </p:txBody>
      </p:sp>
      <p:sp>
        <p:nvSpPr>
          <p:cNvPr id="54" name="Rectangle 53"/>
          <p:cNvSpPr/>
          <p:nvPr/>
        </p:nvSpPr>
        <p:spPr>
          <a:xfrm>
            <a:off x="9420255" y="3994293"/>
            <a:ext cx="2235718"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1"/>
                </a:solidFill>
                <a:latin typeface="Mercury SSm A"/>
              </a:rPr>
              <a:t>Lorem ipsum dolor sit amet, consectetur adipiscing elit, sed do eiusmod tempor incididunt ut labore et dolore magna aliqua. </a:t>
            </a:r>
            <a:endParaRPr lang="en-US" sz="1400"/>
          </a:p>
        </p:txBody>
      </p:sp>
      <p:sp>
        <p:nvSpPr>
          <p:cNvPr id="30" name="TextBox 29"/>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31" name="TextBox 30"/>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32" name="TextBox 31"/>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33" name="TextBox 32"/>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34" name="TextBox 33"/>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39" name="TextBox 38"/>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sp>
        <p:nvSpPr>
          <p:cNvPr id="40" name="TextBox 39"/>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42" name="TextBox 41"/>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50" name="Rounded Rectangle 49"/>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55" name="Rounded Rectangle 54"/>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56" name="Rounded Rectangle 55"/>
          <p:cNvSpPr/>
          <p:nvPr/>
        </p:nvSpPr>
        <p:spPr>
          <a:xfrm flipV="1">
            <a:off x="4959771" y="435682"/>
            <a:ext cx="792263"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1673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8" name="Rounded Rectangle 37"/>
          <p:cNvSpPr/>
          <p:nvPr/>
        </p:nvSpPr>
        <p:spPr>
          <a:xfrm flipV="1">
            <a:off x="4959771" y="435682"/>
            <a:ext cx="792263"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5885842" y="1130718"/>
            <a:ext cx="4789856" cy="4247317"/>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t>
            </a:r>
            <a:r>
              <a:rPr lang="en-US" err="1">
                <a:solidFill>
                  <a:prstClr val="white"/>
                </a:solidFill>
                <a:effectLst>
                  <a:outerShdw blurRad="38100" dist="38100" dir="2700000" algn="tl">
                    <a:srgbClr val="000000">
                      <a:alpha val="43137"/>
                    </a:srgbClr>
                  </a:outerShdw>
                </a:effectLst>
                <a:latin typeface="Mercury SSm A"/>
              </a:rPr>
              <a:t>amet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consectetur</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adipiscing</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elit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sed</a:t>
            </a:r>
            <a:r>
              <a:rPr lang="en-US">
                <a:solidFill>
                  <a:prstClr val="white"/>
                </a:solidFill>
                <a:effectLst>
                  <a:outerShdw blurRad="38100" dist="38100" dir="2700000" algn="tl">
                    <a:srgbClr val="000000">
                      <a:alpha val="43137"/>
                    </a:srgbClr>
                  </a:outerShdw>
                </a:effectLst>
                <a:latin typeface="Mercury SSm A"/>
              </a:rPr>
              <a:t> do </a:t>
            </a:r>
            <a:r>
              <a:rPr lang="en-US" err="1">
                <a:solidFill>
                  <a:prstClr val="white"/>
                </a:solidFill>
                <a:effectLst>
                  <a:outerShdw blurRad="38100" dist="38100" dir="2700000" algn="tl">
                    <a:srgbClr val="000000">
                      <a:alpha val="43137"/>
                    </a:srgbClr>
                  </a:outerShdw>
                </a:effectLst>
                <a:latin typeface="Mercury SSm A"/>
              </a:rPr>
              <a:t>eiusmod</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tempor</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incididunt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ut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labore</a:t>
            </a:r>
            <a:r>
              <a:rPr lang="en-US">
                <a:solidFill>
                  <a:prstClr val="white"/>
                </a:solidFill>
                <a:effectLst>
                  <a:outerShdw blurRad="38100" dist="38100" dir="2700000" algn="tl">
                    <a:srgbClr val="000000">
                      <a:alpha val="43137"/>
                    </a:srgbClr>
                  </a:outerShdw>
                </a:effectLst>
                <a:latin typeface="Mercury SSm A"/>
              </a:rPr>
              <a:t> et </a:t>
            </a:r>
            <a:r>
              <a:rPr lang="en-US" err="1">
                <a:solidFill>
                  <a:prstClr val="white"/>
                </a:solidFill>
                <a:effectLst>
                  <a:outerShdw blurRad="38100" dist="38100" dir="2700000" algn="tl">
                    <a:srgbClr val="000000">
                      <a:alpha val="43137"/>
                    </a:srgbClr>
                  </a:outerShdw>
                </a:effectLst>
                <a:latin typeface="Mercury SSm A"/>
              </a:rPr>
              <a:t>dolore</a:t>
            </a:r>
            <a:r>
              <a:rPr lang="en-US">
                <a:solidFill>
                  <a:prstClr val="white"/>
                </a:solidFill>
                <a:effectLst>
                  <a:outerShdw blurRad="38100" dist="38100" dir="2700000" algn="tl">
                    <a:srgbClr val="000000">
                      <a:alpha val="43137"/>
                    </a:srgbClr>
                  </a:outerShdw>
                </a:effectLst>
                <a:latin typeface="Mercury SSm A"/>
              </a:rPr>
              <a:t> magna </a:t>
            </a:r>
            <a:r>
              <a:rPr lang="en-US" err="1">
                <a:solidFill>
                  <a:prstClr val="white"/>
                </a:solidFill>
                <a:effectLst>
                  <a:outerShdw blurRad="38100" dist="38100" dir="2700000" algn="tl">
                    <a:srgbClr val="000000">
                      <a:alpha val="43137"/>
                    </a:srgbClr>
                  </a:outerShdw>
                </a:effectLst>
                <a:latin typeface="Mercury SSm A"/>
              </a:rPr>
              <a:t>aliqua</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Ut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enim</a:t>
            </a:r>
            <a:r>
              <a:rPr lang="en-US">
                <a:solidFill>
                  <a:prstClr val="white"/>
                </a:solidFill>
                <a:effectLst>
                  <a:outerShdw blurRad="38100" dist="38100" dir="2700000" algn="tl">
                    <a:srgbClr val="000000">
                      <a:alpha val="43137"/>
                    </a:srgbClr>
                  </a:outerShdw>
                </a:effectLst>
                <a:latin typeface="Mercury SSm A"/>
              </a:rPr>
              <a:t> ad minim </a:t>
            </a:r>
            <a:r>
              <a:rPr lang="en-US" err="1">
                <a:solidFill>
                  <a:prstClr val="white"/>
                </a:solidFill>
                <a:effectLst>
                  <a:outerShdw blurRad="38100" dist="38100" dir="2700000" algn="tl">
                    <a:srgbClr val="000000">
                      <a:alpha val="43137"/>
                    </a:srgbClr>
                  </a:outerShdw>
                </a:effectLst>
                <a:latin typeface="Mercury SSm A"/>
              </a:rPr>
              <a:t>veniam</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quis</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nostrud</a:t>
            </a:r>
            <a:r>
              <a:rPr lang="en-US">
                <a:solidFill>
                  <a:prstClr val="white"/>
                </a:solidFill>
                <a:effectLst>
                  <a:outerShdw blurRad="38100" dist="38100" dir="2700000" algn="tl">
                    <a:srgbClr val="000000">
                      <a:alpha val="43137"/>
                    </a:srgbClr>
                  </a:outerShdw>
                </a:effectLst>
                <a:latin typeface="Mercury SSm A"/>
              </a:rPr>
              <a:t> exercitation </a:t>
            </a:r>
            <a:r>
              <a:rPr lang="en-US" err="1">
                <a:solidFill>
                  <a:prstClr val="white"/>
                </a:solidFill>
                <a:effectLst>
                  <a:outerShdw blurRad="38100" dist="38100" dir="2700000" algn="tl">
                    <a:srgbClr val="000000">
                      <a:alpha val="43137"/>
                    </a:srgbClr>
                  </a:outerShdw>
                </a:effectLst>
                <a:latin typeface="Mercury SSm A"/>
              </a:rPr>
              <a:t>ullamco</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laboris</a:t>
            </a:r>
            <a:r>
              <a:rPr lang="en-US">
                <a:solidFill>
                  <a:prstClr val="white"/>
                </a:solidFill>
                <a:effectLst>
                  <a:outerShdw blurRad="38100" dist="38100" dir="2700000" algn="tl">
                    <a:srgbClr val="000000">
                      <a:alpha val="43137"/>
                    </a:srgbClr>
                  </a:outerShdw>
                </a:effectLst>
                <a:latin typeface="Mercury SSm A"/>
              </a:rPr>
              <a:t> </a:t>
            </a:r>
            <a:r>
              <a:rPr lang="en-US" smtClean="0">
                <a:solidFill>
                  <a:prstClr val="white"/>
                </a:solidFill>
                <a:effectLst>
                  <a:outerShdw blurRad="38100" dist="38100" dir="2700000" algn="tl">
                    <a:srgbClr val="000000">
                      <a:alpha val="43137"/>
                    </a:srgbClr>
                  </a:outerShdw>
                </a:effectLst>
                <a:latin typeface="Mercury SSm A"/>
              </a:rPr>
              <a:t>company explanation consequat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Duis</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aute</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irure</a:t>
            </a:r>
            <a:r>
              <a:rPr lang="en-US">
                <a:solidFill>
                  <a:prstClr val="white"/>
                </a:solidFill>
                <a:effectLst>
                  <a:outerShdw blurRad="38100" dist="38100" dir="2700000" algn="tl">
                    <a:srgbClr val="000000">
                      <a:alpha val="43137"/>
                    </a:srgbClr>
                  </a:outerShdw>
                </a:effectLst>
                <a:latin typeface="Mercury SSm A"/>
              </a:rPr>
              <a:t> dolor in </a:t>
            </a:r>
            <a:r>
              <a:rPr lang="en-US" err="1">
                <a:solidFill>
                  <a:prstClr val="white"/>
                </a:solidFill>
                <a:effectLst>
                  <a:outerShdw blurRad="38100" dist="38100" dir="2700000" algn="tl">
                    <a:srgbClr val="000000">
                      <a:alpha val="43137"/>
                    </a:srgbClr>
                  </a:outerShdw>
                </a:effectLst>
                <a:latin typeface="Mercury SSm A"/>
              </a:rPr>
              <a:t>reprehenderit</a:t>
            </a:r>
            <a:r>
              <a:rPr lang="en-US">
                <a:solidFill>
                  <a:prstClr val="white"/>
                </a:solidFill>
                <a:effectLst>
                  <a:outerShdw blurRad="38100" dist="38100" dir="2700000" algn="tl">
                    <a:srgbClr val="000000">
                      <a:alpha val="43137"/>
                    </a:srgbClr>
                  </a:outerShdw>
                </a:effectLst>
                <a:latin typeface="Mercury SSm A"/>
              </a:rPr>
              <a:t> in </a:t>
            </a:r>
            <a:r>
              <a:rPr lang="en-US" err="1">
                <a:solidFill>
                  <a:prstClr val="white"/>
                </a:solidFill>
                <a:effectLst>
                  <a:outerShdw blurRad="38100" dist="38100" dir="2700000" algn="tl">
                    <a:srgbClr val="000000">
                      <a:alpha val="43137"/>
                    </a:srgbClr>
                  </a:outerShdw>
                </a:effectLst>
                <a:latin typeface="Mercury SSm A"/>
              </a:rPr>
              <a:t>voluptate</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velit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esse</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cillum</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dolore</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eu</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fugiat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nulla</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pariatur</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Excepteur</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sint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occaecat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cupidatat</a:t>
            </a:r>
            <a:r>
              <a:rPr lang="en-US">
                <a:solidFill>
                  <a:prstClr val="white"/>
                </a:solidFill>
                <a:effectLst>
                  <a:outerShdw blurRad="38100" dist="38100" dir="2700000" algn="tl">
                    <a:srgbClr val="000000">
                      <a:alpha val="43137"/>
                    </a:srgbClr>
                  </a:outerShdw>
                </a:effectLst>
                <a:latin typeface="Mercury SSm A"/>
              </a:rPr>
              <a:t> non </a:t>
            </a:r>
            <a:r>
              <a:rPr lang="en-US" err="1">
                <a:solidFill>
                  <a:prstClr val="white"/>
                </a:solidFill>
                <a:effectLst>
                  <a:outerShdw blurRad="38100" dist="38100" dir="2700000" algn="tl">
                    <a:srgbClr val="000000">
                      <a:alpha val="43137"/>
                    </a:srgbClr>
                  </a:outerShdw>
                </a:effectLst>
                <a:latin typeface="Mercury SSm A"/>
              </a:rPr>
              <a:t>proident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sunt</a:t>
            </a:r>
            <a:r>
              <a:rPr lang="en-US">
                <a:solidFill>
                  <a:prstClr val="white"/>
                </a:solidFill>
                <a:effectLst>
                  <a:outerShdw blurRad="38100" dist="38100" dir="2700000" algn="tl">
                    <a:srgbClr val="000000">
                      <a:alpha val="43137"/>
                    </a:srgbClr>
                  </a:outerShdw>
                </a:effectLst>
                <a:latin typeface="Mercury SSm A"/>
              </a:rPr>
              <a:t> in culpa qui </a:t>
            </a:r>
            <a:r>
              <a:rPr lang="en-US" err="1">
                <a:solidFill>
                  <a:prstClr val="white"/>
                </a:solidFill>
                <a:effectLst>
                  <a:outerShdw blurRad="38100" dist="38100" dir="2700000" algn="tl">
                    <a:srgbClr val="000000">
                      <a:alpha val="43137"/>
                    </a:srgbClr>
                  </a:outerShdw>
                </a:effectLst>
                <a:latin typeface="Mercury SSm A"/>
              </a:rPr>
              <a:t>officia</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deserunt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mollit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anim</a:t>
            </a:r>
            <a:r>
              <a:rPr lang="en-US">
                <a:solidFill>
                  <a:prstClr val="white"/>
                </a:solidFill>
                <a:effectLst>
                  <a:outerShdw blurRad="38100" dist="38100" dir="2700000" algn="tl">
                    <a:srgbClr val="000000">
                      <a:alpha val="43137"/>
                    </a:srgbClr>
                  </a:outerShdw>
                </a:effectLst>
                <a:latin typeface="Mercury SSm A"/>
              </a:rPr>
              <a:t> id </a:t>
            </a:r>
            <a:r>
              <a:rPr lang="en-US" err="1">
                <a:solidFill>
                  <a:prstClr val="white"/>
                </a:solidFill>
                <a:effectLst>
                  <a:outerShdw blurRad="38100" dist="38100" dir="2700000" algn="tl">
                    <a:srgbClr val="000000">
                      <a:alpha val="43137"/>
                    </a:srgbClr>
                  </a:outerShdw>
                </a:effectLst>
                <a:latin typeface="Mercury SSm A"/>
              </a:rPr>
              <a:t>est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laborum</a:t>
            </a:r>
            <a:r>
              <a:rPr lang="en-US">
                <a:solidFill>
                  <a:prstClr val="white"/>
                </a:solidFill>
                <a:effectLst>
                  <a:outerShdw blurRad="38100" dist="38100" dir="2700000" algn="tl">
                    <a:srgbClr val="000000">
                      <a:alpha val="43137"/>
                    </a:srgbClr>
                  </a:outerShdw>
                </a:effectLst>
                <a:latin typeface="Mercury SSm A"/>
              </a:rPr>
              <a:t>.</a:t>
            </a:r>
            <a:endParaRPr lang="en-US">
              <a:solidFill>
                <a:prstClr val="white"/>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314" y="612241"/>
            <a:ext cx="2603833" cy="5448620"/>
          </a:xfrm>
          <a:prstGeom prst="rect">
            <a:avLst/>
          </a:prstGeom>
          <a:effectLst>
            <a:outerShdw blurRad="50800" dist="38100" dir="5400000" algn="t" rotWithShape="0">
              <a:prstClr val="black">
                <a:alpha val="40000"/>
              </a:prstClr>
            </a:outerShdw>
          </a:effectLst>
        </p:spPr>
      </p:pic>
      <p:sp>
        <p:nvSpPr>
          <p:cNvPr id="5" name="Oval 4"/>
          <p:cNvSpPr/>
          <p:nvPr/>
        </p:nvSpPr>
        <p:spPr>
          <a:xfrm>
            <a:off x="3608805" y="2056290"/>
            <a:ext cx="871188" cy="837736"/>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0000"/>
              </a:solidFill>
            </a:endParaRPr>
          </a:p>
        </p:txBody>
      </p:sp>
      <p:sp>
        <p:nvSpPr>
          <p:cNvPr id="30" name="Oval 29"/>
          <p:cNvSpPr/>
          <p:nvPr/>
        </p:nvSpPr>
        <p:spPr>
          <a:xfrm>
            <a:off x="3974265" y="3479922"/>
            <a:ext cx="1094764" cy="1069496"/>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163690" y="4622403"/>
            <a:ext cx="603315" cy="603315"/>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862032" y="5208298"/>
            <a:ext cx="603315" cy="603315"/>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Oval 32"/>
          <p:cNvSpPr/>
          <p:nvPr/>
        </p:nvSpPr>
        <p:spPr>
          <a:xfrm>
            <a:off x="3345867" y="5634870"/>
            <a:ext cx="603315" cy="603315"/>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Oval 33"/>
          <p:cNvSpPr/>
          <p:nvPr/>
        </p:nvSpPr>
        <p:spPr>
          <a:xfrm>
            <a:off x="2687231" y="5936527"/>
            <a:ext cx="603315" cy="603315"/>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8888" y="2813753"/>
            <a:ext cx="428134" cy="428134"/>
          </a:xfrm>
          <a:prstGeom prst="rect">
            <a:avLst/>
          </a:prstGeom>
        </p:spPr>
      </p:pic>
      <p:sp>
        <p:nvSpPr>
          <p:cNvPr id="7" name="TextBox 6"/>
          <p:cNvSpPr txBox="1"/>
          <p:nvPr/>
        </p:nvSpPr>
        <p:spPr>
          <a:xfrm>
            <a:off x="3687778" y="2225596"/>
            <a:ext cx="777569" cy="461665"/>
          </a:xfrm>
          <a:prstGeom prst="rect">
            <a:avLst/>
          </a:prstGeom>
          <a:noFill/>
        </p:spPr>
        <p:txBody>
          <a:bodyPr wrap="square" rtlCol="0">
            <a:spAutoFit/>
          </a:bodyPr>
          <a:lstStyle/>
          <a:p>
            <a:r>
              <a:rPr lang="en-US" sz="2400" b="1" smtClean="0">
                <a:solidFill>
                  <a:schemeClr val="accent4"/>
                </a:solidFill>
                <a:effectLst>
                  <a:outerShdw blurRad="38100" dist="38100" dir="2700000" algn="tl">
                    <a:srgbClr val="000000">
                      <a:alpha val="43137"/>
                    </a:srgbClr>
                  </a:outerShdw>
                </a:effectLst>
              </a:rPr>
              <a:t>ITSC</a:t>
            </a:r>
            <a:endParaRPr lang="en-US" sz="2400" b="1">
              <a:solidFill>
                <a:schemeClr val="accent4"/>
              </a:solidFill>
              <a:effectLst>
                <a:outerShdw blurRad="38100" dist="38100" dir="2700000" algn="tl">
                  <a:srgbClr val="000000">
                    <a:alpha val="43137"/>
                  </a:srgbClr>
                </a:outerShdw>
              </a:effectLst>
            </a:endParaRPr>
          </a:p>
        </p:txBody>
      </p:sp>
      <p:cxnSp>
        <p:nvCxnSpPr>
          <p:cNvPr id="9" name="Straight Connector 8"/>
          <p:cNvCxnSpPr/>
          <p:nvPr/>
        </p:nvCxnSpPr>
        <p:spPr>
          <a:xfrm flipV="1">
            <a:off x="3334425" y="2665787"/>
            <a:ext cx="313099" cy="228239"/>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8862" y="4806080"/>
            <a:ext cx="428134" cy="428134"/>
          </a:xfrm>
          <a:prstGeom prst="rect">
            <a:avLst/>
          </a:prstGeom>
        </p:spPr>
      </p:pic>
      <p:sp>
        <p:nvSpPr>
          <p:cNvPr id="41" name="TextBox 40"/>
          <p:cNvSpPr txBox="1"/>
          <p:nvPr/>
        </p:nvSpPr>
        <p:spPr>
          <a:xfrm>
            <a:off x="2465196" y="3089247"/>
            <a:ext cx="1033482" cy="523220"/>
          </a:xfrm>
          <a:prstGeom prst="rect">
            <a:avLst/>
          </a:prstGeom>
          <a:noFill/>
        </p:spPr>
        <p:txBody>
          <a:bodyPr wrap="square" rtlCol="0">
            <a:spAutoFit/>
          </a:bodyPr>
          <a:lstStyle/>
          <a:p>
            <a:r>
              <a:rPr lang="en-US" sz="1400" b="1" smtClean="0">
                <a:solidFill>
                  <a:schemeClr val="bg1"/>
                </a:solidFill>
                <a:effectLst>
                  <a:outerShdw blurRad="38100" dist="38100" dir="2700000" algn="tl">
                    <a:srgbClr val="000000">
                      <a:alpha val="43137"/>
                    </a:srgbClr>
                  </a:outerShdw>
                </a:effectLst>
              </a:rPr>
              <a:t>Danang City</a:t>
            </a:r>
            <a:endParaRPr lang="en-US" sz="1400" b="1">
              <a:solidFill>
                <a:schemeClr val="bg1"/>
              </a:solidFill>
              <a:effectLst>
                <a:outerShdw blurRad="38100" dist="38100" dir="2700000" algn="tl">
                  <a:srgbClr val="000000">
                    <a:alpha val="43137"/>
                  </a:srgbClr>
                </a:outerShdw>
              </a:effectLst>
            </a:endParaRPr>
          </a:p>
        </p:txBody>
      </p:sp>
      <p:sp>
        <p:nvSpPr>
          <p:cNvPr id="42" name="TextBox 41"/>
          <p:cNvSpPr txBox="1"/>
          <p:nvPr/>
        </p:nvSpPr>
        <p:spPr>
          <a:xfrm>
            <a:off x="2147892" y="4572318"/>
            <a:ext cx="1224459" cy="523220"/>
          </a:xfrm>
          <a:prstGeom prst="rect">
            <a:avLst/>
          </a:prstGeom>
          <a:noFill/>
        </p:spPr>
        <p:txBody>
          <a:bodyPr wrap="square" rtlCol="0">
            <a:spAutoFit/>
          </a:bodyPr>
          <a:lstStyle/>
          <a:p>
            <a:r>
              <a:rPr lang="en-US" sz="1400" b="1" smtClean="0">
                <a:solidFill>
                  <a:schemeClr val="bg1"/>
                </a:solidFill>
                <a:effectLst>
                  <a:outerShdw blurRad="38100" dist="38100" dir="2700000" algn="tl">
                    <a:srgbClr val="000000">
                      <a:alpha val="43137"/>
                    </a:srgbClr>
                  </a:outerShdw>
                </a:effectLst>
              </a:rPr>
              <a:t>Ho Chi Minh</a:t>
            </a:r>
          </a:p>
          <a:p>
            <a:r>
              <a:rPr lang="en-US" sz="1400" b="1" smtClean="0">
                <a:solidFill>
                  <a:schemeClr val="bg1"/>
                </a:solidFill>
                <a:effectLst>
                  <a:outerShdw blurRad="38100" dist="38100" dir="2700000" algn="tl">
                    <a:srgbClr val="000000">
                      <a:alpha val="43137"/>
                    </a:srgbClr>
                  </a:outerShdw>
                </a:effectLst>
              </a:rPr>
              <a:t>City</a:t>
            </a:r>
            <a:endParaRPr lang="en-US" sz="1400" b="1">
              <a:solidFill>
                <a:schemeClr val="bg1"/>
              </a:solidFill>
              <a:effectLst>
                <a:outerShdw blurRad="38100" dist="38100" dir="2700000" algn="tl">
                  <a:srgbClr val="000000">
                    <a:alpha val="43137"/>
                  </a:srgbClr>
                </a:outerShdw>
              </a:effectLst>
            </a:endParaRPr>
          </a:p>
        </p:txBody>
      </p:sp>
      <p:sp>
        <p:nvSpPr>
          <p:cNvPr id="49" name="TextBox 48"/>
          <p:cNvSpPr txBox="1"/>
          <p:nvPr/>
        </p:nvSpPr>
        <p:spPr>
          <a:xfrm>
            <a:off x="3894914" y="3683124"/>
            <a:ext cx="1253465" cy="646331"/>
          </a:xfrm>
          <a:prstGeom prst="rect">
            <a:avLst/>
          </a:prstGeom>
          <a:noFill/>
        </p:spPr>
        <p:txBody>
          <a:bodyPr wrap="square" rtlCol="0">
            <a:spAutoFit/>
          </a:bodyPr>
          <a:lstStyle/>
          <a:p>
            <a:pPr algn="ctr"/>
            <a:r>
              <a:rPr lang="en-US" b="1" smtClean="0">
                <a:solidFill>
                  <a:schemeClr val="accent4"/>
                </a:solidFill>
                <a:effectLst>
                  <a:outerShdw blurRad="38100" dist="38100" dir="2700000" algn="tl">
                    <a:srgbClr val="000000">
                      <a:alpha val="43137"/>
                    </a:srgbClr>
                  </a:outerShdw>
                </a:effectLst>
              </a:rPr>
              <a:t>IDEA</a:t>
            </a:r>
          </a:p>
          <a:p>
            <a:pPr algn="ctr"/>
            <a:r>
              <a:rPr lang="en-US" b="1" smtClean="0">
                <a:solidFill>
                  <a:schemeClr val="accent4"/>
                </a:solidFill>
                <a:effectLst>
                  <a:outerShdw blurRad="38100" dist="38100" dir="2700000" algn="tl">
                    <a:srgbClr val="000000">
                      <a:alpha val="43137"/>
                    </a:srgbClr>
                  </a:outerShdw>
                </a:effectLst>
              </a:rPr>
              <a:t>GROUP</a:t>
            </a:r>
            <a:endParaRPr lang="en-US" b="1">
              <a:solidFill>
                <a:schemeClr val="accent4"/>
              </a:solidFill>
              <a:effectLst>
                <a:outerShdw blurRad="38100" dist="38100" dir="2700000" algn="tl">
                  <a:srgbClr val="000000">
                    <a:alpha val="43137"/>
                  </a:srgbClr>
                </a:outerShdw>
              </a:effectLst>
            </a:endParaRPr>
          </a:p>
        </p:txBody>
      </p:sp>
      <p:sp>
        <p:nvSpPr>
          <p:cNvPr id="11" name="Rectangle 10"/>
          <p:cNvSpPr/>
          <p:nvPr/>
        </p:nvSpPr>
        <p:spPr>
          <a:xfrm>
            <a:off x="2699567" y="6042685"/>
            <a:ext cx="592791" cy="369332"/>
          </a:xfrm>
          <a:prstGeom prst="rect">
            <a:avLst/>
          </a:prstGeom>
        </p:spPr>
        <p:txBody>
          <a:bodyPr wrap="none">
            <a:spAutoFit/>
          </a:bodyPr>
          <a:lstStyle/>
          <a:p>
            <a:pPr algn="ctr"/>
            <a:r>
              <a:rPr lang="en-US" b="1" smtClean="0">
                <a:solidFill>
                  <a:schemeClr val="accent4"/>
                </a:solidFill>
                <a:effectLst>
                  <a:outerShdw blurRad="38100" dist="38100" dir="2700000" algn="tl">
                    <a:srgbClr val="000000">
                      <a:alpha val="43137"/>
                    </a:srgbClr>
                  </a:outerShdw>
                </a:effectLst>
              </a:rPr>
              <a:t>ITTC</a:t>
            </a:r>
            <a:endParaRPr lang="en-US" b="1">
              <a:solidFill>
                <a:schemeClr val="accent4"/>
              </a:solidFill>
              <a:effectLst>
                <a:outerShdw blurRad="38100" dist="38100" dir="2700000" algn="tl">
                  <a:srgbClr val="000000">
                    <a:alpha val="43137"/>
                  </a:srgbClr>
                </a:outerShdw>
              </a:effectLst>
            </a:endParaRPr>
          </a:p>
        </p:txBody>
      </p:sp>
      <p:sp>
        <p:nvSpPr>
          <p:cNvPr id="12" name="Rectangle 11"/>
          <p:cNvSpPr/>
          <p:nvPr/>
        </p:nvSpPr>
        <p:spPr>
          <a:xfrm>
            <a:off x="3302408" y="5742073"/>
            <a:ext cx="683200" cy="369332"/>
          </a:xfrm>
          <a:prstGeom prst="rect">
            <a:avLst/>
          </a:prstGeom>
        </p:spPr>
        <p:txBody>
          <a:bodyPr wrap="none">
            <a:spAutoFit/>
          </a:bodyPr>
          <a:lstStyle/>
          <a:p>
            <a:pPr algn="ctr"/>
            <a:r>
              <a:rPr lang="en-US" b="1" smtClean="0">
                <a:solidFill>
                  <a:schemeClr val="accent4"/>
                </a:solidFill>
                <a:effectLst>
                  <a:outerShdw blurRad="38100" dist="38100" dir="2700000" algn="tl">
                    <a:srgbClr val="000000">
                      <a:alpha val="43137"/>
                    </a:srgbClr>
                  </a:outerShdw>
                </a:effectLst>
              </a:rPr>
              <a:t>ITMC</a:t>
            </a:r>
            <a:endParaRPr lang="en-US" b="1">
              <a:solidFill>
                <a:schemeClr val="accent4"/>
              </a:solidFill>
              <a:effectLst>
                <a:outerShdw blurRad="38100" dist="38100" dir="2700000" algn="tl">
                  <a:srgbClr val="000000">
                    <a:alpha val="43137"/>
                  </a:srgbClr>
                </a:outerShdw>
              </a:effectLst>
            </a:endParaRPr>
          </a:p>
        </p:txBody>
      </p:sp>
      <p:sp>
        <p:nvSpPr>
          <p:cNvPr id="50" name="Rectangle 49"/>
          <p:cNvSpPr/>
          <p:nvPr/>
        </p:nvSpPr>
        <p:spPr>
          <a:xfrm>
            <a:off x="4147591" y="4724638"/>
            <a:ext cx="627095" cy="369332"/>
          </a:xfrm>
          <a:prstGeom prst="rect">
            <a:avLst/>
          </a:prstGeom>
        </p:spPr>
        <p:txBody>
          <a:bodyPr wrap="none">
            <a:spAutoFit/>
          </a:bodyPr>
          <a:lstStyle/>
          <a:p>
            <a:pPr algn="ctr"/>
            <a:r>
              <a:rPr lang="en-US" b="1" smtClean="0">
                <a:solidFill>
                  <a:schemeClr val="accent4"/>
                </a:solidFill>
                <a:effectLst>
                  <a:outerShdw blurRad="38100" dist="38100" dir="2700000" algn="tl">
                    <a:srgbClr val="000000">
                      <a:alpha val="43137"/>
                    </a:srgbClr>
                  </a:outerShdw>
                </a:effectLst>
              </a:rPr>
              <a:t>ITDC</a:t>
            </a:r>
            <a:endParaRPr lang="en-US" b="1">
              <a:solidFill>
                <a:schemeClr val="accent4"/>
              </a:solidFill>
              <a:effectLst>
                <a:outerShdw blurRad="38100" dist="38100" dir="2700000" algn="tl">
                  <a:srgbClr val="000000">
                    <a:alpha val="43137"/>
                  </a:srgbClr>
                </a:outerShdw>
              </a:effectLst>
            </a:endParaRPr>
          </a:p>
        </p:txBody>
      </p:sp>
      <p:sp>
        <p:nvSpPr>
          <p:cNvPr id="55" name="Rectangle 54"/>
          <p:cNvSpPr/>
          <p:nvPr/>
        </p:nvSpPr>
        <p:spPr>
          <a:xfrm>
            <a:off x="3862032" y="5308216"/>
            <a:ext cx="627095" cy="369332"/>
          </a:xfrm>
          <a:prstGeom prst="rect">
            <a:avLst/>
          </a:prstGeom>
        </p:spPr>
        <p:txBody>
          <a:bodyPr wrap="none">
            <a:spAutoFit/>
          </a:bodyPr>
          <a:lstStyle/>
          <a:p>
            <a:pPr algn="ctr"/>
            <a:r>
              <a:rPr lang="en-US" b="1" smtClean="0">
                <a:solidFill>
                  <a:schemeClr val="accent4"/>
                </a:solidFill>
                <a:effectLst>
                  <a:outerShdw blurRad="38100" dist="38100" dir="2700000" algn="tl">
                    <a:srgbClr val="000000">
                      <a:alpha val="43137"/>
                    </a:srgbClr>
                  </a:outerShdw>
                </a:effectLst>
              </a:rPr>
              <a:t>ITHC</a:t>
            </a:r>
            <a:endParaRPr lang="en-US" b="1">
              <a:solidFill>
                <a:schemeClr val="accent4"/>
              </a:solidFill>
              <a:effectLst>
                <a:outerShdw blurRad="38100" dist="38100" dir="2700000" algn="tl">
                  <a:srgbClr val="000000">
                    <a:alpha val="43137"/>
                  </a:srgbClr>
                </a:outerShdw>
              </a:effectLst>
            </a:endParaRPr>
          </a:p>
        </p:txBody>
      </p:sp>
      <p:cxnSp>
        <p:nvCxnSpPr>
          <p:cNvPr id="17" name="Straight Connector 16"/>
          <p:cNvCxnSpPr>
            <a:stCxn id="40" idx="2"/>
          </p:cNvCxnSpPr>
          <p:nvPr/>
        </p:nvCxnSpPr>
        <p:spPr>
          <a:xfrm flipV="1">
            <a:off x="2932929" y="4189034"/>
            <a:ext cx="1052679" cy="1045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1" idx="2"/>
          </p:cNvCxnSpPr>
          <p:nvPr/>
        </p:nvCxnSpPr>
        <p:spPr>
          <a:xfrm flipV="1">
            <a:off x="2932929" y="4924061"/>
            <a:ext cx="1230761" cy="310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32" idx="1"/>
          </p:cNvCxnSpPr>
          <p:nvPr/>
        </p:nvCxnSpPr>
        <p:spPr>
          <a:xfrm>
            <a:off x="2960869" y="5229034"/>
            <a:ext cx="989516" cy="67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3" idx="1"/>
          </p:cNvCxnSpPr>
          <p:nvPr/>
        </p:nvCxnSpPr>
        <p:spPr>
          <a:xfrm>
            <a:off x="2953896" y="5242145"/>
            <a:ext cx="480324" cy="48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34" idx="0"/>
          </p:cNvCxnSpPr>
          <p:nvPr/>
        </p:nvCxnSpPr>
        <p:spPr>
          <a:xfrm>
            <a:off x="2960869" y="5275493"/>
            <a:ext cx="28020" cy="66103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62032" y="3220680"/>
            <a:ext cx="1698890" cy="276999"/>
          </a:xfrm>
          <a:prstGeom prst="rect">
            <a:avLst/>
          </a:prstGeom>
          <a:noFill/>
        </p:spPr>
        <p:txBody>
          <a:bodyPr wrap="square" rtlCol="0">
            <a:spAutoFit/>
          </a:bodyPr>
          <a:lstStyle/>
          <a:p>
            <a:r>
              <a:rPr lang="en-US" sz="1200" smtClean="0">
                <a:solidFill>
                  <a:schemeClr val="bg1"/>
                </a:solidFill>
                <a:effectLst>
                  <a:outerShdw blurRad="38100" dist="38100" dir="2700000" algn="tl">
                    <a:srgbClr val="000000">
                      <a:alpha val="43137"/>
                    </a:srgbClr>
                  </a:outerShdw>
                </a:effectLst>
              </a:rPr>
              <a:t>PARENT COMPANY </a:t>
            </a:r>
            <a:endParaRPr lang="en-US" sz="1200">
              <a:solidFill>
                <a:schemeClr val="bg1"/>
              </a:solidFill>
              <a:effectLst>
                <a:outerShdw blurRad="38100" dist="38100" dir="2700000" algn="tl">
                  <a:srgbClr val="000000">
                    <a:alpha val="43137"/>
                  </a:srgbClr>
                </a:outerShdw>
              </a:effectLst>
            </a:endParaRPr>
          </a:p>
        </p:txBody>
      </p:sp>
      <p:sp>
        <p:nvSpPr>
          <p:cNvPr id="39" name="TextBox 38"/>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43" name="TextBox 42"/>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44" name="TextBox 43"/>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45" name="TextBox 44"/>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46" name="TextBox 45"/>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47" name="TextBox 46"/>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sp>
        <p:nvSpPr>
          <p:cNvPr id="48" name="TextBox 47"/>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52" name="TextBox 51"/>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54" name="Rounded Rectangle 53"/>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57" name="Rounded Rectangle 56"/>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Tree>
    <p:extLst>
      <p:ext uri="{BB962C8B-B14F-4D97-AF65-F5344CB8AC3E}">
        <p14:creationId xmlns:p14="http://schemas.microsoft.com/office/powerpoint/2010/main" val="995859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6" name="TextBox 35"/>
          <p:cNvSpPr txBox="1"/>
          <p:nvPr/>
        </p:nvSpPr>
        <p:spPr>
          <a:xfrm>
            <a:off x="530943" y="1015010"/>
            <a:ext cx="5389090" cy="369332"/>
          </a:xfrm>
          <a:prstGeom prst="rect">
            <a:avLst/>
          </a:prstGeom>
          <a:noFill/>
        </p:spPr>
        <p:txBody>
          <a:bodyPr wrap="square" rtlCol="0">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CAD/CAM/CAE OURSOURCING SERVICES</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30" name="Rectangle 29"/>
          <p:cNvSpPr/>
          <p:nvPr/>
        </p:nvSpPr>
        <p:spPr>
          <a:xfrm>
            <a:off x="242033" y="1563559"/>
            <a:ext cx="11196440" cy="369332"/>
          </a:xfrm>
          <a:prstGeom prst="rect">
            <a:avLst/>
          </a:prstGeom>
        </p:spPr>
        <p:txBody>
          <a:bodyPr wrap="square">
            <a:spAutoFit/>
          </a:bodyPr>
          <a:lstStyle/>
          <a:p>
            <a:pPr algn="ctr"/>
            <a:r>
              <a:rPr lang="en-US" smtClean="0">
                <a:solidFill>
                  <a:schemeClr val="bg1"/>
                </a:solidFill>
                <a:effectLst>
                  <a:outerShdw blurRad="38100" dist="38100" dir="2700000" algn="tl">
                    <a:srgbClr val="000000">
                      <a:alpha val="43137"/>
                    </a:srgbClr>
                  </a:outerShdw>
                </a:effectLst>
              </a:rPr>
              <a:t>What makes us stand out is our outstanding staffs together with our strong experienced network of outsourcing.  </a:t>
            </a:r>
            <a:endParaRPr lang="en-US">
              <a:solidFill>
                <a:schemeClr val="bg1"/>
              </a:solidFill>
              <a:effectLst>
                <a:outerShdw blurRad="38100" dist="38100" dir="2700000" algn="tl">
                  <a:srgbClr val="000000">
                    <a:alpha val="43137"/>
                  </a:srgbClr>
                </a:outerShdw>
              </a:effectLst>
            </a:endParaRPr>
          </a:p>
        </p:txBody>
      </p:sp>
      <p:sp>
        <p:nvSpPr>
          <p:cNvPr id="3" name="Rectangle 2"/>
          <p:cNvSpPr/>
          <p:nvPr/>
        </p:nvSpPr>
        <p:spPr>
          <a:xfrm>
            <a:off x="1063905" y="2510755"/>
            <a:ext cx="3526950" cy="341632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9753" y="2207762"/>
            <a:ext cx="5470183" cy="3646789"/>
          </a:xfrm>
          <a:prstGeom prst="rect">
            <a:avLst/>
          </a:prstGeom>
          <a:effectLst>
            <a:outerShdw blurRad="63500" sx="102000" sy="102000" algn="ctr" rotWithShape="0">
              <a:prstClr val="black">
                <a:alpha val="40000"/>
              </a:prstClr>
            </a:outerShdw>
          </a:effectLst>
        </p:spPr>
      </p:pic>
      <p:sp>
        <p:nvSpPr>
          <p:cNvPr id="6" name="Rectangle 5"/>
          <p:cNvSpPr/>
          <p:nvPr/>
        </p:nvSpPr>
        <p:spPr>
          <a:xfrm>
            <a:off x="1063904" y="2112108"/>
            <a:ext cx="1683410" cy="461665"/>
          </a:xfrm>
          <a:prstGeom prst="rect">
            <a:avLst/>
          </a:prstGeom>
        </p:spPr>
        <p:txBody>
          <a:bodyPr wrap="none">
            <a:spAutoFit/>
          </a:bodyPr>
          <a:lstStyle/>
          <a:p>
            <a:r>
              <a:rPr lang="en-US" sz="2400" smtClean="0">
                <a:solidFill>
                  <a:schemeClr val="bg1"/>
                </a:solidFill>
                <a:effectLst>
                  <a:outerShdw blurRad="38100" dist="38100" dir="2700000" algn="tl">
                    <a:srgbClr val="000000">
                      <a:alpha val="43137"/>
                    </a:srgbClr>
                  </a:outerShdw>
                </a:effectLst>
              </a:rPr>
              <a:t>OUR STAFFS</a:t>
            </a:r>
            <a:endParaRPr lang="en-US" sz="2400"/>
          </a:p>
        </p:txBody>
      </p:sp>
      <p:sp>
        <p:nvSpPr>
          <p:cNvPr id="21" name="Rounded Rectangle 20"/>
          <p:cNvSpPr/>
          <p:nvPr/>
        </p:nvSpPr>
        <p:spPr>
          <a:xfrm flipV="1">
            <a:off x="4959771" y="435682"/>
            <a:ext cx="792263"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23" name="TextBox 22"/>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24" name="TextBox 23"/>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25" name="TextBox 24"/>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26" name="TextBox 25"/>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27" name="TextBox 26"/>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sp>
        <p:nvSpPr>
          <p:cNvPr id="31" name="TextBox 30"/>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33" name="TextBox 32"/>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34" name="Rounded Rectangle 33"/>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35" name="Rounded Rectangle 34"/>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Tree>
    <p:extLst>
      <p:ext uri="{BB962C8B-B14F-4D97-AF65-F5344CB8AC3E}">
        <p14:creationId xmlns:p14="http://schemas.microsoft.com/office/powerpoint/2010/main" val="1761664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556" y="1388847"/>
            <a:ext cx="6438242" cy="4295515"/>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 name="Rectangle 2"/>
          <p:cNvSpPr/>
          <p:nvPr/>
        </p:nvSpPr>
        <p:spPr>
          <a:xfrm>
            <a:off x="7525015" y="1881218"/>
            <a:ext cx="3536376" cy="341632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sp>
        <p:nvSpPr>
          <p:cNvPr id="6" name="Rectangle 5"/>
          <p:cNvSpPr/>
          <p:nvPr/>
        </p:nvSpPr>
        <p:spPr>
          <a:xfrm>
            <a:off x="7521187" y="1255921"/>
            <a:ext cx="3919856" cy="461665"/>
          </a:xfrm>
          <a:prstGeom prst="rect">
            <a:avLst/>
          </a:prstGeom>
        </p:spPr>
        <p:txBody>
          <a:bodyPr wrap="none">
            <a:spAutoFit/>
          </a:bodyPr>
          <a:lstStyle/>
          <a:p>
            <a:r>
              <a:rPr lang="en-US" sz="2400" smtClean="0">
                <a:solidFill>
                  <a:prstClr val="white"/>
                </a:solidFill>
                <a:effectLst>
                  <a:outerShdw blurRad="38100" dist="38100" dir="2700000" algn="tl">
                    <a:srgbClr val="000000">
                      <a:alpha val="43137"/>
                    </a:srgbClr>
                  </a:outerShdw>
                </a:effectLst>
              </a:rPr>
              <a:t>WHAT CAN WE DO FOR YOU ?</a:t>
            </a:r>
            <a:endParaRPr lang="en-US" sz="2400">
              <a:solidFill>
                <a:prstClr val="black"/>
              </a:solidFill>
            </a:endParaRPr>
          </a:p>
        </p:txBody>
      </p:sp>
      <p:sp>
        <p:nvSpPr>
          <p:cNvPr id="17" name="Rounded Rectangle 16"/>
          <p:cNvSpPr/>
          <p:nvPr/>
        </p:nvSpPr>
        <p:spPr>
          <a:xfrm flipV="1">
            <a:off x="5937783" y="435681"/>
            <a:ext cx="955998"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23" name="TextBox 22"/>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24" name="TextBox 23"/>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25" name="TextBox 24"/>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26" name="TextBox 25"/>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27" name="TextBox 26"/>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sp>
        <p:nvSpPr>
          <p:cNvPr id="30" name="TextBox 29"/>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32" name="TextBox 31"/>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33" name="Rounded Rectangle 32"/>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34" name="Rounded Rectangle 33"/>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Tree>
    <p:extLst>
      <p:ext uri="{BB962C8B-B14F-4D97-AF65-F5344CB8AC3E}">
        <p14:creationId xmlns:p14="http://schemas.microsoft.com/office/powerpoint/2010/main" val="3014079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480" y="1948648"/>
            <a:ext cx="3744229" cy="2498103"/>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 name="Rectangle 2"/>
          <p:cNvSpPr/>
          <p:nvPr/>
        </p:nvSpPr>
        <p:spPr>
          <a:xfrm>
            <a:off x="313688" y="4781508"/>
            <a:ext cx="11327869" cy="92333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sp>
        <p:nvSpPr>
          <p:cNvPr id="6" name="Rectangle 5"/>
          <p:cNvSpPr/>
          <p:nvPr/>
        </p:nvSpPr>
        <p:spPr>
          <a:xfrm>
            <a:off x="1843691" y="1263169"/>
            <a:ext cx="715260" cy="461665"/>
          </a:xfrm>
          <a:prstGeom prst="rect">
            <a:avLst/>
          </a:prstGeom>
        </p:spPr>
        <p:txBody>
          <a:bodyPr wrap="none">
            <a:spAutoFit/>
          </a:bodyPr>
          <a:lstStyle/>
          <a:p>
            <a:r>
              <a:rPr lang="en-US" sz="2400" smtClean="0">
                <a:solidFill>
                  <a:prstClr val="white"/>
                </a:solidFill>
                <a:effectLst>
                  <a:outerShdw blurRad="38100" dist="38100" dir="2700000" algn="tl">
                    <a:srgbClr val="000000">
                      <a:alpha val="43137"/>
                    </a:srgbClr>
                  </a:outerShdw>
                </a:effectLst>
              </a:rPr>
              <a:t>CAD</a:t>
            </a:r>
            <a:endParaRPr lang="en-US" sz="2400">
              <a:solidFill>
                <a:prstClr val="black"/>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0508" y="1948648"/>
            <a:ext cx="3744229" cy="2498103"/>
          </a:xfrm>
          <a:prstGeom prst="rect">
            <a:avLst/>
          </a:prstGeom>
        </p:spPr>
      </p:pic>
      <p:sp>
        <p:nvSpPr>
          <p:cNvPr id="22" name="Rectangle 21"/>
          <p:cNvSpPr/>
          <p:nvPr/>
        </p:nvSpPr>
        <p:spPr>
          <a:xfrm>
            <a:off x="5774719" y="1263169"/>
            <a:ext cx="788999" cy="461665"/>
          </a:xfrm>
          <a:prstGeom prst="rect">
            <a:avLst/>
          </a:prstGeom>
        </p:spPr>
        <p:txBody>
          <a:bodyPr wrap="none">
            <a:spAutoFit/>
          </a:bodyPr>
          <a:lstStyle/>
          <a:p>
            <a:r>
              <a:rPr lang="en-US" sz="2400" smtClean="0">
                <a:solidFill>
                  <a:prstClr val="white"/>
                </a:solidFill>
                <a:effectLst>
                  <a:outerShdw blurRad="38100" dist="38100" dir="2700000" algn="tl">
                    <a:srgbClr val="000000">
                      <a:alpha val="43137"/>
                    </a:srgbClr>
                  </a:outerShdw>
                </a:effectLst>
              </a:rPr>
              <a:t>CAM</a:t>
            </a:r>
            <a:endParaRPr lang="en-US" sz="2400">
              <a:solidFill>
                <a:prstClr val="black"/>
              </a:soli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1536" y="1948648"/>
            <a:ext cx="3744229" cy="2498103"/>
          </a:xfrm>
          <a:prstGeom prst="rect">
            <a:avLst/>
          </a:prstGeom>
        </p:spPr>
      </p:pic>
      <p:sp>
        <p:nvSpPr>
          <p:cNvPr id="24" name="Rectangle 23"/>
          <p:cNvSpPr/>
          <p:nvPr/>
        </p:nvSpPr>
        <p:spPr>
          <a:xfrm>
            <a:off x="9705747" y="1263169"/>
            <a:ext cx="6767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solidFill>
                  <a:prstClr val="white"/>
                </a:solidFill>
                <a:effectLst>
                  <a:outerShdw blurRad="38100" dist="38100" dir="2700000" algn="tl">
                    <a:srgbClr val="000000">
                      <a:alpha val="43137"/>
                    </a:srgbClr>
                  </a:outerShdw>
                </a:effectLst>
              </a:rPr>
              <a:t>CAE</a:t>
            </a:r>
            <a:endParaRPr lang="en-US" sz="2400">
              <a:solidFill>
                <a:prstClr val="black"/>
              </a:solidFill>
            </a:endParaRPr>
          </a:p>
        </p:txBody>
      </p:sp>
      <p:sp>
        <p:nvSpPr>
          <p:cNvPr id="26" name="TextBox 25"/>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27" name="TextBox 26"/>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30" name="TextBox 29"/>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31" name="TextBox 30"/>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32" name="TextBox 31"/>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33" name="TextBox 32"/>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35" name="TextBox 34"/>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36" name="Rounded Rectangle 35"/>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38" name="Rounded Rectangle 37"/>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39" name="TextBox 38"/>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
        <p:nvSpPr>
          <p:cNvPr id="37" name="Rounded Rectangle 36"/>
          <p:cNvSpPr/>
          <p:nvPr/>
        </p:nvSpPr>
        <p:spPr>
          <a:xfrm flipV="1">
            <a:off x="5937783" y="435681"/>
            <a:ext cx="955998"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5933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6" name="Rectangle 5"/>
          <p:cNvSpPr/>
          <p:nvPr/>
        </p:nvSpPr>
        <p:spPr>
          <a:xfrm>
            <a:off x="964577" y="1044686"/>
            <a:ext cx="2452466" cy="461665"/>
          </a:xfrm>
          <a:prstGeom prst="rect">
            <a:avLst/>
          </a:prstGeom>
        </p:spPr>
        <p:txBody>
          <a:bodyPr wrap="none">
            <a:spAutoFit/>
          </a:bodyPr>
          <a:lstStyle/>
          <a:p>
            <a:r>
              <a:rPr lang="en-US" sz="2400" smtClean="0">
                <a:solidFill>
                  <a:prstClr val="white"/>
                </a:solidFill>
                <a:effectLst>
                  <a:outerShdw blurRad="38100" dist="38100" dir="2700000" algn="tl">
                    <a:srgbClr val="000000">
                      <a:alpha val="43137"/>
                    </a:srgbClr>
                  </a:outerShdw>
                </a:effectLst>
              </a:rPr>
              <a:t>OUR CUSTOMERS</a:t>
            </a:r>
            <a:endParaRPr lang="en-US" sz="2400">
              <a:solidFill>
                <a:prstClr val="black"/>
              </a:solidFill>
            </a:endParaRPr>
          </a:p>
        </p:txBody>
      </p:sp>
      <p:pic>
        <p:nvPicPr>
          <p:cNvPr id="7" name="Picture 6"/>
          <p:cNvPicPr>
            <a:picLocks noChangeAspect="1"/>
          </p:cNvPicPr>
          <p:nvPr/>
        </p:nvPicPr>
        <p:blipFill>
          <a:blip r:embed="rId3"/>
          <a:stretch>
            <a:fillRect/>
          </a:stretch>
        </p:blipFill>
        <p:spPr>
          <a:xfrm>
            <a:off x="282803" y="1677504"/>
            <a:ext cx="11561021" cy="1147566"/>
          </a:xfrm>
          <a:prstGeom prst="rect">
            <a:avLst/>
          </a:prstGeom>
          <a:effectLst>
            <a:outerShdw blurRad="50800" dist="38100" dir="5400000" algn="t" rotWithShape="0">
              <a:prstClr val="black">
                <a:alpha val="40000"/>
              </a:prstClr>
            </a:outerShdw>
          </a:effectLst>
        </p:spPr>
      </p:pic>
      <p:sp>
        <p:nvSpPr>
          <p:cNvPr id="8" name="Isosceles Triangle 7"/>
          <p:cNvSpPr/>
          <p:nvPr/>
        </p:nvSpPr>
        <p:spPr>
          <a:xfrm rot="16200000">
            <a:off x="-381154" y="2730127"/>
            <a:ext cx="1087152" cy="13197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11411202" y="2664137"/>
            <a:ext cx="1087152" cy="13197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282802" y="2825070"/>
            <a:ext cx="11561021" cy="1147566"/>
          </a:xfrm>
          <a:prstGeom prst="rect">
            <a:avLst/>
          </a:prstGeom>
          <a:effectLst>
            <a:outerShdw blurRad="50800" dist="38100" dir="5400000" algn="t" rotWithShape="0">
              <a:prstClr val="black">
                <a:alpha val="40000"/>
              </a:prstClr>
            </a:outerShdw>
          </a:effectLst>
        </p:spPr>
      </p:pic>
      <p:sp>
        <p:nvSpPr>
          <p:cNvPr id="25" name="TextBox 24"/>
          <p:cNvSpPr txBox="1"/>
          <p:nvPr/>
        </p:nvSpPr>
        <p:spPr>
          <a:xfrm>
            <a:off x="4959960" y="175536"/>
            <a:ext cx="904362"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ABOUT US</a:t>
            </a:r>
            <a:endParaRPr lang="en-US" sz="1000" dirty="0">
              <a:solidFill>
                <a:schemeClr val="accent4">
                  <a:lumMod val="60000"/>
                  <a:lumOff val="40000"/>
                </a:schemeClr>
              </a:solidFill>
              <a:latin typeface=".VnAvantH" panose="020B7200000000000000" pitchFamily="34" charset="0"/>
            </a:endParaRPr>
          </a:p>
        </p:txBody>
      </p:sp>
      <p:sp>
        <p:nvSpPr>
          <p:cNvPr id="26" name="TextBox 25"/>
          <p:cNvSpPr txBox="1"/>
          <p:nvPr/>
        </p:nvSpPr>
        <p:spPr>
          <a:xfrm>
            <a:off x="5836261" y="175536"/>
            <a:ext cx="1203153"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CAD/CAM/CAE</a:t>
            </a:r>
          </a:p>
        </p:txBody>
      </p:sp>
      <p:sp>
        <p:nvSpPr>
          <p:cNvPr id="27" name="TextBox 26"/>
          <p:cNvSpPr txBox="1"/>
          <p:nvPr/>
        </p:nvSpPr>
        <p:spPr>
          <a:xfrm>
            <a:off x="6982436" y="175536"/>
            <a:ext cx="552448"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R&amp;D</a:t>
            </a:r>
          </a:p>
        </p:txBody>
      </p:sp>
      <p:sp>
        <p:nvSpPr>
          <p:cNvPr id="30" name="TextBox 29"/>
          <p:cNvSpPr txBox="1"/>
          <p:nvPr/>
        </p:nvSpPr>
        <p:spPr>
          <a:xfrm>
            <a:off x="7465033" y="171384"/>
            <a:ext cx="1009137"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EDUCATION</a:t>
            </a:r>
          </a:p>
        </p:txBody>
      </p:sp>
      <p:sp>
        <p:nvSpPr>
          <p:cNvPr id="31" name="TextBox 30"/>
          <p:cNvSpPr txBox="1"/>
          <p:nvPr/>
        </p:nvSpPr>
        <p:spPr>
          <a:xfrm>
            <a:off x="8481034" y="175536"/>
            <a:ext cx="719104" cy="246221"/>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NEWS</a:t>
            </a:r>
          </a:p>
        </p:txBody>
      </p:sp>
      <p:sp>
        <p:nvSpPr>
          <p:cNvPr id="32" name="TextBox 31"/>
          <p:cNvSpPr txBox="1"/>
          <p:nvPr/>
        </p:nvSpPr>
        <p:spPr>
          <a:xfrm>
            <a:off x="9096984" y="175536"/>
            <a:ext cx="1402260" cy="400110"/>
          </a:xfrm>
          <a:prstGeom prst="rect">
            <a:avLst/>
          </a:prstGeom>
          <a:noFill/>
        </p:spPr>
        <p:txBody>
          <a:bodyPr wrap="square" rtlCol="0">
            <a:spAutoFit/>
          </a:bodyPr>
          <a:lstStyle/>
          <a:p>
            <a:r>
              <a:rPr lang="en-US" sz="1000" smtClean="0">
                <a:solidFill>
                  <a:schemeClr val="accent4">
                    <a:lumMod val="60000"/>
                    <a:lumOff val="40000"/>
                  </a:schemeClr>
                </a:solidFill>
                <a:latin typeface=".VnAvantH" panose="020B7200000000000000" pitchFamily="34" charset="0"/>
              </a:rPr>
              <a:t>OPPORTUNITIES</a:t>
            </a:r>
          </a:p>
          <a:p>
            <a:endParaRPr lang="en-US" sz="1000" smtClean="0">
              <a:solidFill>
                <a:schemeClr val="accent4">
                  <a:lumMod val="60000"/>
                  <a:lumOff val="40000"/>
                </a:schemeClr>
              </a:solidFill>
              <a:latin typeface=".VnAvantH" panose="020B7200000000000000" pitchFamily="34" charset="0"/>
            </a:endParaRPr>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55831" y="239203"/>
            <a:ext cx="120829" cy="120829"/>
          </a:xfrm>
          <a:prstGeom prst="rect">
            <a:avLst/>
          </a:prstGeom>
        </p:spPr>
      </p:pic>
      <p:sp>
        <p:nvSpPr>
          <p:cNvPr id="34" name="TextBox 33"/>
          <p:cNvSpPr txBox="1"/>
          <p:nvPr/>
        </p:nvSpPr>
        <p:spPr>
          <a:xfrm>
            <a:off x="4353021" y="166377"/>
            <a:ext cx="796675" cy="246221"/>
          </a:xfrm>
          <a:prstGeom prst="rect">
            <a:avLst/>
          </a:prstGeom>
          <a:noFill/>
        </p:spPr>
        <p:txBody>
          <a:bodyPr wrap="square" rtlCol="0">
            <a:spAutoFit/>
          </a:bodyPr>
          <a:lstStyle/>
          <a:p>
            <a:r>
              <a:rPr lang="en-US" sz="1000" dirty="0" smtClean="0">
                <a:solidFill>
                  <a:schemeClr val="accent4">
                    <a:lumMod val="60000"/>
                    <a:lumOff val="40000"/>
                  </a:schemeClr>
                </a:solidFill>
                <a:latin typeface=".VnAvantH" panose="020B7200000000000000" pitchFamily="34" charset="0"/>
              </a:rPr>
              <a:t>HOME</a:t>
            </a:r>
            <a:endParaRPr lang="en-US" sz="1000" dirty="0">
              <a:solidFill>
                <a:schemeClr val="accent4">
                  <a:lumMod val="60000"/>
                  <a:lumOff val="40000"/>
                </a:schemeClr>
              </a:solidFill>
              <a:latin typeface=".VnAvantH" panose="020B7200000000000000" pitchFamily="34" charset="0"/>
            </a:endParaRPr>
          </a:p>
        </p:txBody>
      </p:sp>
      <p:sp>
        <p:nvSpPr>
          <p:cNvPr id="35" name="Rounded Rectangle 34"/>
          <p:cNvSpPr/>
          <p:nvPr/>
        </p:nvSpPr>
        <p:spPr>
          <a:xfrm>
            <a:off x="10287035" y="189459"/>
            <a:ext cx="566496" cy="200055"/>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Sign in</a:t>
            </a:r>
            <a:endParaRPr lang="en-US" sz="900" dirty="0"/>
          </a:p>
        </p:txBody>
      </p:sp>
      <p:sp>
        <p:nvSpPr>
          <p:cNvPr id="36" name="Rounded Rectangle 35"/>
          <p:cNvSpPr/>
          <p:nvPr/>
        </p:nvSpPr>
        <p:spPr>
          <a:xfrm>
            <a:off x="10948944" y="191677"/>
            <a:ext cx="588396" cy="20005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Register</a:t>
            </a:r>
            <a:endParaRPr lang="en-US" sz="900" dirty="0"/>
          </a:p>
        </p:txBody>
      </p:sp>
      <p:sp>
        <p:nvSpPr>
          <p:cNvPr id="38" name="TextBox 37"/>
          <p:cNvSpPr txBox="1"/>
          <p:nvPr/>
        </p:nvSpPr>
        <p:spPr>
          <a:xfrm>
            <a:off x="11581277" y="186259"/>
            <a:ext cx="714089" cy="215444"/>
          </a:xfrm>
          <a:prstGeom prst="rect">
            <a:avLst/>
          </a:prstGeom>
          <a:noFill/>
        </p:spPr>
        <p:txBody>
          <a:bodyPr wrap="square" rtlCol="0">
            <a:spAutoFit/>
          </a:bodyPr>
          <a:lstStyle/>
          <a:p>
            <a:r>
              <a:rPr lang="en-US" sz="800" dirty="0" smtClean="0">
                <a:solidFill>
                  <a:schemeClr val="bg1"/>
                </a:solidFill>
                <a:latin typeface=".VnArial" panose="020B7200000000000000" pitchFamily="34" charset="0"/>
              </a:rPr>
              <a:t>EN</a:t>
            </a:r>
          </a:p>
        </p:txBody>
      </p:sp>
      <p:sp>
        <p:nvSpPr>
          <p:cNvPr id="21" name="Rounded Rectangle 20"/>
          <p:cNvSpPr/>
          <p:nvPr/>
        </p:nvSpPr>
        <p:spPr>
          <a:xfrm flipV="1">
            <a:off x="5937783" y="435681"/>
            <a:ext cx="955998"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016599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1335</Words>
  <Application>Microsoft Office PowerPoint</Application>
  <PresentationFormat>Widescreen</PresentationFormat>
  <Paragraphs>287</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Helvetica Neue</vt:lpstr>
      <vt:lpstr>Mercury SSm A</vt:lpstr>
      <vt:lpstr>Roboto</vt:lpstr>
      <vt:lpstr>.VnArial</vt:lpstr>
      <vt:lpstr>.VnAvantH</vt:lpstr>
      <vt:lpstr>.VnExoticH</vt:lpstr>
      <vt:lpstr>.VnHelvetInsH</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TS-575</dc:creator>
  <cp:lastModifiedBy>TS-575</cp:lastModifiedBy>
  <cp:revision>110</cp:revision>
  <dcterms:created xsi:type="dcterms:W3CDTF">2019-07-31T03:00:52Z</dcterms:created>
  <dcterms:modified xsi:type="dcterms:W3CDTF">2019-08-02T01:52:11Z</dcterms:modified>
</cp:coreProperties>
</file>