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DCF8"/>
    <a:srgbClr val="FF5E3D"/>
    <a:srgbClr val="AA4335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BB87-D1D7-4CD8-8364-048E14F4CFE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85D7-4F83-4C7D-8D5F-B851B213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7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BB87-D1D7-4CD8-8364-048E14F4CFE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85D7-4F83-4C7D-8D5F-B851B213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8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BB87-D1D7-4CD8-8364-048E14F4CFE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85D7-4F83-4C7D-8D5F-B851B213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2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BB87-D1D7-4CD8-8364-048E14F4CFE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85D7-4F83-4C7D-8D5F-B851B213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BB87-D1D7-4CD8-8364-048E14F4CFE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85D7-4F83-4C7D-8D5F-B851B213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4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BB87-D1D7-4CD8-8364-048E14F4CFE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85D7-4F83-4C7D-8D5F-B851B213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0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BB87-D1D7-4CD8-8364-048E14F4CFE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85D7-4F83-4C7D-8D5F-B851B213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9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BB87-D1D7-4CD8-8364-048E14F4CFE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85D7-4F83-4C7D-8D5F-B851B213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4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BB87-D1D7-4CD8-8364-048E14F4CFE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85D7-4F83-4C7D-8D5F-B851B213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BB87-D1D7-4CD8-8364-048E14F4CFE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85D7-4F83-4C7D-8D5F-B851B213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BB87-D1D7-4CD8-8364-048E14F4CFE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85D7-4F83-4C7D-8D5F-B851B213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EBB87-D1D7-4CD8-8364-048E14F4CFEC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85D7-4F83-4C7D-8D5F-B851B213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247255" y="1290909"/>
            <a:ext cx="7277099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2838" y="2010741"/>
            <a:ext cx="5530453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513" y="1780905"/>
            <a:ext cx="6026944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542347"/>
            <a:ext cx="7750968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75" y="6178751"/>
            <a:ext cx="378619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59376"/>
            <a:ext cx="8318896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1916"/>
            <a:ext cx="79295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75" y="-6705"/>
            <a:ext cx="446485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1916"/>
            <a:ext cx="267890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69950" y="-1916"/>
            <a:ext cx="4341019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26260" y="2872"/>
            <a:ext cx="2213372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5619" y="-1916"/>
            <a:ext cx="1624013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68119" y="-1916"/>
            <a:ext cx="671513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564058" y="2218040"/>
            <a:ext cx="3314068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Picture 6" descr="A small plane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BCBBBAAD-0EC7-4B17-B847-8923C316D7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2" r="18191" b="-1"/>
          <a:stretch/>
        </p:blipFill>
        <p:spPr>
          <a:xfrm>
            <a:off x="906359" y="724792"/>
            <a:ext cx="5373392" cy="4931833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87D3B883-6155-4AED-993F-D8949B46994E}"/>
              </a:ext>
            </a:extLst>
          </p:cNvPr>
          <p:cNvSpPr txBox="1">
            <a:spLocks/>
          </p:cNvSpPr>
          <p:nvPr/>
        </p:nvSpPr>
        <p:spPr>
          <a:xfrm>
            <a:off x="5456306" y="6286777"/>
            <a:ext cx="3775726" cy="4812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 bày: Khánh Trình R&amp;D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CDD3E-520A-4631-9934-E8D8CFCFD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280" y="1486366"/>
            <a:ext cx="3285960" cy="1454827"/>
          </a:xfrm>
        </p:spPr>
        <p:txBody>
          <a:bodyPr>
            <a:noAutofit/>
          </a:bodyPr>
          <a:lstStyle/>
          <a:p>
            <a:pPr algn="l"/>
            <a:r>
              <a:rPr lang="en-US" sz="1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</a:t>
            </a:r>
          </a:p>
        </p:txBody>
      </p:sp>
    </p:spTree>
    <p:extLst>
      <p:ext uri="{BB962C8B-B14F-4D97-AF65-F5344CB8AC3E}">
        <p14:creationId xmlns:p14="http://schemas.microsoft.com/office/powerpoint/2010/main" val="326625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DD3E-520A-4631-9934-E8D8CFCFD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11017"/>
            <a:ext cx="7772400" cy="633046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Các môn bay mạo hiểm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A08400-EBC2-4049-A1B3-BCFAAA9D143E}"/>
              </a:ext>
            </a:extLst>
          </p:cNvPr>
          <p:cNvSpPr txBox="1">
            <a:spLocks/>
          </p:cNvSpPr>
          <p:nvPr/>
        </p:nvSpPr>
        <p:spPr>
          <a:xfrm>
            <a:off x="228600" y="1002793"/>
            <a:ext cx="7772400" cy="633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/>
              <a:t>Bay bằng các bộ đồ cánh d</a:t>
            </a:r>
            <a:r>
              <a:rPr lang="vi-VN" sz="2800"/>
              <a:t>ơ</a:t>
            </a:r>
            <a:r>
              <a:rPr lang="en-US" sz="280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6997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DD3E-520A-4631-9934-E8D8CFCFD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11017"/>
            <a:ext cx="7772400" cy="633046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Bay Và Khoa học viễn t</a:t>
            </a:r>
            <a:r>
              <a:rPr lang="vi-VN" sz="3600"/>
              <a:t>ư</a:t>
            </a:r>
            <a:r>
              <a:rPr lang="en-US" sz="3600"/>
              <a:t>ởng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A08400-EBC2-4049-A1B3-BCFAAA9D143E}"/>
              </a:ext>
            </a:extLst>
          </p:cNvPr>
          <p:cNvSpPr txBox="1">
            <a:spLocks/>
          </p:cNvSpPr>
          <p:nvPr/>
        </p:nvSpPr>
        <p:spPr>
          <a:xfrm>
            <a:off x="228600" y="1002793"/>
            <a:ext cx="7772400" cy="633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/>
              <a:t>Trong phim và thực tế</a:t>
            </a:r>
          </a:p>
        </p:txBody>
      </p:sp>
    </p:spTree>
    <p:extLst>
      <p:ext uri="{BB962C8B-B14F-4D97-AF65-F5344CB8AC3E}">
        <p14:creationId xmlns:p14="http://schemas.microsoft.com/office/powerpoint/2010/main" val="33954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DD3E-520A-4631-9934-E8D8CFCFD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11017"/>
            <a:ext cx="7772400" cy="633046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Bay Và Khoa học viễn t</a:t>
            </a:r>
            <a:r>
              <a:rPr lang="vi-VN" sz="3600"/>
              <a:t>ư</a:t>
            </a:r>
            <a:r>
              <a:rPr lang="en-US" sz="3600"/>
              <a:t>ởng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A08400-EBC2-4049-A1B3-BCFAAA9D143E}"/>
              </a:ext>
            </a:extLst>
          </p:cNvPr>
          <p:cNvSpPr txBox="1">
            <a:spLocks/>
          </p:cNvSpPr>
          <p:nvPr/>
        </p:nvSpPr>
        <p:spPr>
          <a:xfrm>
            <a:off x="228600" y="1002793"/>
            <a:ext cx="7772400" cy="633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/>
              <a:t>SpaceX, Công Ty Vận Tải Không Gian </a:t>
            </a:r>
          </a:p>
        </p:txBody>
      </p:sp>
    </p:spTree>
    <p:extLst>
      <p:ext uri="{BB962C8B-B14F-4D97-AF65-F5344CB8AC3E}">
        <p14:creationId xmlns:p14="http://schemas.microsoft.com/office/powerpoint/2010/main" val="318243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DD3E-520A-4631-9934-E8D8CFCFD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11017"/>
            <a:ext cx="7772400" cy="633046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Bài Học Rút Ra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A08400-EBC2-4049-A1B3-BCFAAA9D143E}"/>
              </a:ext>
            </a:extLst>
          </p:cNvPr>
          <p:cNvSpPr txBox="1">
            <a:spLocks/>
          </p:cNvSpPr>
          <p:nvPr/>
        </p:nvSpPr>
        <p:spPr>
          <a:xfrm>
            <a:off x="228600" y="1002793"/>
            <a:ext cx="8718452" cy="633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/>
              <a:t>Đủ khát vọng và niềm tin thì sẽ làm đ</a:t>
            </a:r>
            <a:r>
              <a:rPr lang="vi-VN" sz="2800"/>
              <a:t>ư</a:t>
            </a:r>
            <a:r>
              <a:rPr lang="en-US" sz="2800"/>
              <a:t>ợc, từ từ từng b</a:t>
            </a:r>
            <a:r>
              <a:rPr lang="vi-VN" sz="2800"/>
              <a:t>ư</a:t>
            </a:r>
            <a:r>
              <a:rPr lang="en-US" sz="2800"/>
              <a:t>ớc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71BBFA-E87F-4811-B771-C0BC8657334C}"/>
              </a:ext>
            </a:extLst>
          </p:cNvPr>
          <p:cNvSpPr txBox="1">
            <a:spLocks/>
          </p:cNvSpPr>
          <p:nvPr/>
        </p:nvSpPr>
        <p:spPr>
          <a:xfrm>
            <a:off x="228600" y="2795954"/>
            <a:ext cx="7772400" cy="633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/>
              <a:t>Elon Musk – Ng</a:t>
            </a:r>
            <a:r>
              <a:rPr lang="vi-VN" sz="2800"/>
              <a:t>ư</a:t>
            </a:r>
            <a:r>
              <a:rPr lang="en-US" sz="2800"/>
              <a:t>ời đàn ông Iron Man ngoài đời thực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536E1C-8878-4A59-94DB-9345AF2D28BE}"/>
              </a:ext>
            </a:extLst>
          </p:cNvPr>
          <p:cNvSpPr txBox="1">
            <a:spLocks/>
          </p:cNvSpPr>
          <p:nvPr/>
        </p:nvSpPr>
        <p:spPr>
          <a:xfrm>
            <a:off x="228600" y="1903360"/>
            <a:ext cx="7772400" cy="633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/>
              <a:t>Không đ</a:t>
            </a:r>
            <a:r>
              <a:rPr lang="vi-VN" sz="2800"/>
              <a:t>ư</a:t>
            </a:r>
            <a:r>
              <a:rPr lang="en-US" sz="2800"/>
              <a:t>ợc đốt cháy giai đoạn</a:t>
            </a:r>
          </a:p>
        </p:txBody>
      </p:sp>
    </p:spTree>
    <p:extLst>
      <p:ext uri="{BB962C8B-B14F-4D97-AF65-F5344CB8AC3E}">
        <p14:creationId xmlns:p14="http://schemas.microsoft.com/office/powerpoint/2010/main" val="155483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DD3E-520A-4631-9934-E8D8CFCFD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11017"/>
            <a:ext cx="7772400" cy="633046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Các ý trong bài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6FD9F-5A18-4C6F-8B20-2CC247A2E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21546"/>
            <a:ext cx="6858000" cy="3685026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>
                <a:latin typeface="+mj-lt"/>
              </a:rPr>
              <a:t>Lời mở đầu</a:t>
            </a:r>
          </a:p>
          <a:p>
            <a:pPr marL="342900" indent="-342900" algn="l">
              <a:buFontTx/>
              <a:buChar char="-"/>
            </a:pPr>
            <a:r>
              <a:rPr lang="en-US">
                <a:latin typeface="+mj-lt"/>
              </a:rPr>
              <a:t>Khát vọng bay của loài ng</a:t>
            </a:r>
            <a:r>
              <a:rPr lang="vi-VN">
                <a:latin typeface="+mj-lt"/>
              </a:rPr>
              <a:t>ư</a:t>
            </a:r>
            <a:r>
              <a:rPr lang="en-US">
                <a:latin typeface="+mj-lt"/>
              </a:rPr>
              <a:t>ời</a:t>
            </a:r>
          </a:p>
          <a:p>
            <a:pPr marL="342900" indent="-342900" algn="l">
              <a:buFontTx/>
              <a:buChar char="-"/>
            </a:pPr>
            <a:r>
              <a:rPr lang="en-US">
                <a:latin typeface="+mj-lt"/>
              </a:rPr>
              <a:t>Đi qua dòng lịch sử của ph</a:t>
            </a:r>
            <a:r>
              <a:rPr lang="vi-VN">
                <a:latin typeface="+mj-lt"/>
              </a:rPr>
              <a:t>ư</a:t>
            </a:r>
            <a:r>
              <a:rPr lang="en-US">
                <a:latin typeface="+mj-lt"/>
              </a:rPr>
              <a:t>ơng tiện bay</a:t>
            </a:r>
          </a:p>
          <a:p>
            <a:pPr marL="342900" indent="-342900" algn="l">
              <a:buFontTx/>
              <a:buChar char="-"/>
            </a:pPr>
            <a:r>
              <a:rPr lang="en-US">
                <a:latin typeface="+mj-lt"/>
              </a:rPr>
              <a:t>Bay và mạo hiểm</a:t>
            </a:r>
          </a:p>
          <a:p>
            <a:pPr marL="342900" indent="-342900" algn="l">
              <a:buFontTx/>
              <a:buChar char="-"/>
            </a:pPr>
            <a:r>
              <a:rPr lang="en-US">
                <a:latin typeface="+mj-lt"/>
              </a:rPr>
              <a:t>Bay và Khoa học viễn t</a:t>
            </a:r>
            <a:r>
              <a:rPr lang="vi-VN">
                <a:latin typeface="+mj-lt"/>
              </a:rPr>
              <a:t>ư</a:t>
            </a:r>
            <a:r>
              <a:rPr lang="en-US">
                <a:latin typeface="+mj-lt"/>
              </a:rPr>
              <a:t>ởng</a:t>
            </a:r>
          </a:p>
          <a:p>
            <a:pPr marL="342900" indent="-342900" algn="l">
              <a:buFontTx/>
              <a:buChar char="-"/>
            </a:pPr>
            <a:r>
              <a:rPr lang="en-US">
                <a:latin typeface="+mj-lt"/>
              </a:rPr>
              <a:t>Bài học rút ra</a:t>
            </a:r>
          </a:p>
          <a:p>
            <a:pPr marL="342900" indent="-342900" algn="l">
              <a:buFontTx/>
              <a:buChar char="-"/>
            </a:pP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55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snow, headdress, outdoor, helmet&#10;&#10;Description automatically generated">
            <a:extLst>
              <a:ext uri="{FF2B5EF4-FFF2-40B4-BE49-F238E27FC236}">
                <a16:creationId xmlns:a16="http://schemas.microsoft.com/office/drawing/2014/main" id="{995ABB34-E08A-4D61-AD86-DA6562E3AC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r="-1" b="-1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DCDD3E-520A-4631-9934-E8D8CFCFD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34571"/>
            <a:ext cx="6858000" cy="2900518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69DCF8"/>
                </a:solidFill>
              </a:rPr>
              <a:t>Lời mở đầu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6FD9F-5A18-4C6F-8B20-2CC247A2E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88319"/>
            <a:ext cx="6858000" cy="1098395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69DCF8"/>
                </a:solidFill>
                <a:latin typeface="+mj-lt"/>
              </a:rPr>
              <a:t>Nguồn cảm hứng</a:t>
            </a:r>
          </a:p>
          <a:p>
            <a:pPr marL="342900" indent="-342900">
              <a:buFontTx/>
              <a:buChar char="-"/>
            </a:pPr>
            <a:endParaRPr lang="en-US" sz="2800">
              <a:solidFill>
                <a:srgbClr val="69DCF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6021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DD3E-520A-4631-9934-E8D8CFCFD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11017"/>
            <a:ext cx="7772400" cy="633046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Khát Vọng Bay Của Loài Ng</a:t>
            </a:r>
            <a:r>
              <a:rPr lang="vi-VN" sz="3600"/>
              <a:t>ư</a:t>
            </a:r>
            <a:r>
              <a:rPr lang="en-US" sz="3600"/>
              <a:t>ời</a:t>
            </a:r>
          </a:p>
        </p:txBody>
      </p:sp>
      <p:pic>
        <p:nvPicPr>
          <p:cNvPr id="7" name="Picture 6" descr="A person standing on top of a dirt field&#10;&#10;Description automatically generated">
            <a:extLst>
              <a:ext uri="{FF2B5EF4-FFF2-40B4-BE49-F238E27FC236}">
                <a16:creationId xmlns:a16="http://schemas.microsoft.com/office/drawing/2014/main" id="{A47F3DA5-705D-46A1-8DD2-D1EB2FB20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60661"/>
            <a:ext cx="5781821" cy="35863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A08400-EBC2-4049-A1B3-BCFAAA9D143E}"/>
              </a:ext>
            </a:extLst>
          </p:cNvPr>
          <p:cNvSpPr txBox="1">
            <a:spLocks/>
          </p:cNvSpPr>
          <p:nvPr/>
        </p:nvSpPr>
        <p:spPr>
          <a:xfrm>
            <a:off x="228600" y="1002793"/>
            <a:ext cx="7772400" cy="633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/>
              <a:t>Ước m</a:t>
            </a:r>
            <a:r>
              <a:rPr lang="vi-VN" sz="2800"/>
              <a:t>ơ</a:t>
            </a:r>
            <a:r>
              <a:rPr lang="en-US" sz="2800"/>
              <a:t> đ</a:t>
            </a:r>
            <a:r>
              <a:rPr lang="vi-VN" sz="2800"/>
              <a:t>ư</a:t>
            </a:r>
            <a:r>
              <a:rPr lang="en-US" sz="2800"/>
              <a:t>ợc bay như chim, nhìn toàn cảnh</a:t>
            </a:r>
          </a:p>
        </p:txBody>
      </p:sp>
    </p:spTree>
    <p:extLst>
      <p:ext uri="{BB962C8B-B14F-4D97-AF65-F5344CB8AC3E}">
        <p14:creationId xmlns:p14="http://schemas.microsoft.com/office/powerpoint/2010/main" val="176539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DD3E-520A-4631-9934-E8D8CFCFD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11017"/>
            <a:ext cx="7772400" cy="633046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Khát Vọng Bay Của Loài Ng</a:t>
            </a:r>
            <a:r>
              <a:rPr lang="vi-VN" sz="3600"/>
              <a:t>ư</a:t>
            </a:r>
            <a:r>
              <a:rPr lang="en-US" sz="3600"/>
              <a:t>ời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A08400-EBC2-4049-A1B3-BCFAAA9D143E}"/>
              </a:ext>
            </a:extLst>
          </p:cNvPr>
          <p:cNvSpPr txBox="1">
            <a:spLocks/>
          </p:cNvSpPr>
          <p:nvPr/>
        </p:nvSpPr>
        <p:spPr>
          <a:xfrm>
            <a:off x="228600" y="1002793"/>
            <a:ext cx="7772400" cy="633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/>
              <a:t>Những cách bay ch</a:t>
            </a:r>
            <a:r>
              <a:rPr lang="vi-VN" sz="2800"/>
              <a:t>ư</a:t>
            </a:r>
            <a:r>
              <a:rPr lang="en-US" sz="2800"/>
              <a:t>a đúng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BCD029-0CA9-4C31-8460-A7C9997970FA}"/>
              </a:ext>
            </a:extLst>
          </p:cNvPr>
          <p:cNvSpPr txBox="1">
            <a:spLocks/>
          </p:cNvSpPr>
          <p:nvPr/>
        </p:nvSpPr>
        <p:spPr>
          <a:xfrm>
            <a:off x="404447" y="2922564"/>
            <a:ext cx="7772400" cy="633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/>
              <a:t>Chèn hình bay trong quán bar</a:t>
            </a:r>
          </a:p>
        </p:txBody>
      </p:sp>
    </p:spTree>
    <p:extLst>
      <p:ext uri="{BB962C8B-B14F-4D97-AF65-F5344CB8AC3E}">
        <p14:creationId xmlns:p14="http://schemas.microsoft.com/office/powerpoint/2010/main" val="308362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DD3E-520A-4631-9934-E8D8CFCFD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11017"/>
            <a:ext cx="7772400" cy="633046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Dòng lịch sử của các ph</a:t>
            </a:r>
            <a:r>
              <a:rPr lang="vi-VN" sz="3600"/>
              <a:t>ư</a:t>
            </a:r>
            <a:r>
              <a:rPr lang="en-US" sz="3600"/>
              <a:t>ơng tiện bay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A08400-EBC2-4049-A1B3-BCFAAA9D143E}"/>
              </a:ext>
            </a:extLst>
          </p:cNvPr>
          <p:cNvSpPr txBox="1">
            <a:spLocks/>
          </p:cNvSpPr>
          <p:nvPr/>
        </p:nvSpPr>
        <p:spPr>
          <a:xfrm>
            <a:off x="228600" y="1002793"/>
            <a:ext cx="7772400" cy="633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/>
              <a:t>Những kỹ s</a:t>
            </a:r>
            <a:r>
              <a:rPr lang="vi-VN" sz="2800"/>
              <a:t>ư</a:t>
            </a:r>
            <a:r>
              <a:rPr lang="en-US" sz="2800"/>
              <a:t> và phi công đầu tiên</a:t>
            </a:r>
          </a:p>
        </p:txBody>
      </p:sp>
    </p:spTree>
    <p:extLst>
      <p:ext uri="{BB962C8B-B14F-4D97-AF65-F5344CB8AC3E}">
        <p14:creationId xmlns:p14="http://schemas.microsoft.com/office/powerpoint/2010/main" val="158657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DD3E-520A-4631-9934-E8D8CFCFD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11017"/>
            <a:ext cx="7772400" cy="633046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Dòng lịch sử của các ph</a:t>
            </a:r>
            <a:r>
              <a:rPr lang="vi-VN" sz="3600"/>
              <a:t>ư</a:t>
            </a:r>
            <a:r>
              <a:rPr lang="en-US" sz="3600"/>
              <a:t>ơng tiện bay</a:t>
            </a:r>
          </a:p>
        </p:txBody>
      </p:sp>
      <p:pic>
        <p:nvPicPr>
          <p:cNvPr id="7" name="Picture 6" descr="A person standing on top of a dirt field&#10;&#10;Description automatically generated">
            <a:extLst>
              <a:ext uri="{FF2B5EF4-FFF2-40B4-BE49-F238E27FC236}">
                <a16:creationId xmlns:a16="http://schemas.microsoft.com/office/drawing/2014/main" id="{A47F3DA5-705D-46A1-8DD2-D1EB2FB20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60661"/>
            <a:ext cx="5781821" cy="35863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A08400-EBC2-4049-A1B3-BCFAAA9D143E}"/>
              </a:ext>
            </a:extLst>
          </p:cNvPr>
          <p:cNvSpPr txBox="1">
            <a:spLocks/>
          </p:cNvSpPr>
          <p:nvPr/>
        </p:nvSpPr>
        <p:spPr>
          <a:xfrm>
            <a:off x="228600" y="1002793"/>
            <a:ext cx="7772400" cy="633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/>
              <a:t>Sự nâng cấp của máy bay qua thời gian</a:t>
            </a:r>
          </a:p>
        </p:txBody>
      </p:sp>
    </p:spTree>
    <p:extLst>
      <p:ext uri="{BB962C8B-B14F-4D97-AF65-F5344CB8AC3E}">
        <p14:creationId xmlns:p14="http://schemas.microsoft.com/office/powerpoint/2010/main" val="25070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DD3E-520A-4631-9934-E8D8CFCFD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11017"/>
            <a:ext cx="7772400" cy="633046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Dòng lịch sử của các ph</a:t>
            </a:r>
            <a:r>
              <a:rPr lang="vi-VN" sz="3600"/>
              <a:t>ư</a:t>
            </a:r>
            <a:r>
              <a:rPr lang="en-US" sz="3600"/>
              <a:t>ơng tiện bay</a:t>
            </a:r>
          </a:p>
        </p:txBody>
      </p:sp>
      <p:pic>
        <p:nvPicPr>
          <p:cNvPr id="7" name="Picture 6" descr="A person standing on top of a dirt field&#10;&#10;Description automatically generated">
            <a:extLst>
              <a:ext uri="{FF2B5EF4-FFF2-40B4-BE49-F238E27FC236}">
                <a16:creationId xmlns:a16="http://schemas.microsoft.com/office/drawing/2014/main" id="{A47F3DA5-705D-46A1-8DD2-D1EB2FB20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60661"/>
            <a:ext cx="5781821" cy="35863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A08400-EBC2-4049-A1B3-BCFAAA9D143E}"/>
              </a:ext>
            </a:extLst>
          </p:cNvPr>
          <p:cNvSpPr txBox="1">
            <a:spLocks/>
          </p:cNvSpPr>
          <p:nvPr/>
        </p:nvSpPr>
        <p:spPr>
          <a:xfrm>
            <a:off x="228600" y="1002793"/>
            <a:ext cx="7772400" cy="633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/>
              <a:t>Các loại máy bay nổi bật hiện có trên thị tr</a:t>
            </a:r>
            <a:r>
              <a:rPr lang="vi-VN" sz="2800"/>
              <a:t>ư</a:t>
            </a:r>
            <a:r>
              <a:rPr lang="en-US" sz="2800"/>
              <a:t>ờng</a:t>
            </a:r>
          </a:p>
        </p:txBody>
      </p:sp>
    </p:spTree>
    <p:extLst>
      <p:ext uri="{BB962C8B-B14F-4D97-AF65-F5344CB8AC3E}">
        <p14:creationId xmlns:p14="http://schemas.microsoft.com/office/powerpoint/2010/main" val="367076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DD3E-520A-4631-9934-E8D8CFCFD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11017"/>
            <a:ext cx="7772400" cy="633046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Các môn bay mạo hiểm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A08400-EBC2-4049-A1B3-BCFAAA9D143E}"/>
              </a:ext>
            </a:extLst>
          </p:cNvPr>
          <p:cNvSpPr txBox="1">
            <a:spLocks/>
          </p:cNvSpPr>
          <p:nvPr/>
        </p:nvSpPr>
        <p:spPr>
          <a:xfrm>
            <a:off x="228600" y="1002793"/>
            <a:ext cx="7772400" cy="633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/>
              <a:t>Bay bằng nhảy dù</a:t>
            </a:r>
          </a:p>
        </p:txBody>
      </p:sp>
    </p:spTree>
    <p:extLst>
      <p:ext uri="{BB962C8B-B14F-4D97-AF65-F5344CB8AC3E}">
        <p14:creationId xmlns:p14="http://schemas.microsoft.com/office/powerpoint/2010/main" val="428640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256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Times New Roman</vt:lpstr>
      <vt:lpstr>Office Theme</vt:lpstr>
      <vt:lpstr>BAY</vt:lpstr>
      <vt:lpstr>Các ý trong bài</vt:lpstr>
      <vt:lpstr>Lời mở đầu</vt:lpstr>
      <vt:lpstr>Khát Vọng Bay Của Loài Người</vt:lpstr>
      <vt:lpstr>Khát Vọng Bay Của Loài Người</vt:lpstr>
      <vt:lpstr>Dòng lịch sử của các phương tiện bay</vt:lpstr>
      <vt:lpstr>Dòng lịch sử của các phương tiện bay</vt:lpstr>
      <vt:lpstr>Dòng lịch sử của các phương tiện bay</vt:lpstr>
      <vt:lpstr>Các môn bay mạo hiểm</vt:lpstr>
      <vt:lpstr>Các môn bay mạo hiểm</vt:lpstr>
      <vt:lpstr>Bay Và Khoa học viễn tưởng</vt:lpstr>
      <vt:lpstr>Bay Và Khoa học viễn tưởng</vt:lpstr>
      <vt:lpstr>Bài Học Rút 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</dc:title>
  <dc:creator>Khánh Trình</dc:creator>
  <cp:lastModifiedBy>Khánh Trình</cp:lastModifiedBy>
  <cp:revision>25</cp:revision>
  <dcterms:created xsi:type="dcterms:W3CDTF">2020-11-19T12:54:40Z</dcterms:created>
  <dcterms:modified xsi:type="dcterms:W3CDTF">2020-11-19T16:54:27Z</dcterms:modified>
</cp:coreProperties>
</file>