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6623-2804-4D8B-AC88-F48E240F1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C6C2B-EC6F-41FA-A610-BD202AE03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83F0-5D4D-493C-9ACD-F3CB6174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E624-8F37-4BBA-AACB-A56C2F9FC345}" type="datetimeFigureOut">
              <a:rPr lang="en-US" smtClean="0"/>
              <a:t>12/07/20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D86A-3E90-4218-BB51-DF15C386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8C7E6-69D5-4725-A61B-5071596B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B7A1-737D-41FA-9BE8-EAFCD95A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1CDB-0698-473E-9E99-B3CFE4AA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67CF-2A93-4414-8894-4CE7B056B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7E9B-477F-492D-BDB2-A5444C4A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E624-8F37-4BBA-AACB-A56C2F9FC345}" type="datetimeFigureOut">
              <a:rPr lang="en-US" smtClean="0"/>
              <a:t>12/07/20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91B5-50F4-48C7-BB35-7EBDF3A0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1C8D-EBDB-40D0-970C-801E40A7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B7A1-737D-41FA-9BE8-EAFCD95A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32A96-02E9-4EBD-9CFB-4A6653265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8B02A-7D8E-4AD6-A5D0-D8313668F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B518-51EB-407B-8468-5DD3664D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E624-8F37-4BBA-AACB-A56C2F9FC345}" type="datetimeFigureOut">
              <a:rPr lang="en-US" smtClean="0"/>
              <a:t>12/07/20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5805-B0FE-4993-9AF8-C63BF213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0B5B-0DCE-4BE9-84F8-D9A3E889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B7A1-737D-41FA-9BE8-EAFCD95A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5363-52E0-4D44-B865-166E94C8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86EE-0D3F-4791-89DB-40123B4C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5CDC-23F2-4EB9-96CB-7FB628C3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E624-8F37-4BBA-AACB-A56C2F9FC345}" type="datetimeFigureOut">
              <a:rPr lang="en-US" smtClean="0"/>
              <a:t>12/07/20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1D9F-0B70-416E-9D90-2CADA09B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DB4B-36FF-42F3-B61E-C8E6AFBF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B7A1-737D-41FA-9BE8-EAFCD95A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C05B-499A-4AF4-AB01-2DA10D6D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CFB7D-A71B-4354-9635-9AB8F53EB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10E7-7BD7-4CA3-98B9-4E8A4953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E624-8F37-4BBA-AACB-A56C2F9FC345}" type="datetimeFigureOut">
              <a:rPr lang="en-US" smtClean="0"/>
              <a:t>12/07/20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F291-BD1C-47BA-8B24-1011BC36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285F-DB30-463F-A13A-A25F87FD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B7A1-737D-41FA-9BE8-EAFCD95A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2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1E01-751A-4425-BED8-2200BC02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2A73-C134-4F59-BEA5-DA48A6E04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32BF-EF67-4C38-BBAE-0804EC5CD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0164E-64D6-477B-A0D4-D68D8302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E624-8F37-4BBA-AACB-A56C2F9FC345}" type="datetimeFigureOut">
              <a:rPr lang="en-US" smtClean="0"/>
              <a:t>12/07/20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01BB-41C6-41AC-BA61-551CB05E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FC118-0D3B-4027-997A-6F21A97C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B7A1-737D-41FA-9BE8-EAFCD95A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2EDB-8B45-4080-BF9F-019AEE03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491EC-DD2C-4F92-8949-C543C568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4B8AE-07A0-4012-835C-1E8434B5C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53760-C279-4170-B247-37761D395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98974-698E-484A-A02D-80A62F2BA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B2E85-5105-47A6-9A33-81625943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E624-8F37-4BBA-AACB-A56C2F9FC345}" type="datetimeFigureOut">
              <a:rPr lang="en-US" smtClean="0"/>
              <a:t>12/07/20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68F91-8DFB-4E42-8F75-DC552435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44223-546E-4E54-BD7C-3673CEF7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B7A1-737D-41FA-9BE8-EAFCD95A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026C-9870-436D-8C52-480A2F3A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F5153-9C4B-4AF0-9B5B-FCD58321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E624-8F37-4BBA-AACB-A56C2F9FC345}" type="datetimeFigureOut">
              <a:rPr lang="en-US" smtClean="0"/>
              <a:t>12/07/20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1657A-1898-485E-A1E9-BEE88AFB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4ACFD-51B3-4706-BA9F-40692F38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B7A1-737D-41FA-9BE8-EAFCD95A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0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D84FB-A011-4404-8D1A-68217277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E624-8F37-4BBA-AACB-A56C2F9FC345}" type="datetimeFigureOut">
              <a:rPr lang="en-US" smtClean="0"/>
              <a:t>12/07/20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FD6FA-36A7-4E1F-ADA5-AD8FD895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121A-7E0C-4F37-A694-724C4349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B7A1-737D-41FA-9BE8-EAFCD95A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BF5-547E-49D4-A008-E303B486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4AD9-410B-497B-84E9-DBE16248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34EB7-1931-4848-A09A-AE8B45949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1710A-0B3D-41F7-A39A-4494AF3F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E624-8F37-4BBA-AACB-A56C2F9FC345}" type="datetimeFigureOut">
              <a:rPr lang="en-US" smtClean="0"/>
              <a:t>12/07/20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9A7E9-675F-408A-BB20-3EA3A406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F144C-7F2A-4F84-B3D4-F84B97E1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B7A1-737D-41FA-9BE8-EAFCD95A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E589-1FD9-40D0-A41A-8CD006F0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8C009-5D6E-47A5-AED1-EAB4896E3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1115C-6C33-4AD5-994F-B2ACE2423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2C35A-7370-4B73-A466-197DE067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E624-8F37-4BBA-AACB-A56C2F9FC345}" type="datetimeFigureOut">
              <a:rPr lang="en-US" smtClean="0"/>
              <a:t>12/07/20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C31CB-6511-4157-891C-6C30A9DF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CFE9B-E902-4677-BAA4-94894B2C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B7A1-737D-41FA-9BE8-EAFCD95A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5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28B68-575C-4E0A-AEC8-A3103520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35D6-C42D-415F-9BB2-42C69D028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04F0-B058-4B1A-A163-B816B952C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E624-8F37-4BBA-AACB-A56C2F9FC345}" type="datetimeFigureOut">
              <a:rPr lang="en-US" smtClean="0"/>
              <a:t>12/07/20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7240-BE83-45FB-A52E-43E1DBFD4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F51A-3A5E-477B-AA80-A7B6FE3A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4B7A1-737D-41FA-9BE8-EAFCD95A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A0F8B-5AE8-405A-8D15-4F073784DDB8}"/>
              </a:ext>
            </a:extLst>
          </p:cNvPr>
          <p:cNvSpPr txBox="1"/>
          <p:nvPr/>
        </p:nvSpPr>
        <p:spPr>
          <a:xfrm>
            <a:off x="1025699" y="540020"/>
            <a:ext cx="6626956" cy="2387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THIẾT KẾ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KỶ NIỆM CH</a:t>
            </a:r>
            <a:r>
              <a:rPr lang="vi-VN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Ư</a:t>
            </a:r>
            <a: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ƠNG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ABFA770-6CE6-450B-A4A9-C33283E4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44" y="832686"/>
            <a:ext cx="4815176" cy="48151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7EE78-E9D9-448B-8368-95339AF84D1B}"/>
              </a:ext>
            </a:extLst>
          </p:cNvPr>
          <p:cNvSpPr/>
          <p:nvPr/>
        </p:nvSpPr>
        <p:spPr>
          <a:xfrm>
            <a:off x="936614" y="3275280"/>
            <a:ext cx="6096000" cy="18407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</a:t>
            </a:r>
            <a:r>
              <a:rPr 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năm thành lập</a:t>
            </a:r>
          </a:p>
        </p:txBody>
      </p:sp>
    </p:spTree>
    <p:extLst>
      <p:ext uri="{BB962C8B-B14F-4D97-AF65-F5344CB8AC3E}">
        <p14:creationId xmlns:p14="http://schemas.microsoft.com/office/powerpoint/2010/main" val="91492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F410E-7A70-49C6-870C-66179B493527}"/>
              </a:ext>
            </a:extLst>
          </p:cNvPr>
          <p:cNvSpPr txBox="1"/>
          <p:nvPr/>
        </p:nvSpPr>
        <p:spPr>
          <a:xfrm>
            <a:off x="249381" y="646545"/>
            <a:ext cx="1184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Đề bài:  </a:t>
            </a:r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        Thiết kế hình dáng cho mặt kỷ niệm ch</a:t>
            </a:r>
            <a:r>
              <a:rPr lang="vi-VN" sz="2400">
                <a:solidFill>
                  <a:schemeClr val="accent1">
                    <a:lumMod val="75000"/>
                  </a:schemeClr>
                </a:solidFill>
              </a:rPr>
              <a:t>ư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ơng kỷ niệm 5 năm thành lập ITSC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D2F78-2CC1-432B-BCDE-11AB674ABCE0}"/>
              </a:ext>
            </a:extLst>
          </p:cNvPr>
          <p:cNvSpPr txBox="1"/>
          <p:nvPr/>
        </p:nvSpPr>
        <p:spPr>
          <a:xfrm>
            <a:off x="249381" y="1722580"/>
            <a:ext cx="1184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Các yêu cầu chi tiết:  </a:t>
            </a:r>
          </a:p>
        </p:txBody>
      </p:sp>
      <p:pic>
        <p:nvPicPr>
          <p:cNvPr id="2050" name="Picture 2" descr="Kỷ niệm chương pha lê chiếc lá - Xưởng sản xuất quà tặng">
            <a:extLst>
              <a:ext uri="{FF2B5EF4-FFF2-40B4-BE49-F238E27FC236}">
                <a16:creationId xmlns:a16="http://schemas.microsoft.com/office/drawing/2014/main" id="{6C41E607-D647-42F4-B785-5EABF1CA2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" r="12871"/>
          <a:stretch/>
        </p:blipFill>
        <p:spPr bwMode="auto">
          <a:xfrm>
            <a:off x="274320" y="2512293"/>
            <a:ext cx="3383280" cy="403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812771-69B9-4B54-A89B-0D26F8791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68709"/>
              </p:ext>
            </p:extLst>
          </p:nvPr>
        </p:nvGraphicFramePr>
        <p:xfrm>
          <a:off x="4045526" y="2512292"/>
          <a:ext cx="7841673" cy="403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062">
                  <a:extLst>
                    <a:ext uri="{9D8B030D-6E8A-4147-A177-3AD203B41FA5}">
                      <a16:colId xmlns:a16="http://schemas.microsoft.com/office/drawing/2014/main" val="2523050431"/>
                    </a:ext>
                  </a:extLst>
                </a:gridCol>
                <a:gridCol w="4892611">
                  <a:extLst>
                    <a:ext uri="{9D8B030D-6E8A-4147-A177-3AD203B41FA5}">
                      <a16:colId xmlns:a16="http://schemas.microsoft.com/office/drawing/2014/main" val="3860657544"/>
                    </a:ext>
                  </a:extLst>
                </a:gridCol>
              </a:tblGrid>
              <a:tr h="36837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Mục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Mô tả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951620"/>
                  </a:ext>
                </a:extLst>
              </a:tr>
              <a:tr h="4987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Loại Thiết Kế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Thiết kế tấm phẳng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12606"/>
                  </a:ext>
                </a:extLst>
              </a:tr>
              <a:tr h="4987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Chất Liệu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Thủy Tinh Tấm 12 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761562"/>
                  </a:ext>
                </a:extLst>
              </a:tr>
              <a:tr h="532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Số l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ợng tấm tối đa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tấm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829560"/>
                  </a:ext>
                </a:extLst>
              </a:tr>
              <a:tr h="4987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Màu vật liệu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tấm trong suốt, 1 tấm tùy chọn thuộc các màu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394330"/>
                  </a:ext>
                </a:extLst>
              </a:tr>
              <a:tr h="4987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Kích th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ớc mặt đứng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76525"/>
                  </a:ext>
                </a:extLst>
              </a:tr>
              <a:tr h="4987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Kích th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ớc mặt cạnh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208915"/>
                  </a:ext>
                </a:extLst>
              </a:tr>
              <a:tr h="6446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Kích th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ớc khung ghi chữ tối thiểu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907700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8E385B-8300-450F-B0B4-50F7ACEC1EF7}"/>
              </a:ext>
            </a:extLst>
          </p:cNvPr>
          <p:cNvSpPr/>
          <p:nvPr/>
        </p:nvSpPr>
        <p:spPr>
          <a:xfrm>
            <a:off x="609600" y="2512292"/>
            <a:ext cx="2715492" cy="34913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878CF3-299D-4B85-8A77-C708947FC8DA}"/>
              </a:ext>
            </a:extLst>
          </p:cNvPr>
          <p:cNvSpPr/>
          <p:nvPr/>
        </p:nvSpPr>
        <p:spPr>
          <a:xfrm>
            <a:off x="-18472" y="-14901"/>
            <a:ext cx="979055" cy="497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FC19A-5428-4C06-AF57-94A28A5A6FE3}"/>
              </a:ext>
            </a:extLst>
          </p:cNvPr>
          <p:cNvSpPr/>
          <p:nvPr/>
        </p:nvSpPr>
        <p:spPr>
          <a:xfrm>
            <a:off x="18472" y="54102"/>
            <a:ext cx="91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 tả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878CF3-299D-4B85-8A77-C708947FC8DA}"/>
              </a:ext>
            </a:extLst>
          </p:cNvPr>
          <p:cNvSpPr/>
          <p:nvPr/>
        </p:nvSpPr>
        <p:spPr>
          <a:xfrm>
            <a:off x="-18472" y="-14901"/>
            <a:ext cx="979055" cy="497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FC19A-5428-4C06-AF57-94A28A5A6FE3}"/>
              </a:ext>
            </a:extLst>
          </p:cNvPr>
          <p:cNvSpPr/>
          <p:nvPr/>
        </p:nvSpPr>
        <p:spPr>
          <a:xfrm>
            <a:off x="18472" y="54102"/>
            <a:ext cx="91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 tả 2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BC7F7-60DB-4A3A-9711-90BA1B1BC997}"/>
              </a:ext>
            </a:extLst>
          </p:cNvPr>
          <p:cNvSpPr txBox="1"/>
          <p:nvPr/>
        </p:nvSpPr>
        <p:spPr>
          <a:xfrm>
            <a:off x="249381" y="646545"/>
            <a:ext cx="1184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 Hình ảnh minh họa cho kích th</a:t>
            </a:r>
            <a:r>
              <a:rPr kumimoji="0" lang="vi-VN" sz="2400" b="0" i="0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ư</a:t>
            </a:r>
            <a:r>
              <a:rPr kumimoji="0" lang="en-US" sz="2400" b="0" i="0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ớc: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E7D4B-2851-4E93-8C1D-CCCCEF497A0F}"/>
              </a:ext>
            </a:extLst>
          </p:cNvPr>
          <p:cNvSpPr txBox="1"/>
          <p:nvPr/>
        </p:nvSpPr>
        <p:spPr>
          <a:xfrm>
            <a:off x="7860144" y="3872414"/>
            <a:ext cx="707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 Hình ảnh minh họa vật liệu</a:t>
            </a:r>
          </a:p>
        </p:txBody>
      </p:sp>
      <p:pic>
        <p:nvPicPr>
          <p:cNvPr id="13" name="Picture 2" descr="Choosing Colour for Window Glass &amp; Metal Grilles | GrillesNGlass.com">
            <a:extLst>
              <a:ext uri="{FF2B5EF4-FFF2-40B4-BE49-F238E27FC236}">
                <a16:creationId xmlns:a16="http://schemas.microsoft.com/office/drawing/2014/main" id="{96D3542B-55BB-4291-9280-25611D418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627" y="4436253"/>
            <a:ext cx="3445164" cy="22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ỷ niệm chương pha lê chiếc lá - Xưởng sản xuất quà tặng">
            <a:extLst>
              <a:ext uri="{FF2B5EF4-FFF2-40B4-BE49-F238E27FC236}">
                <a16:creationId xmlns:a16="http://schemas.microsoft.com/office/drawing/2014/main" id="{84931006-7B10-40DC-952E-0D7A02E19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" r="12871"/>
          <a:stretch/>
        </p:blipFill>
        <p:spPr bwMode="auto">
          <a:xfrm>
            <a:off x="403209" y="1981631"/>
            <a:ext cx="2641600" cy="315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3713DC-02BE-44D8-8D99-B518EB43FFFD}"/>
              </a:ext>
            </a:extLst>
          </p:cNvPr>
          <p:cNvCxnSpPr/>
          <p:nvPr/>
        </p:nvCxnSpPr>
        <p:spPr>
          <a:xfrm>
            <a:off x="3284956" y="2032070"/>
            <a:ext cx="0" cy="27289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60AAD0E-5B71-4E39-B2AC-E3166CEAF8A7}"/>
              </a:ext>
            </a:extLst>
          </p:cNvPr>
          <p:cNvSpPr/>
          <p:nvPr/>
        </p:nvSpPr>
        <p:spPr>
          <a:xfrm>
            <a:off x="929683" y="2059778"/>
            <a:ext cx="1671781" cy="2650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6D6B7-C067-45A4-A3FE-B320F9FDEE3D}"/>
              </a:ext>
            </a:extLst>
          </p:cNvPr>
          <p:cNvCxnSpPr/>
          <p:nvPr/>
        </p:nvCxnSpPr>
        <p:spPr>
          <a:xfrm>
            <a:off x="929683" y="1736505"/>
            <a:ext cx="167178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Khánh Trình</dc:creator>
  <cp:lastModifiedBy>Khánh Trình</cp:lastModifiedBy>
  <cp:revision>24</cp:revision>
  <dcterms:created xsi:type="dcterms:W3CDTF">2020-12-07T14:16:43Z</dcterms:created>
  <dcterms:modified xsi:type="dcterms:W3CDTF">2020-12-07T15:44:52Z</dcterms:modified>
</cp:coreProperties>
</file>