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33560-05A9-8342-A706-88512CE1C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F645BB-F9AD-254A-BA60-D4493DFA6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D0377-86EA-0241-A3AA-0414B377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AC50-AE7F-3847-9133-3EF52E6B0119}" type="datetimeFigureOut">
              <a:rPr kumimoji="1" lang="zh-CN" altLang="en-US" smtClean="0"/>
              <a:t>2022/4/1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E634E-51B8-244E-B08C-4A1ADBF9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4483D-6F76-7640-9AE6-92E5B3A6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1B8B-6AA1-904B-975D-9E0C53786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87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7CFBD-888F-DA40-BC44-C6554AF8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363F84-A9C1-A642-8C4F-E7CBDF73F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9971B-E777-6642-BDFB-C4077696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AC50-AE7F-3847-9133-3EF52E6B0119}" type="datetimeFigureOut">
              <a:rPr kumimoji="1" lang="zh-CN" altLang="en-US" smtClean="0"/>
              <a:t>2022/4/1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7E066-DC4C-A340-8756-83A965F3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0D29B-8506-294A-A8CF-8D959314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1B8B-6AA1-904B-975D-9E0C53786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15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CAA9D3-2312-8C45-BD85-39D06C896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A39818-C132-6248-B3A2-8F1CE60A2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B0FBA-2FDA-3E49-95DB-A113677D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AC50-AE7F-3847-9133-3EF52E6B0119}" type="datetimeFigureOut">
              <a:rPr kumimoji="1" lang="zh-CN" altLang="en-US" smtClean="0"/>
              <a:t>2022/4/1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0BEAE-82B7-CA47-9058-7BD97AFC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B2DC0-F9DE-294C-97A7-C8EBBF3A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1B8B-6AA1-904B-975D-9E0C53786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00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CCAEF-03CC-A34D-860A-8BDE4520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3928E-2465-8643-978A-F983D031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F2039-DEAB-9E47-A2D0-DF43D61B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AC50-AE7F-3847-9133-3EF52E6B0119}" type="datetimeFigureOut">
              <a:rPr kumimoji="1" lang="zh-CN" altLang="en-US" smtClean="0"/>
              <a:t>2022/4/1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239CF-CF87-2B40-917F-2D6A2EC3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A5D44-30E6-5C45-B897-0B9C2C04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1B8B-6AA1-904B-975D-9E0C53786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71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A85A7-624D-FA4C-B344-66FDB74B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16A29D-0351-C84B-B35F-7F6566DE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45A3A-E600-8843-92A6-ED6A29C0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AC50-AE7F-3847-9133-3EF52E6B0119}" type="datetimeFigureOut">
              <a:rPr kumimoji="1" lang="zh-CN" altLang="en-US" smtClean="0"/>
              <a:t>2022/4/1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71F11-98FA-2045-8C7C-F3BAFA3F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AC9F8-5CE8-B848-AFAD-DC003669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1B8B-6AA1-904B-975D-9E0C53786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61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A0104-AC44-664E-B26C-C894FC4F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47AFF-9F9E-944A-B314-2A534204F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91111-BD55-9643-8A5D-3CDC7150D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B628C-0DAA-944B-91B5-7692182A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AC50-AE7F-3847-9133-3EF52E6B0119}" type="datetimeFigureOut">
              <a:rPr kumimoji="1" lang="zh-CN" altLang="en-US" smtClean="0"/>
              <a:t>2022/4/1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AE4DFA-69BE-764B-BEB4-520A0D01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61278-1EB7-7F46-9C7A-A78231EE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1B8B-6AA1-904B-975D-9E0C53786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97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FDD93-126B-3146-BD9E-5CEC0A43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62423C-9411-BC4B-8B9F-A10C741B9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D5DA7A-95C5-8147-ACEB-AAA967297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C65BB4-B6A2-EF4E-BD81-2EBBF88EC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ED1A55-082C-F545-AA50-C5A1A4355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F906AB-12D9-2B49-BAAF-479BEC0D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AC50-AE7F-3847-9133-3EF52E6B0119}" type="datetimeFigureOut">
              <a:rPr kumimoji="1" lang="zh-CN" altLang="en-US" smtClean="0"/>
              <a:t>2022/4/1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D63A61-F50C-CD4C-AA4C-B587FE92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0C610B-22D1-0145-93E0-C23CB927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1B8B-6AA1-904B-975D-9E0C53786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12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2B44A-23E3-BF48-B15D-0E395E08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7484AA-D45C-CE44-87BF-7E8CA307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AC50-AE7F-3847-9133-3EF52E6B0119}" type="datetimeFigureOut">
              <a:rPr kumimoji="1" lang="zh-CN" altLang="en-US" smtClean="0"/>
              <a:t>2022/4/1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457F66-DC02-6A48-BEDD-7BA039A5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EE3C85-2AE5-D04E-BA47-A041C916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1B8B-6AA1-904B-975D-9E0C53786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48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5D914-50E7-934F-B74F-0F7B4AAE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AC50-AE7F-3847-9133-3EF52E6B0119}" type="datetimeFigureOut">
              <a:rPr kumimoji="1" lang="zh-CN" altLang="en-US" smtClean="0"/>
              <a:t>2022/4/1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336AD7-C4A4-9647-9DBE-24E7A04A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973A7-9F06-4244-9E5D-09AF75F2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1B8B-6AA1-904B-975D-9E0C53786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83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DE220-5B5B-424C-8418-7504D46C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82EA3-D5BF-0D42-A1B5-CB222654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AE851E-29E1-6641-B144-DE78D4B68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67BB3-6CC3-C741-96F6-7058FF2F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AC50-AE7F-3847-9133-3EF52E6B0119}" type="datetimeFigureOut">
              <a:rPr kumimoji="1" lang="zh-CN" altLang="en-US" smtClean="0"/>
              <a:t>2022/4/1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5F219-F75F-424D-AA92-C70071DB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D15FBA-EE61-7742-B3F2-839CFADD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1B8B-6AA1-904B-975D-9E0C53786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304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F0BA-0147-614B-81BA-C1F8903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2A2695-FCFC-9B47-A400-C9DECC70F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99D614-2512-6C4F-A68D-38083565C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3F8696-ABDB-C74A-9C24-AA6B4EBC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AC50-AE7F-3847-9133-3EF52E6B0119}" type="datetimeFigureOut">
              <a:rPr kumimoji="1" lang="zh-CN" altLang="en-US" smtClean="0"/>
              <a:t>2022/4/1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DF36CE-4B65-7F4E-A2DA-498A08F6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3969C0-5305-C64E-84BC-22F622BF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1B8B-6AA1-904B-975D-9E0C53786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52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6C33DD-F177-134A-877D-15F9CEA3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D20D9-C1C8-134A-82E4-CAC4A2DB5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2CCA9-624C-BB48-9A72-42140824B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3AC50-AE7F-3847-9133-3EF52E6B0119}" type="datetimeFigureOut">
              <a:rPr kumimoji="1" lang="zh-CN" altLang="en-US" smtClean="0"/>
              <a:t>2022/4/1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F3296-D548-314C-BE54-2734E2191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DA556-EE01-9843-B452-708CF5A93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1B8B-6AA1-904B-975D-9E0C53786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22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60C7FED-E43E-5241-8C93-0F8AC4B4A040}"/>
              </a:ext>
            </a:extLst>
          </p:cNvPr>
          <p:cNvGrpSpPr/>
          <p:nvPr/>
        </p:nvGrpSpPr>
        <p:grpSpPr>
          <a:xfrm>
            <a:off x="893852" y="738935"/>
            <a:ext cx="11229388" cy="5353640"/>
            <a:chOff x="95183" y="358168"/>
            <a:chExt cx="12028057" cy="573440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373ED71-7782-F841-B07F-725B3A81B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83" y="358168"/>
              <a:ext cx="11898894" cy="5734407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C319B45-3BFA-C54D-BC45-D260579BE484}"/>
                </a:ext>
              </a:extLst>
            </p:cNvPr>
            <p:cNvSpPr/>
            <p:nvPr/>
          </p:nvSpPr>
          <p:spPr>
            <a:xfrm>
              <a:off x="9955659" y="1767155"/>
              <a:ext cx="1787704" cy="318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FF93283-951E-D243-98E1-6DE907714CB8}"/>
                </a:ext>
              </a:extLst>
            </p:cNvPr>
            <p:cNvSpPr txBox="1"/>
            <p:nvPr/>
          </p:nvSpPr>
          <p:spPr>
            <a:xfrm>
              <a:off x="9734445" y="1909528"/>
              <a:ext cx="23887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Redesigned</a:t>
              </a:r>
              <a:r>
                <a:rPr kumimoji="1" lang="zh-CN" altLang="en-US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kumimoji="1" lang="en-US" altLang="zh-CN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LSM</a:t>
              </a:r>
              <a:r>
                <a:rPr kumimoji="1" lang="zh-CN" altLang="en-US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kumimoji="1" lang="en-US" altLang="zh-CN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Architecture</a:t>
              </a:r>
              <a:endParaRPr kumimoji="1" lang="zh-CN" altLang="en-US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0DA8B1E-64FC-AD46-8A80-DA76E544F536}"/>
                </a:ext>
              </a:extLst>
            </p:cNvPr>
            <p:cNvSpPr/>
            <p:nvPr/>
          </p:nvSpPr>
          <p:spPr>
            <a:xfrm>
              <a:off x="9955659" y="3066121"/>
              <a:ext cx="1787704" cy="318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255ED90-F40E-E747-A797-E4B1B315C6F7}"/>
                </a:ext>
              </a:extLst>
            </p:cNvPr>
            <p:cNvSpPr txBox="1"/>
            <p:nvPr/>
          </p:nvSpPr>
          <p:spPr>
            <a:xfrm>
              <a:off x="9734445" y="3125006"/>
              <a:ext cx="2167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Tired</a:t>
              </a:r>
              <a:r>
                <a:rPr kumimoji="1" lang="zh-CN" altLang="en-US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kumimoji="1" lang="en-US" altLang="zh-CN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Storage</a:t>
              </a:r>
              <a:r>
                <a:rPr kumimoji="1" lang="zh-CN" altLang="en-US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kumimoji="1" lang="en-US" altLang="zh-CN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Architecture</a:t>
              </a:r>
              <a:endParaRPr kumimoji="1" lang="zh-CN" altLang="en-US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24ABCE-25A8-5447-993F-A3A1F0FB6475}"/>
                </a:ext>
              </a:extLst>
            </p:cNvPr>
            <p:cNvSpPr/>
            <p:nvPr/>
          </p:nvSpPr>
          <p:spPr>
            <a:xfrm>
              <a:off x="6096000" y="585627"/>
              <a:ext cx="1671263" cy="603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55DD78C-A602-3243-8F6F-3D42376446B3}"/>
                </a:ext>
              </a:extLst>
            </p:cNvPr>
            <p:cNvSpPr txBox="1"/>
            <p:nvPr/>
          </p:nvSpPr>
          <p:spPr>
            <a:xfrm>
              <a:off x="6044630" y="575353"/>
              <a:ext cx="2597186" cy="523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High</a:t>
              </a:r>
              <a:r>
                <a:rPr kumimoji="1" lang="zh-CN" altLang="en-US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kumimoji="1" lang="en-US" altLang="zh-CN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Level</a:t>
              </a:r>
              <a:r>
                <a:rPr kumimoji="1" lang="zh-CN" altLang="en-US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kumimoji="1" lang="en-US" altLang="zh-CN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of</a:t>
              </a:r>
              <a:r>
                <a:rPr kumimoji="1" lang="zh-CN" altLang="en-US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kumimoji="1" lang="en-US" altLang="zh-CN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Concurrency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zh-CN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Transaction</a:t>
              </a:r>
              <a:r>
                <a:rPr kumimoji="1" lang="zh-CN" altLang="en-US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kumimoji="1" lang="en-US" altLang="zh-CN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Processing</a:t>
              </a:r>
              <a:r>
                <a:rPr kumimoji="1" lang="zh-CN" altLang="en-US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 </a:t>
              </a:r>
              <a:r>
                <a:rPr kumimoji="1" lang="en-US" altLang="zh-CN" sz="1200" b="1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Pipeline</a:t>
              </a:r>
              <a:endParaRPr kumimoji="1" lang="zh-CN" altLang="en-US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21FC04-6EA3-BB49-A024-6A52B19C626C}"/>
                </a:ext>
              </a:extLst>
            </p:cNvPr>
            <p:cNvSpPr/>
            <p:nvPr/>
          </p:nvSpPr>
          <p:spPr>
            <a:xfrm>
              <a:off x="606175" y="1284270"/>
              <a:ext cx="1089061" cy="625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FC475A68-D41D-2B4A-B1F1-AF25C6ECF65A}"/>
                </a:ext>
              </a:extLst>
            </p:cNvPr>
            <p:cNvCxnSpPr/>
            <p:nvPr/>
          </p:nvCxnSpPr>
          <p:spPr>
            <a:xfrm>
              <a:off x="1078786" y="945223"/>
              <a:ext cx="0" cy="1082256"/>
            </a:xfrm>
            <a:prstGeom prst="straightConnector1">
              <a:avLst/>
            </a:prstGeom>
            <a:ln w="28575">
              <a:solidFill>
                <a:srgbClr val="C76A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95465ACE-AE5E-F749-9041-F1AA074417D2}"/>
              </a:ext>
            </a:extLst>
          </p:cNvPr>
          <p:cNvSpPr txBox="1"/>
          <p:nvPr/>
        </p:nvSpPr>
        <p:spPr>
          <a:xfrm>
            <a:off x="0" y="1633706"/>
            <a:ext cx="2521844" cy="523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Copy-on-Write</a:t>
            </a:r>
            <a:r>
              <a:rPr kumimoji="1" lang="zh-CN" altLang="en-US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Metadata</a:t>
            </a:r>
            <a:r>
              <a:rPr kumimoji="1" lang="zh-CN" altLang="en-US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Index</a:t>
            </a:r>
          </a:p>
          <a:p>
            <a:pPr algn="ctr">
              <a:lnSpc>
                <a:spcPct val="120000"/>
              </a:lnSpc>
            </a:pPr>
            <a:r>
              <a:rPr kumimoji="1" lang="zh-CN" altLang="en-US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No</a:t>
            </a:r>
            <a:r>
              <a:rPr kumimoji="1" lang="zh-CN" altLang="en-US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Lock</a:t>
            </a:r>
            <a:r>
              <a:rPr kumimoji="1" lang="zh-CN" altLang="en-US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</a:t>
            </a:r>
            <a:r>
              <a:rPr kumimoji="1" lang="zh-CN" altLang="en-US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the</a:t>
            </a:r>
            <a:r>
              <a:rPr kumimoji="1" lang="zh-CN" altLang="en-US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2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Path</a:t>
            </a:r>
            <a:endParaRPr kumimoji="1" lang="zh-CN" altLang="en-US" sz="1200" b="1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05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Alibaba PuHuiTi R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2022-04-01T06:54:46Z</dcterms:created>
  <dcterms:modified xsi:type="dcterms:W3CDTF">2022-04-01T08:30:51Z</dcterms:modified>
</cp:coreProperties>
</file>